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3" r:id="rId4"/>
  </p:sldMasterIdLst>
  <p:notesMasterIdLst>
    <p:notesMasterId r:id="rId7"/>
  </p:notesMasterIdLst>
  <p:handoutMasterIdLst>
    <p:handoutMasterId r:id="rId8"/>
  </p:handoutMasterIdLst>
  <p:sldIdLst>
    <p:sldId id="2147309935" r:id="rId5"/>
    <p:sldId id="2147479300" r:id="rId6"/>
  </p:sldIdLst>
  <p:sldSz cx="12192000" cy="6858000"/>
  <p:notesSz cx="6858000" cy="9144000"/>
  <p:embeddedFontLst>
    <p:embeddedFont>
      <p:font typeface="Titillium Web" panose="00000500000000000000" pitchFamily="2" charset="0"/>
      <p:regular r:id="rId9"/>
      <p:bold r:id="rId10"/>
      <p:italic r:id="rId11"/>
      <p:boldItalic r:id="rId12"/>
    </p:embeddedFont>
    <p:embeddedFont>
      <p:font typeface="TITILLIUM WEBLIGHT" panose="020B0604020202020204" charset="0"/>
      <p:regular r:id="rId13"/>
      <p:bold r:id="rId14"/>
      <p:italic r:id="rId15"/>
      <p:boldItalic r:id="rId16"/>
    </p:embeddedFont>
    <p:embeddedFont>
      <p:font typeface="TITILLIUM WEBLIGHT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mtech Drop-In" id="{C797B24A-EE39-4065-9A25-5F13A46E8E04}">
          <p14:sldIdLst>
            <p14:sldId id="2147309935"/>
            <p14:sldId id="2147479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03D28D-B45D-3D62-F3B9-A03D07C5DEC4}" name="Ting Wang" initials="TW" userId="S::tiwang@semtech.com::43f4691e-abcb-469f-a1d5-a614c3458f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70"/>
    <a:srgbClr val="8FEEFF"/>
    <a:srgbClr val="FF9933"/>
    <a:srgbClr val="FF9999"/>
    <a:srgbClr val="FF5050"/>
    <a:srgbClr val="99CCFF"/>
    <a:srgbClr val="C2C2C2"/>
    <a:srgbClr val="CC9966"/>
    <a:srgbClr val="0070C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24B39-AB46-4BC0-8DD5-4E7663E09853}" v="26" dt="2025-08-20T22:29:03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11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359193-65F5-F49D-1A75-93D1F8915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9278-6573-701A-70C8-03ED2959D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B305-D0CD-4E11-8B59-0296C8A8C252}" type="datetimeFigureOut">
              <a:rPr lang="en-US" smtClean="0">
                <a:latin typeface="Titillium Web" panose="00000500000000000000" pitchFamily="2" charset="0"/>
              </a:rPr>
              <a:t>9/3/2025</a:t>
            </a:fld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A920-2670-066B-C187-D1CCC7335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C5F1-DACB-4E1E-7634-87EF6E7EAA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61CB-9858-4979-96A6-C783A8CAC2FF}" type="slidenum">
              <a:rPr lang="en-US" smtClean="0">
                <a:latin typeface="Titillium Web" panose="00000500000000000000" pitchFamily="2" charset="0"/>
              </a:rPr>
              <a:t>‹#›</a:t>
            </a:fld>
            <a:endParaRPr lang="en-US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61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tillium Web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tillium Web" panose="00000500000000000000" pitchFamily="2" charset="0"/>
              </a:defRPr>
            </a:lvl1pPr>
          </a:lstStyle>
          <a:p>
            <a:fld id="{11C0E4C3-14DD-45A0-91A0-7D803685655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tillium Web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tillium Web" panose="00000500000000000000" pitchFamily="2" charset="0"/>
              </a:defRPr>
            </a:lvl1pPr>
          </a:lstStyle>
          <a:p>
            <a:fld id="{550DF5F8-5114-4FE7-8267-CF4D10132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tillium Web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tillium Web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tillium Web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tillium Web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tillium Web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Stole Rob's format to be consistent....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18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479A-03DC-4C16-A246-86DD846AA5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183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5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293D0-42CB-CC4D-D76E-B50F6E3C0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17098-6701-D86A-1FCB-8541E7EA0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49667-481F-7AB5-BA75-84CEA2994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Stole Rob's format to be consistent....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+mn-cs"/>
              </a:rPr>
              <a:t>sales headcount in the west, and for an FSE in the south central 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D585C-506A-7DD7-161C-13B8766CB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18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4479A-03DC-4C16-A246-86DD846AA5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183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7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9D01-BA08-0364-23A5-674EFE642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FEC44-29B6-36E2-C68A-DE127034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7696C-1F84-E10A-6732-942468FC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6AD3C-939E-4802-4C42-4BAC66EF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068C-D8B0-3D3F-68D5-B83AC095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330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25CF-D0CE-3125-4CDB-B56A4566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9E55C-F921-186F-629E-1A3E7EAD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3DD25-9345-A33C-451F-811D0808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64159-5C33-521C-AA2D-25F44F15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CCFE-E485-CE01-8087-39F10A23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406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79AF1-469C-287C-9163-0AFD6DF6F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C5B02-2F1C-5AF8-4206-642DE8DE2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CE718-CFBC-036E-DF55-A88D246A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05EC7-749F-4227-5C93-7FF55092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FEFC-3F3E-3B09-3FB5-61CB6A41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354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5B9A9-EAB3-8A59-343E-D7D0C98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08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7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F3A4-A507-35EA-7BB3-547BAC45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0CA1-7EA2-6023-E1C4-033105C5B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1D47-918E-E5C0-2DAA-3F3408D1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1CC20-2602-DCA2-A4B6-F401A3CA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DE64-E05E-B5BC-6EEA-D5E2A3D4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59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8753-30A5-6079-D757-A712F24E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3CD06-139F-A141-63D1-A4C71490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139FE-DBEB-6F6B-1D5E-E7BAFEE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EDB5-5A78-50EE-C4E9-2D1BF3AB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B246D-5262-44E2-49C4-E9003800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73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15FC-1E56-AC11-F1BA-6DDE7E4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3E2E-7A29-4867-4FD0-9F9F1698E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0ADDF-0142-05CF-7252-8F522AFB7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07CE4-DE74-5180-7E33-95D964EC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F5A1-208A-75A0-9543-72D7DF12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AEAAD-5DF0-6406-5845-92A85F7F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2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5D33-4419-2A29-AD98-E633B4FA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5AFC3-736A-DC9E-07BE-CC445CA09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A50D0-6594-0F6C-5F02-11D6E526E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1B634-10AF-6CC1-4F23-A07F577DD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F76DD-9159-5E2A-5C7B-BEC962E3D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F3C1E-57FC-D2D9-7407-3C6D578E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D08F-4DA6-B90F-214E-E640DFAD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07B795-0DD9-0EE7-4386-250F2124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7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40E0-23E1-3E8E-6D3A-5E5D5215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53542-7F72-B447-E473-D1D1D48B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E5CB6-0781-866D-24ED-E45D1037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212F3-FD68-9E0D-0B00-DD7CB0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99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5447A-5457-5309-7401-186CCD6D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27D16-06C8-FB49-CA7B-FBEDF466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B7CF5-4031-C476-34A8-58D526D3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505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0C3A-7660-E03A-15D5-DFC3B90D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30197-9AE7-BAFE-1CCD-D7C3B8C5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FE29B-6D7E-9F4D-ECED-1377A4CB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FA9A-6F0A-6027-A724-5C1CACB7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9F098-395A-E4D2-BA38-2BC6B1AE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04BC9-826F-4817-E255-CDD2CFC2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3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B905A-43A4-746F-0424-20441428B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E974D-14B3-623C-7BB1-4204C3058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8344E-1EAF-0C8B-0012-2FCE36DD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012BF-B45C-D9AF-6FA8-145A6208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FFE8-15BD-0F1F-4E48-152DF451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8EC9F-996D-44B4-1577-E8B33F31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4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8260E7-5CC9-EB0A-2D50-8B780ADF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590B-E2AA-1D17-2266-5DF84A76F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7ED1-E050-A17F-E46D-B76CCCB7B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20E7D-8B49-41A2-A47A-A281DF553531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4874-C401-8026-13B9-1A4AB1F4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2CB2-9F7E-EA5B-FEFE-D0BDF2B25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88E7D-2479-4DF2-B2BB-A5964284AE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F7CAE-DC0B-0C67-CA0E-0FF61B788A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432552" y="6368603"/>
            <a:ext cx="1495699" cy="315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FB39B-5C19-3E62-0A84-971CA78BDD71}"/>
              </a:ext>
            </a:extLst>
          </p:cNvPr>
          <p:cNvSpPr txBox="1"/>
          <p:nvPr userDrawn="1"/>
        </p:nvSpPr>
        <p:spPr>
          <a:xfrm>
            <a:off x="279748" y="6435211"/>
            <a:ext cx="9144000" cy="3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ts val="1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A53BA-23E5-4F4D-9C2C-5A9DE550D351}" type="slidenum">
              <a:rPr lang="en-US" sz="1100" b="1" i="0" u="none" strike="noStrike" cap="all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pPr marL="12700" marR="0" lvl="0" indent="0" algn="l" defTabSz="914377" rtl="0" eaLnBrk="1" fontAlgn="auto" latinLnBrk="0" hangingPunct="1">
                <a:lnSpc>
                  <a:spcPts val="10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100" b="1" i="0" u="none" strike="noStrike" cap="all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tillium Web" pitchFamily="2" charset="77"/>
              </a:rPr>
              <a:t>   </a:t>
            </a:r>
            <a:r>
              <a:rPr lang="en-US" sz="800" b="0" i="1" u="none" strike="noStrike" cap="none" baseline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Confidential Information – Property of Semtech Corporation</a:t>
            </a:r>
            <a:r>
              <a:rPr lang="en-US" sz="800" b="0" i="0" u="none" strike="noStrike" cap="none" baseline="0">
                <a:solidFill>
                  <a:srgbClr val="333333"/>
                </a:solidFill>
                <a:effectLst/>
                <a:latin typeface="+mn-lt"/>
              </a:rPr>
              <a:t>​</a:t>
            </a:r>
            <a:endParaRPr lang="en-US" sz="800" b="0" kern="1200" cap="none" spc="300" baseline="0">
              <a:solidFill>
                <a:srgbClr val="333333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12700" algn="l" defTabSz="914377" rtl="0" eaLnBrk="1" latinLnBrk="0" hangingPunct="1">
              <a:lnSpc>
                <a:spcPts val="1055"/>
              </a:lnSpc>
            </a:pPr>
            <a:endParaRPr lang="en-US" sz="800" b="0" i="1" kern="1200" spc="300" baseline="0">
              <a:solidFill>
                <a:schemeClr val="tx1">
                  <a:lumMod val="50000"/>
                  <a:lumOff val="50000"/>
                </a:schemeClr>
              </a:solidFill>
              <a:latin typeface="TITILLIUM WEBLIGHT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fif"/><Relationship Id="rId5" Type="http://schemas.openxmlformats.org/officeDocument/2006/relationships/image" Target="../media/image5.jfif"/><Relationship Id="rId15" Type="http://schemas.openxmlformats.org/officeDocument/2006/relationships/image" Target="../media/image15.jpg"/><Relationship Id="rId10" Type="http://schemas.openxmlformats.org/officeDocument/2006/relationships/image" Target="../media/image10.jfif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>
            <a:extLst>
              <a:ext uri="{FF2B5EF4-FFF2-40B4-BE49-F238E27FC236}">
                <a16:creationId xmlns:a16="http://schemas.microsoft.com/office/drawing/2014/main" id="{BA490052-836A-4B3F-9864-5C59A169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304" y="-84307"/>
            <a:ext cx="6933520" cy="726392"/>
          </a:xfrm>
          <a:noFill/>
        </p:spPr>
        <p:txBody>
          <a:bodyPr>
            <a:noAutofit/>
          </a:bodyPr>
          <a:lstStyle/>
          <a:p>
            <a:r>
              <a:rPr lang="en-US" sz="2400" b="1" cap="none" dirty="0">
                <a:latin typeface="Titillium WebLight"/>
                <a:cs typeface="Arial"/>
              </a:rPr>
              <a:t>Semtech AirLink Enterprise Sales Team</a:t>
            </a:r>
            <a:endParaRPr lang="en-US" sz="2400" b="1" cap="none" dirty="0">
              <a:solidFill>
                <a:srgbClr val="FF0000"/>
              </a:solidFill>
              <a:latin typeface="Titillium WebLight"/>
              <a:cs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206ABD2-4CD4-4FA1-BFF1-2899E867C316}"/>
              </a:ext>
            </a:extLst>
          </p:cNvPr>
          <p:cNvSpPr txBox="1"/>
          <p:nvPr/>
        </p:nvSpPr>
        <p:spPr>
          <a:xfrm>
            <a:off x="399945" y="1700561"/>
            <a:ext cx="2114424" cy="7528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576" rtlCol="0" anchor="t">
            <a:spAutoFit/>
          </a:bodyPr>
          <a:lstStyle/>
          <a:p>
            <a:pPr algn="ctr" defTabSz="544089">
              <a:defRPr/>
            </a:pPr>
            <a:r>
              <a:rPr lang="en-US" sz="1200" b="1" dirty="0">
                <a:solidFill>
                  <a:prstClr val="white"/>
                </a:solidFill>
                <a:latin typeface="Titillium Web"/>
              </a:rPr>
              <a:t>Tony Battaglia</a:t>
            </a:r>
          </a:p>
          <a:p>
            <a:pPr algn="ctr" defTabSz="544089">
              <a:defRPr/>
            </a:pPr>
            <a:r>
              <a:rPr lang="en-US" sz="1051" b="1" dirty="0">
                <a:solidFill>
                  <a:prstClr val="white"/>
                </a:solidFill>
                <a:latin typeface="Titillium Web"/>
              </a:rPr>
              <a:t>Director, AirLink Sales West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(949) 870-2894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abattaglia@semtech.com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5C647171-461F-4D8D-8E17-51D3A7A8C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8584" r="15025" b="39262"/>
          <a:stretch>
            <a:fillRect/>
          </a:stretch>
        </p:blipFill>
        <p:spPr>
          <a:xfrm>
            <a:off x="61560" y="1374466"/>
            <a:ext cx="693829" cy="6938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9DFB7C90-73F0-4FD3-AB88-82FD1EC84F3D}"/>
              </a:ext>
            </a:extLst>
          </p:cNvPr>
          <p:cNvSpPr txBox="1"/>
          <p:nvPr/>
        </p:nvSpPr>
        <p:spPr>
          <a:xfrm>
            <a:off x="363500" y="3695650"/>
            <a:ext cx="2150667" cy="873188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Southern California, Hawaii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OPEN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Contact: Tony Battaglia</a:t>
            </a:r>
          </a:p>
          <a:p>
            <a:pPr algn="ctr" defTabSz="544089">
              <a:defRPr/>
            </a:pPr>
            <a:r>
              <a:rPr lang="en-US" sz="1051" dirty="0">
                <a:latin typeface="Titillium Web"/>
              </a:rPr>
              <a:t>(949) 870-2894</a:t>
            </a:r>
          </a:p>
          <a:p>
            <a:pPr algn="ctr" defTabSz="544089">
              <a:defRPr/>
            </a:pPr>
            <a:r>
              <a:rPr lang="en-US" sz="1051" dirty="0">
                <a:latin typeface="Titillium Web"/>
              </a:rPr>
              <a:t>abattaglia@semtech.com</a:t>
            </a:r>
            <a:endParaRPr lang="en-US" sz="1051" b="1" dirty="0">
              <a:latin typeface="Titillium Web"/>
              <a:ea typeface="+mn-lt"/>
              <a:cs typeface="Calibri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B8505F4-F403-4C53-BEBB-84209549AC50}"/>
              </a:ext>
            </a:extLst>
          </p:cNvPr>
          <p:cNvSpPr txBox="1"/>
          <p:nvPr/>
        </p:nvSpPr>
        <p:spPr>
          <a:xfrm>
            <a:off x="340460" y="5916071"/>
            <a:ext cx="2173707" cy="7114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South Central/TOLA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Cody Brown, Commercial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(469) 389-8748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cbrown@semtech.com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2D37C5-2166-4E9B-A26C-B9CA8C3BCEF2}"/>
              </a:ext>
            </a:extLst>
          </p:cNvPr>
          <p:cNvSpPr txBox="1"/>
          <p:nvPr/>
        </p:nvSpPr>
        <p:spPr>
          <a:xfrm>
            <a:off x="364758" y="2831798"/>
            <a:ext cx="2149612" cy="7114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Northern California, Nevada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Jeff Maxoutopoulis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(650) 218-3491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jmaxoutopoulis@semtech.com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94FED-87A1-4E42-AC4C-B3F250AEE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110374" y="2553005"/>
            <a:ext cx="535959" cy="53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DC0E820A-1537-42BE-8108-EAEE4AEA7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81" y="5718771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46B454-B15A-7E1A-830F-3A2213AE4F25}"/>
              </a:ext>
            </a:extLst>
          </p:cNvPr>
          <p:cNvSpPr txBox="1"/>
          <p:nvPr/>
        </p:nvSpPr>
        <p:spPr>
          <a:xfrm>
            <a:off x="340460" y="4912941"/>
            <a:ext cx="2173707" cy="7114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South Central/TOLA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Rance Best, Public Sector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(405) 921-7395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rbest@semtech.com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2424EE-CC25-7880-8A04-D7635EC275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341" y="4715755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105B16-F37A-C9DE-8AD0-0DF2228DC974}"/>
              </a:ext>
            </a:extLst>
          </p:cNvPr>
          <p:cNvSpPr txBox="1"/>
          <p:nvPr/>
        </p:nvSpPr>
        <p:spPr>
          <a:xfrm>
            <a:off x="2788683" y="4922465"/>
            <a:ext cx="2150667" cy="711477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Plains &amp; Southwest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Tim Jaeger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(303) 588-9524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</a:rPr>
              <a:t>tjaeger@semtech.com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EBFA5C-2C3D-FE13-C3C2-2C3CFFD5D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b="1645"/>
          <a:stretch/>
        </p:blipFill>
        <p:spPr>
          <a:xfrm>
            <a:off x="2624459" y="4711792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2D6112-DB51-5D79-8DC7-AA1B4B30C852}"/>
              </a:ext>
            </a:extLst>
          </p:cNvPr>
          <p:cNvSpPr txBox="1"/>
          <p:nvPr/>
        </p:nvSpPr>
        <p:spPr>
          <a:xfrm>
            <a:off x="9940568" y="1700561"/>
            <a:ext cx="2114424" cy="75289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576" rtlCol="0" anchor="t">
            <a:spAutoFit/>
          </a:bodyPr>
          <a:lstStyle/>
          <a:p>
            <a:pPr algn="ctr" defTabSz="544089">
              <a:defRPr/>
            </a:pPr>
            <a:r>
              <a:rPr lang="en-US" sz="1200" b="1" dirty="0">
                <a:solidFill>
                  <a:prstClr val="white"/>
                </a:solidFill>
                <a:latin typeface="Titillium Web"/>
              </a:rPr>
              <a:t>Dan Robinson</a:t>
            </a:r>
          </a:p>
          <a:p>
            <a:pPr algn="ctr" defTabSz="544089">
              <a:defRPr/>
            </a:pPr>
            <a:r>
              <a:rPr lang="en-US" sz="1051" b="1" dirty="0">
                <a:solidFill>
                  <a:prstClr val="white"/>
                </a:solidFill>
                <a:latin typeface="Titillium Web"/>
              </a:rPr>
              <a:t>Director, AirLink Sales East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(904) 226-4950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drobinson@semtech.com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A30B15D-D93F-B473-086A-BC7566BD5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" b="901"/>
          <a:stretch/>
        </p:blipFill>
        <p:spPr>
          <a:xfrm>
            <a:off x="9582879" y="1379207"/>
            <a:ext cx="689087" cy="6890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B82ED4-05F9-B3D3-8AA6-A6A4FBB43EB0}"/>
              </a:ext>
            </a:extLst>
          </p:cNvPr>
          <p:cNvSpPr txBox="1"/>
          <p:nvPr/>
        </p:nvSpPr>
        <p:spPr>
          <a:xfrm>
            <a:off x="9916745" y="3874619"/>
            <a:ext cx="2150667" cy="711477"/>
          </a:xfrm>
          <a:prstGeom prst="rect">
            <a:avLst/>
          </a:prstGeom>
          <a:solidFill>
            <a:srgbClr val="CC99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Mid Atlantic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Ben Nelson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(443) 617-2283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bnelson@semtech.com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21B0FA-9082-0827-E14F-3BD8F6338B55}"/>
              </a:ext>
            </a:extLst>
          </p:cNvPr>
          <p:cNvSpPr txBox="1"/>
          <p:nvPr/>
        </p:nvSpPr>
        <p:spPr>
          <a:xfrm>
            <a:off x="9912773" y="4927105"/>
            <a:ext cx="2173707" cy="71147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Midwest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Don Miller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(763) 267-5594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</a:rPr>
              <a:t>dmiller@semtech.com</a:t>
            </a:r>
            <a:endParaRPr lang="en-US" sz="1051" dirty="0">
              <a:latin typeface="Titillium Web"/>
              <a:ea typeface="+mn-lt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B1A9B4-852A-FFC2-5DCB-A9E8BE2C26A1}"/>
              </a:ext>
            </a:extLst>
          </p:cNvPr>
          <p:cNvSpPr txBox="1"/>
          <p:nvPr/>
        </p:nvSpPr>
        <p:spPr>
          <a:xfrm>
            <a:off x="9906057" y="2838365"/>
            <a:ext cx="2149612" cy="711477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 panose="00000500000000000000" pitchFamily="2" charset="0"/>
                <a:ea typeface="+mn-lt"/>
                <a:cs typeface="Calibri"/>
              </a:rPr>
              <a:t>Northeast</a:t>
            </a:r>
            <a:endParaRPr lang="en-US" sz="1051" dirty="0">
              <a:latin typeface="Titillium Web" panose="00000500000000000000" pitchFamily="2" charset="0"/>
            </a:endParaRPr>
          </a:p>
          <a:p>
            <a:pPr algn="ctr" defTabSz="543980">
              <a:defRPr/>
            </a:pPr>
            <a:r>
              <a:rPr lang="en-US" sz="1051" b="1" dirty="0">
                <a:latin typeface="Titillium Web" panose="00000500000000000000" pitchFamily="2" charset="0"/>
                <a:ea typeface="+mn-lt"/>
                <a:cs typeface="Calibri"/>
              </a:rPr>
              <a:t>Joe </a:t>
            </a:r>
            <a:r>
              <a:rPr lang="en-US" sz="1051" b="1">
                <a:latin typeface="Titillium Web" panose="00000500000000000000" pitchFamily="2" charset="0"/>
                <a:ea typeface="+mn-lt"/>
                <a:cs typeface="Calibri"/>
              </a:rPr>
              <a:t>Venturini </a:t>
            </a:r>
            <a:endParaRPr lang="en-US" sz="1051" b="1" dirty="0">
              <a:latin typeface="Titillium Web" panose="00000500000000000000" pitchFamily="2" charset="0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 panose="00000500000000000000" pitchFamily="2" charset="0"/>
                <a:ea typeface="+mn-lt"/>
                <a:cs typeface="Calibri"/>
              </a:rPr>
              <a:t>(973) 610-6257</a:t>
            </a:r>
            <a:endParaRPr lang="en-US" sz="1051" dirty="0">
              <a:latin typeface="Titillium Web" panose="00000500000000000000" pitchFamily="2" charset="0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 panose="00000500000000000000" pitchFamily="2" charset="0"/>
                <a:ea typeface="+mn-lt"/>
                <a:cs typeface="Calibri"/>
              </a:rPr>
              <a:t>jventurini@semtech.com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434FD7-0BD4-34BF-FC5E-F049C39830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9651674" y="2559573"/>
            <a:ext cx="535959" cy="53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966E88D-0880-A80F-2E56-D4398C7403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6705" y="4725020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8D1B7C-9647-8172-F69F-6A2E5F5A96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487" y="3637123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84CAB59-416F-A486-5B44-E97D80927D24}"/>
              </a:ext>
            </a:extLst>
          </p:cNvPr>
          <p:cNvSpPr txBox="1"/>
          <p:nvPr/>
        </p:nvSpPr>
        <p:spPr>
          <a:xfrm>
            <a:off x="2798208" y="5916071"/>
            <a:ext cx="2150667" cy="711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Inside Sales West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Caitlin Berndt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(778) 809-2907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</a:rPr>
              <a:t>cberndt@semtech.com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2DF909C-318F-89DF-C93B-B19D91C4DA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935" y="5718771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5916B83-DFA1-0D63-808E-1AAD009CCD64}"/>
              </a:ext>
            </a:extLst>
          </p:cNvPr>
          <p:cNvSpPr txBox="1"/>
          <p:nvPr/>
        </p:nvSpPr>
        <p:spPr>
          <a:xfrm>
            <a:off x="7456817" y="4912940"/>
            <a:ext cx="2173707" cy="711477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Southeast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Rich Borowiec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(813) 205-7302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rborowiec@semtech.com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F4A3A4B-035F-4625-FA9C-57653C8E82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2629" y="4715755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483DA8C3-5101-FCFD-B795-9FAD5D76F146}"/>
              </a:ext>
            </a:extLst>
          </p:cNvPr>
          <p:cNvSpPr txBox="1"/>
          <p:nvPr/>
        </p:nvSpPr>
        <p:spPr>
          <a:xfrm>
            <a:off x="7456817" y="5908883"/>
            <a:ext cx="2173707" cy="711477"/>
          </a:xfrm>
          <a:prstGeom prst="rect">
            <a:avLst/>
          </a:prstGeom>
          <a:solidFill>
            <a:srgbClr val="C2C2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Inside Sales East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Bonnie Lau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(604) 910-2696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blau@semtech.com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CFD088D-5417-115E-C742-381EE3E6B5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2629" y="5711697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AC48206-0208-B736-72E8-EB27BB475AB6}"/>
              </a:ext>
            </a:extLst>
          </p:cNvPr>
          <p:cNvSpPr txBox="1"/>
          <p:nvPr/>
        </p:nvSpPr>
        <p:spPr>
          <a:xfrm>
            <a:off x="8817259" y="503772"/>
            <a:ext cx="2114424" cy="7528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576" rtlCol="0" anchor="t">
            <a:spAutoFit/>
          </a:bodyPr>
          <a:lstStyle/>
          <a:p>
            <a:pPr algn="ctr" defTabSz="544089">
              <a:defRPr/>
            </a:pPr>
            <a:r>
              <a:rPr lang="en-US" sz="1200" b="1" dirty="0">
                <a:solidFill>
                  <a:prstClr val="white"/>
                </a:solidFill>
                <a:latin typeface="Titillium Web"/>
              </a:rPr>
              <a:t>Hieu Duong</a:t>
            </a:r>
          </a:p>
          <a:p>
            <a:pPr algn="ctr" defTabSz="544089">
              <a:defRPr/>
            </a:pPr>
            <a:r>
              <a:rPr lang="en-US" sz="1051" b="1" dirty="0">
                <a:solidFill>
                  <a:prstClr val="white"/>
                </a:solidFill>
                <a:latin typeface="Titillium Web"/>
              </a:rPr>
              <a:t>Sr. Director, Global Sales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(503) 708-1774</a:t>
            </a:r>
          </a:p>
          <a:p>
            <a:pPr algn="ctr" defTabSz="544089">
              <a:defRPr/>
            </a:pPr>
            <a:r>
              <a:rPr lang="en-US" sz="1051" dirty="0">
                <a:solidFill>
                  <a:prstClr val="white"/>
                </a:solidFill>
                <a:latin typeface="Titillium Web"/>
              </a:rPr>
              <a:t>hduong@semtech.com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3530E9A-AB02-5094-C1DA-E085374666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986" y="206425"/>
            <a:ext cx="669927" cy="7057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FA104AC1-C816-D06F-FF25-D8B71D9F6D42}"/>
              </a:ext>
            </a:extLst>
          </p:cNvPr>
          <p:cNvSpPr txBox="1"/>
          <p:nvPr/>
        </p:nvSpPr>
        <p:spPr>
          <a:xfrm>
            <a:off x="2764568" y="3880496"/>
            <a:ext cx="2150667" cy="711477"/>
          </a:xfrm>
          <a:prstGeom prst="rect">
            <a:avLst/>
          </a:prstGeom>
          <a:solidFill>
            <a:srgbClr val="F4F47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Northwest / Dakotas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Zach Lane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(986) 269-7332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</a:rPr>
              <a:t>zlane@semtech.com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82B1B6E5-D268-430F-A117-27715562C1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518" y="3652351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DB646E7-D5B0-80E8-8663-3997C481136F}"/>
              </a:ext>
            </a:extLst>
          </p:cNvPr>
          <p:cNvGrpSpPr>
            <a:grpSpLocks noChangeAspect="1"/>
          </p:cNvGrpSpPr>
          <p:nvPr/>
        </p:nvGrpSpPr>
        <p:grpSpPr>
          <a:xfrm>
            <a:off x="3792888" y="503772"/>
            <a:ext cx="5663119" cy="4229666"/>
            <a:chOff x="3343015" y="393475"/>
            <a:chExt cx="6005455" cy="448535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29AEF2-6301-4D29-904E-98F6E4C3170D}"/>
                </a:ext>
              </a:extLst>
            </p:cNvPr>
            <p:cNvGrpSpPr/>
            <p:nvPr/>
          </p:nvGrpSpPr>
          <p:grpSpPr>
            <a:xfrm rot="21317306">
              <a:off x="3343015" y="765661"/>
              <a:ext cx="2002775" cy="1371404"/>
              <a:chOff x="1519170" y="981042"/>
              <a:chExt cx="2668362" cy="1890383"/>
            </a:xfrm>
            <a:solidFill>
              <a:srgbClr val="FF5050"/>
            </a:solidFill>
          </p:grpSpPr>
          <p:sp>
            <p:nvSpPr>
              <p:cNvPr id="3" name="Freeform 56">
                <a:extLst>
                  <a:ext uri="{FF2B5EF4-FFF2-40B4-BE49-F238E27FC236}">
                    <a16:creationId xmlns:a16="http://schemas.microsoft.com/office/drawing/2014/main" id="{8D2FDD7D-A8DD-3563-8558-3D571FF4AB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562773" y="1934901"/>
                <a:ext cx="256821" cy="90691"/>
              </a:xfrm>
              <a:custGeom>
                <a:avLst/>
                <a:gdLst>
                  <a:gd name="T0" fmla="*/ 36 w 144"/>
                  <a:gd name="T1" fmla="*/ 54 h 70"/>
                  <a:gd name="T2" fmla="*/ 28 w 144"/>
                  <a:gd name="T3" fmla="*/ 58 h 70"/>
                  <a:gd name="T4" fmla="*/ 0 w 144"/>
                  <a:gd name="T5" fmla="*/ 56 h 70"/>
                  <a:gd name="T6" fmla="*/ 2 w 144"/>
                  <a:gd name="T7" fmla="*/ 50 h 70"/>
                  <a:gd name="T8" fmla="*/ 14 w 144"/>
                  <a:gd name="T9" fmla="*/ 46 h 70"/>
                  <a:gd name="T10" fmla="*/ 10 w 144"/>
                  <a:gd name="T11" fmla="*/ 42 h 70"/>
                  <a:gd name="T12" fmla="*/ 4 w 144"/>
                  <a:gd name="T13" fmla="*/ 44 h 70"/>
                  <a:gd name="T14" fmla="*/ 10 w 144"/>
                  <a:gd name="T15" fmla="*/ 28 h 70"/>
                  <a:gd name="T16" fmla="*/ 16 w 144"/>
                  <a:gd name="T17" fmla="*/ 12 h 70"/>
                  <a:gd name="T18" fmla="*/ 20 w 144"/>
                  <a:gd name="T19" fmla="*/ 2 h 70"/>
                  <a:gd name="T20" fmla="*/ 28 w 144"/>
                  <a:gd name="T21" fmla="*/ 0 h 70"/>
                  <a:gd name="T22" fmla="*/ 42 w 144"/>
                  <a:gd name="T23" fmla="*/ 4 h 70"/>
                  <a:gd name="T24" fmla="*/ 50 w 144"/>
                  <a:gd name="T25" fmla="*/ 18 h 70"/>
                  <a:gd name="T26" fmla="*/ 60 w 144"/>
                  <a:gd name="T27" fmla="*/ 10 h 70"/>
                  <a:gd name="T28" fmla="*/ 68 w 144"/>
                  <a:gd name="T29" fmla="*/ 6 h 70"/>
                  <a:gd name="T30" fmla="*/ 74 w 144"/>
                  <a:gd name="T31" fmla="*/ 12 h 70"/>
                  <a:gd name="T32" fmla="*/ 78 w 144"/>
                  <a:gd name="T33" fmla="*/ 14 h 70"/>
                  <a:gd name="T34" fmla="*/ 84 w 144"/>
                  <a:gd name="T35" fmla="*/ 18 h 70"/>
                  <a:gd name="T36" fmla="*/ 88 w 144"/>
                  <a:gd name="T37" fmla="*/ 14 h 70"/>
                  <a:gd name="T38" fmla="*/ 92 w 144"/>
                  <a:gd name="T39" fmla="*/ 10 h 70"/>
                  <a:gd name="T40" fmla="*/ 102 w 144"/>
                  <a:gd name="T41" fmla="*/ 10 h 70"/>
                  <a:gd name="T42" fmla="*/ 108 w 144"/>
                  <a:gd name="T43" fmla="*/ 10 h 70"/>
                  <a:gd name="T44" fmla="*/ 116 w 144"/>
                  <a:gd name="T45" fmla="*/ 14 h 70"/>
                  <a:gd name="T46" fmla="*/ 132 w 144"/>
                  <a:gd name="T47" fmla="*/ 10 h 70"/>
                  <a:gd name="T48" fmla="*/ 142 w 144"/>
                  <a:gd name="T49" fmla="*/ 16 h 70"/>
                  <a:gd name="T50" fmla="*/ 134 w 144"/>
                  <a:gd name="T51" fmla="*/ 20 h 70"/>
                  <a:gd name="T52" fmla="*/ 134 w 144"/>
                  <a:gd name="T53" fmla="*/ 28 h 70"/>
                  <a:gd name="T54" fmla="*/ 138 w 144"/>
                  <a:gd name="T55" fmla="*/ 46 h 70"/>
                  <a:gd name="T56" fmla="*/ 130 w 144"/>
                  <a:gd name="T57" fmla="*/ 42 h 70"/>
                  <a:gd name="T58" fmla="*/ 128 w 144"/>
                  <a:gd name="T59" fmla="*/ 36 h 70"/>
                  <a:gd name="T60" fmla="*/ 116 w 144"/>
                  <a:gd name="T61" fmla="*/ 34 h 70"/>
                  <a:gd name="T62" fmla="*/ 108 w 144"/>
                  <a:gd name="T63" fmla="*/ 30 h 70"/>
                  <a:gd name="T64" fmla="*/ 98 w 144"/>
                  <a:gd name="T65" fmla="*/ 32 h 70"/>
                  <a:gd name="T66" fmla="*/ 98 w 144"/>
                  <a:gd name="T67" fmla="*/ 38 h 70"/>
                  <a:gd name="T68" fmla="*/ 104 w 144"/>
                  <a:gd name="T69" fmla="*/ 50 h 70"/>
                  <a:gd name="T70" fmla="*/ 104 w 144"/>
                  <a:gd name="T71" fmla="*/ 50 h 70"/>
                  <a:gd name="T72" fmla="*/ 96 w 144"/>
                  <a:gd name="T73" fmla="*/ 54 h 70"/>
                  <a:gd name="T74" fmla="*/ 92 w 144"/>
                  <a:gd name="T75" fmla="*/ 58 h 70"/>
                  <a:gd name="T76" fmla="*/ 98 w 144"/>
                  <a:gd name="T77" fmla="*/ 66 h 70"/>
                  <a:gd name="T78" fmla="*/ 84 w 144"/>
                  <a:gd name="T79" fmla="*/ 70 h 70"/>
                  <a:gd name="T80" fmla="*/ 78 w 144"/>
                  <a:gd name="T81" fmla="*/ 62 h 70"/>
                  <a:gd name="T82" fmla="*/ 72 w 144"/>
                  <a:gd name="T83" fmla="*/ 62 h 70"/>
                  <a:gd name="T84" fmla="*/ 70 w 144"/>
                  <a:gd name="T85" fmla="*/ 68 h 70"/>
                  <a:gd name="T86" fmla="*/ 62 w 144"/>
                  <a:gd name="T87" fmla="*/ 60 h 70"/>
                  <a:gd name="T88" fmla="*/ 56 w 144"/>
                  <a:gd name="T89" fmla="*/ 60 h 70"/>
                  <a:gd name="T90" fmla="*/ 54 w 144"/>
                  <a:gd name="T91" fmla="*/ 62 h 70"/>
                  <a:gd name="T92" fmla="*/ 52 w 144"/>
                  <a:gd name="T93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70">
                    <a:moveTo>
                      <a:pt x="36" y="62"/>
                    </a:moveTo>
                    <a:lnTo>
                      <a:pt x="36" y="54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4" y="58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8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6" y="34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4"/>
                    </a:lnTo>
                    <a:lnTo>
                      <a:pt x="54" y="12"/>
                    </a:lnTo>
                    <a:lnTo>
                      <a:pt x="50" y="18"/>
                    </a:lnTo>
                    <a:lnTo>
                      <a:pt x="56" y="18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2" y="8"/>
                    </a:lnTo>
                    <a:lnTo>
                      <a:pt x="74" y="12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4" y="16"/>
                    </a:lnTo>
                    <a:lnTo>
                      <a:pt x="108" y="1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16" y="10"/>
                    </a:lnTo>
                    <a:lnTo>
                      <a:pt x="132" y="10"/>
                    </a:lnTo>
                    <a:lnTo>
                      <a:pt x="144" y="12"/>
                    </a:lnTo>
                    <a:lnTo>
                      <a:pt x="142" y="16"/>
                    </a:lnTo>
                    <a:lnTo>
                      <a:pt x="138" y="18"/>
                    </a:lnTo>
                    <a:lnTo>
                      <a:pt x="134" y="20"/>
                    </a:lnTo>
                    <a:lnTo>
                      <a:pt x="132" y="22"/>
                    </a:lnTo>
                    <a:lnTo>
                      <a:pt x="134" y="28"/>
                    </a:lnTo>
                    <a:lnTo>
                      <a:pt x="136" y="34"/>
                    </a:lnTo>
                    <a:lnTo>
                      <a:pt x="138" y="46"/>
                    </a:lnTo>
                    <a:lnTo>
                      <a:pt x="134" y="44"/>
                    </a:lnTo>
                    <a:lnTo>
                      <a:pt x="130" y="42"/>
                    </a:lnTo>
                    <a:lnTo>
                      <a:pt x="128" y="40"/>
                    </a:lnTo>
                    <a:lnTo>
                      <a:pt x="128" y="36"/>
                    </a:lnTo>
                    <a:lnTo>
                      <a:pt x="122" y="36"/>
                    </a:lnTo>
                    <a:lnTo>
                      <a:pt x="116" y="34"/>
                    </a:lnTo>
                    <a:lnTo>
                      <a:pt x="112" y="32"/>
                    </a:lnTo>
                    <a:lnTo>
                      <a:pt x="108" y="30"/>
                    </a:lnTo>
                    <a:lnTo>
                      <a:pt x="102" y="32"/>
                    </a:lnTo>
                    <a:lnTo>
                      <a:pt x="98" y="32"/>
                    </a:lnTo>
                    <a:lnTo>
                      <a:pt x="90" y="36"/>
                    </a:lnTo>
                    <a:lnTo>
                      <a:pt x="98" y="38"/>
                    </a:lnTo>
                    <a:lnTo>
                      <a:pt x="104" y="36"/>
                    </a:lnTo>
                    <a:lnTo>
                      <a:pt x="104" y="50"/>
                    </a:lnTo>
                    <a:lnTo>
                      <a:pt x="108" y="50"/>
                    </a:lnTo>
                    <a:lnTo>
                      <a:pt x="104" y="50"/>
                    </a:lnTo>
                    <a:lnTo>
                      <a:pt x="100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2" y="58"/>
                    </a:lnTo>
                    <a:lnTo>
                      <a:pt x="94" y="62"/>
                    </a:lnTo>
                    <a:lnTo>
                      <a:pt x="98" y="66"/>
                    </a:lnTo>
                    <a:lnTo>
                      <a:pt x="90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78" y="62"/>
                    </a:lnTo>
                    <a:lnTo>
                      <a:pt x="74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0" y="68"/>
                    </a:lnTo>
                    <a:lnTo>
                      <a:pt x="66" y="64"/>
                    </a:lnTo>
                    <a:lnTo>
                      <a:pt x="62" y="60"/>
                    </a:lnTo>
                    <a:lnTo>
                      <a:pt x="58" y="58"/>
                    </a:lnTo>
                    <a:lnTo>
                      <a:pt x="56" y="60"/>
                    </a:lnTo>
                    <a:lnTo>
                      <a:pt x="50" y="60"/>
                    </a:lnTo>
                    <a:lnTo>
                      <a:pt x="54" y="62"/>
                    </a:lnTo>
                    <a:lnTo>
                      <a:pt x="56" y="64"/>
                    </a:lnTo>
                    <a:lnTo>
                      <a:pt x="52" y="66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4" name="Freeform 57">
                <a:extLst>
                  <a:ext uri="{FF2B5EF4-FFF2-40B4-BE49-F238E27FC236}">
                    <a16:creationId xmlns:a16="http://schemas.microsoft.com/office/drawing/2014/main" id="{CA5FACEC-58A0-13D3-C625-3D2919F3F0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519170" y="1475307"/>
                <a:ext cx="131978" cy="44050"/>
              </a:xfrm>
              <a:custGeom>
                <a:avLst/>
                <a:gdLst>
                  <a:gd name="T0" fmla="*/ 0 w 74"/>
                  <a:gd name="T1" fmla="*/ 0 h 34"/>
                  <a:gd name="T2" fmla="*/ 14 w 74"/>
                  <a:gd name="T3" fmla="*/ 10 h 34"/>
                  <a:gd name="T4" fmla="*/ 30 w 74"/>
                  <a:gd name="T5" fmla="*/ 22 h 34"/>
                  <a:gd name="T6" fmla="*/ 48 w 74"/>
                  <a:gd name="T7" fmla="*/ 30 h 34"/>
                  <a:gd name="T8" fmla="*/ 58 w 74"/>
                  <a:gd name="T9" fmla="*/ 34 h 34"/>
                  <a:gd name="T10" fmla="*/ 66 w 74"/>
                  <a:gd name="T11" fmla="*/ 34 h 34"/>
                  <a:gd name="T12" fmla="*/ 70 w 74"/>
                  <a:gd name="T13" fmla="*/ 34 h 34"/>
                  <a:gd name="T14" fmla="*/ 72 w 74"/>
                  <a:gd name="T15" fmla="*/ 30 h 34"/>
                  <a:gd name="T16" fmla="*/ 74 w 74"/>
                  <a:gd name="T17" fmla="*/ 26 h 34"/>
                  <a:gd name="T18" fmla="*/ 74 w 74"/>
                  <a:gd name="T19" fmla="*/ 20 h 34"/>
                  <a:gd name="T20" fmla="*/ 74 w 74"/>
                  <a:gd name="T21" fmla="*/ 16 h 34"/>
                  <a:gd name="T22" fmla="*/ 70 w 74"/>
                  <a:gd name="T23" fmla="*/ 12 h 34"/>
                  <a:gd name="T24" fmla="*/ 64 w 74"/>
                  <a:gd name="T25" fmla="*/ 8 h 34"/>
                  <a:gd name="T26" fmla="*/ 58 w 74"/>
                  <a:gd name="T27" fmla="*/ 8 h 34"/>
                  <a:gd name="T28" fmla="*/ 54 w 74"/>
                  <a:gd name="T29" fmla="*/ 8 h 34"/>
                  <a:gd name="T30" fmla="*/ 50 w 74"/>
                  <a:gd name="T31" fmla="*/ 10 h 34"/>
                  <a:gd name="T32" fmla="*/ 44 w 74"/>
                  <a:gd name="T33" fmla="*/ 16 h 34"/>
                  <a:gd name="T34" fmla="*/ 38 w 74"/>
                  <a:gd name="T35" fmla="*/ 8 h 34"/>
                  <a:gd name="T36" fmla="*/ 34 w 74"/>
                  <a:gd name="T37" fmla="*/ 0 h 34"/>
                  <a:gd name="T38" fmla="*/ 18 w 74"/>
                  <a:gd name="T39" fmla="*/ 4 h 34"/>
                  <a:gd name="T40" fmla="*/ 0 w 74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34">
                    <a:moveTo>
                      <a:pt x="0" y="0"/>
                    </a:moveTo>
                    <a:lnTo>
                      <a:pt x="14" y="10"/>
                    </a:lnTo>
                    <a:lnTo>
                      <a:pt x="30" y="22"/>
                    </a:lnTo>
                    <a:lnTo>
                      <a:pt x="48" y="30"/>
                    </a:lnTo>
                    <a:lnTo>
                      <a:pt x="58" y="34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6"/>
                    </a:lnTo>
                    <a:lnTo>
                      <a:pt x="74" y="20"/>
                    </a:lnTo>
                    <a:lnTo>
                      <a:pt x="74" y="16"/>
                    </a:lnTo>
                    <a:lnTo>
                      <a:pt x="70" y="12"/>
                    </a:lnTo>
                    <a:lnTo>
                      <a:pt x="64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10"/>
                    </a:lnTo>
                    <a:lnTo>
                      <a:pt x="44" y="16"/>
                    </a:lnTo>
                    <a:lnTo>
                      <a:pt x="38" y="8"/>
                    </a:lnTo>
                    <a:lnTo>
                      <a:pt x="34" y="0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5" name="Freeform 58">
                <a:extLst>
                  <a:ext uri="{FF2B5EF4-FFF2-40B4-BE49-F238E27FC236}">
                    <a16:creationId xmlns:a16="http://schemas.microsoft.com/office/drawing/2014/main" id="{7F5A8952-816B-9B58-ABD8-BF472BE7F7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442488" y="1279342"/>
                <a:ext cx="85607" cy="80327"/>
              </a:xfrm>
              <a:custGeom>
                <a:avLst/>
                <a:gdLst>
                  <a:gd name="T0" fmla="*/ 28 w 48"/>
                  <a:gd name="T1" fmla="*/ 62 h 62"/>
                  <a:gd name="T2" fmla="*/ 22 w 48"/>
                  <a:gd name="T3" fmla="*/ 60 h 62"/>
                  <a:gd name="T4" fmla="*/ 16 w 48"/>
                  <a:gd name="T5" fmla="*/ 58 h 62"/>
                  <a:gd name="T6" fmla="*/ 12 w 48"/>
                  <a:gd name="T7" fmla="*/ 54 h 62"/>
                  <a:gd name="T8" fmla="*/ 8 w 48"/>
                  <a:gd name="T9" fmla="*/ 50 h 62"/>
                  <a:gd name="T10" fmla="*/ 2 w 48"/>
                  <a:gd name="T11" fmla="*/ 38 h 62"/>
                  <a:gd name="T12" fmla="*/ 0 w 48"/>
                  <a:gd name="T13" fmla="*/ 24 h 62"/>
                  <a:gd name="T14" fmla="*/ 0 w 48"/>
                  <a:gd name="T15" fmla="*/ 16 h 62"/>
                  <a:gd name="T16" fmla="*/ 2 w 48"/>
                  <a:gd name="T17" fmla="*/ 10 h 62"/>
                  <a:gd name="T18" fmla="*/ 2 w 48"/>
                  <a:gd name="T19" fmla="*/ 6 h 62"/>
                  <a:gd name="T20" fmla="*/ 0 w 48"/>
                  <a:gd name="T21" fmla="*/ 0 h 62"/>
                  <a:gd name="T22" fmla="*/ 10 w 48"/>
                  <a:gd name="T23" fmla="*/ 0 h 62"/>
                  <a:gd name="T24" fmla="*/ 18 w 48"/>
                  <a:gd name="T25" fmla="*/ 4 h 62"/>
                  <a:gd name="T26" fmla="*/ 26 w 48"/>
                  <a:gd name="T27" fmla="*/ 10 h 62"/>
                  <a:gd name="T28" fmla="*/ 32 w 48"/>
                  <a:gd name="T29" fmla="*/ 18 h 62"/>
                  <a:gd name="T30" fmla="*/ 42 w 48"/>
                  <a:gd name="T31" fmla="*/ 34 h 62"/>
                  <a:gd name="T32" fmla="*/ 48 w 48"/>
                  <a:gd name="T33" fmla="*/ 46 h 62"/>
                  <a:gd name="T34" fmla="*/ 40 w 48"/>
                  <a:gd name="T35" fmla="*/ 48 h 62"/>
                  <a:gd name="T36" fmla="*/ 34 w 48"/>
                  <a:gd name="T37" fmla="*/ 52 h 62"/>
                  <a:gd name="T38" fmla="*/ 30 w 48"/>
                  <a:gd name="T39" fmla="*/ 56 h 62"/>
                  <a:gd name="T40" fmla="*/ 28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28" y="62"/>
                    </a:moveTo>
                    <a:lnTo>
                      <a:pt x="22" y="60"/>
                    </a:lnTo>
                    <a:lnTo>
                      <a:pt x="16" y="58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2" y="3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26" y="10"/>
                    </a:lnTo>
                    <a:lnTo>
                      <a:pt x="32" y="18"/>
                    </a:lnTo>
                    <a:lnTo>
                      <a:pt x="42" y="34"/>
                    </a:lnTo>
                    <a:lnTo>
                      <a:pt x="48" y="46"/>
                    </a:lnTo>
                    <a:lnTo>
                      <a:pt x="40" y="48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8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7" name="Freeform 59">
                <a:extLst>
                  <a:ext uri="{FF2B5EF4-FFF2-40B4-BE49-F238E27FC236}">
                    <a16:creationId xmlns:a16="http://schemas.microsoft.com/office/drawing/2014/main" id="{4FD4AAE7-139C-C895-36B4-0BDC85A12002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733779" y="981042"/>
                <a:ext cx="74906" cy="129560"/>
              </a:xfrm>
              <a:custGeom>
                <a:avLst/>
                <a:gdLst>
                  <a:gd name="T0" fmla="*/ 42 w 42"/>
                  <a:gd name="T1" fmla="*/ 40 h 100"/>
                  <a:gd name="T2" fmla="*/ 40 w 42"/>
                  <a:gd name="T3" fmla="*/ 48 h 100"/>
                  <a:gd name="T4" fmla="*/ 36 w 42"/>
                  <a:gd name="T5" fmla="*/ 52 h 100"/>
                  <a:gd name="T6" fmla="*/ 32 w 42"/>
                  <a:gd name="T7" fmla="*/ 58 h 100"/>
                  <a:gd name="T8" fmla="*/ 30 w 42"/>
                  <a:gd name="T9" fmla="*/ 64 h 100"/>
                  <a:gd name="T10" fmla="*/ 30 w 42"/>
                  <a:gd name="T11" fmla="*/ 88 h 100"/>
                  <a:gd name="T12" fmla="*/ 32 w 42"/>
                  <a:gd name="T13" fmla="*/ 94 h 100"/>
                  <a:gd name="T14" fmla="*/ 36 w 42"/>
                  <a:gd name="T15" fmla="*/ 100 h 100"/>
                  <a:gd name="T16" fmla="*/ 24 w 42"/>
                  <a:gd name="T17" fmla="*/ 100 h 100"/>
                  <a:gd name="T18" fmla="*/ 22 w 42"/>
                  <a:gd name="T19" fmla="*/ 92 h 100"/>
                  <a:gd name="T20" fmla="*/ 18 w 42"/>
                  <a:gd name="T21" fmla="*/ 86 h 100"/>
                  <a:gd name="T22" fmla="*/ 12 w 42"/>
                  <a:gd name="T23" fmla="*/ 84 h 100"/>
                  <a:gd name="T24" fmla="*/ 0 w 42"/>
                  <a:gd name="T25" fmla="*/ 82 h 100"/>
                  <a:gd name="T26" fmla="*/ 6 w 42"/>
                  <a:gd name="T27" fmla="*/ 68 h 100"/>
                  <a:gd name="T28" fmla="*/ 12 w 42"/>
                  <a:gd name="T29" fmla="*/ 56 h 100"/>
                  <a:gd name="T30" fmla="*/ 18 w 42"/>
                  <a:gd name="T31" fmla="*/ 44 h 100"/>
                  <a:gd name="T32" fmla="*/ 22 w 42"/>
                  <a:gd name="T33" fmla="*/ 30 h 100"/>
                  <a:gd name="T34" fmla="*/ 10 w 42"/>
                  <a:gd name="T35" fmla="*/ 24 h 100"/>
                  <a:gd name="T36" fmla="*/ 4 w 42"/>
                  <a:gd name="T37" fmla="*/ 18 h 100"/>
                  <a:gd name="T38" fmla="*/ 2 w 42"/>
                  <a:gd name="T39" fmla="*/ 12 h 100"/>
                  <a:gd name="T40" fmla="*/ 4 w 42"/>
                  <a:gd name="T41" fmla="*/ 8 h 100"/>
                  <a:gd name="T42" fmla="*/ 4 w 42"/>
                  <a:gd name="T43" fmla="*/ 6 h 100"/>
                  <a:gd name="T44" fmla="*/ 10 w 42"/>
                  <a:gd name="T45" fmla="*/ 2 h 100"/>
                  <a:gd name="T46" fmla="*/ 18 w 42"/>
                  <a:gd name="T47" fmla="*/ 0 h 100"/>
                  <a:gd name="T48" fmla="*/ 26 w 42"/>
                  <a:gd name="T49" fmla="*/ 0 h 100"/>
                  <a:gd name="T50" fmla="*/ 26 w 42"/>
                  <a:gd name="T51" fmla="*/ 8 h 100"/>
                  <a:gd name="T52" fmla="*/ 26 w 42"/>
                  <a:gd name="T53" fmla="*/ 14 h 100"/>
                  <a:gd name="T54" fmla="*/ 32 w 42"/>
                  <a:gd name="T55" fmla="*/ 24 h 100"/>
                  <a:gd name="T56" fmla="*/ 38 w 42"/>
                  <a:gd name="T57" fmla="*/ 32 h 100"/>
                  <a:gd name="T58" fmla="*/ 40 w 42"/>
                  <a:gd name="T59" fmla="*/ 36 h 100"/>
                  <a:gd name="T60" fmla="*/ 42 w 42"/>
                  <a:gd name="T61" fmla="*/ 4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100">
                    <a:moveTo>
                      <a:pt x="42" y="40"/>
                    </a:moveTo>
                    <a:lnTo>
                      <a:pt x="40" y="48"/>
                    </a:lnTo>
                    <a:lnTo>
                      <a:pt x="36" y="52"/>
                    </a:lnTo>
                    <a:lnTo>
                      <a:pt x="32" y="58"/>
                    </a:lnTo>
                    <a:lnTo>
                      <a:pt x="30" y="64"/>
                    </a:lnTo>
                    <a:lnTo>
                      <a:pt x="30" y="88"/>
                    </a:lnTo>
                    <a:lnTo>
                      <a:pt x="32" y="94"/>
                    </a:lnTo>
                    <a:lnTo>
                      <a:pt x="36" y="100"/>
                    </a:lnTo>
                    <a:lnTo>
                      <a:pt x="24" y="100"/>
                    </a:lnTo>
                    <a:lnTo>
                      <a:pt x="22" y="92"/>
                    </a:lnTo>
                    <a:lnTo>
                      <a:pt x="18" y="86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6" y="68"/>
                    </a:lnTo>
                    <a:lnTo>
                      <a:pt x="12" y="56"/>
                    </a:lnTo>
                    <a:lnTo>
                      <a:pt x="18" y="44"/>
                    </a:lnTo>
                    <a:lnTo>
                      <a:pt x="22" y="30"/>
                    </a:lnTo>
                    <a:lnTo>
                      <a:pt x="10" y="24"/>
                    </a:lnTo>
                    <a:lnTo>
                      <a:pt x="4" y="18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38" y="32"/>
                    </a:lnTo>
                    <a:lnTo>
                      <a:pt x="40" y="36"/>
                    </a:lnTo>
                    <a:lnTo>
                      <a:pt x="42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8" name="Freeform 60">
                <a:extLst>
                  <a:ext uri="{FF2B5EF4-FFF2-40B4-BE49-F238E27FC236}">
                    <a16:creationId xmlns:a16="http://schemas.microsoft.com/office/drawing/2014/main" id="{AF8797D2-422E-6BF9-554B-3995ED6A5A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52294" y="2719208"/>
                <a:ext cx="89174" cy="142515"/>
              </a:xfrm>
              <a:custGeom>
                <a:avLst/>
                <a:gdLst>
                  <a:gd name="T0" fmla="*/ 50 w 50"/>
                  <a:gd name="T1" fmla="*/ 38 h 110"/>
                  <a:gd name="T2" fmla="*/ 50 w 50"/>
                  <a:gd name="T3" fmla="*/ 46 h 110"/>
                  <a:gd name="T4" fmla="*/ 48 w 50"/>
                  <a:gd name="T5" fmla="*/ 48 h 110"/>
                  <a:gd name="T6" fmla="*/ 44 w 50"/>
                  <a:gd name="T7" fmla="*/ 50 h 110"/>
                  <a:gd name="T8" fmla="*/ 48 w 50"/>
                  <a:gd name="T9" fmla="*/ 54 h 110"/>
                  <a:gd name="T10" fmla="*/ 50 w 50"/>
                  <a:gd name="T11" fmla="*/ 58 h 110"/>
                  <a:gd name="T12" fmla="*/ 48 w 50"/>
                  <a:gd name="T13" fmla="*/ 60 h 110"/>
                  <a:gd name="T14" fmla="*/ 48 w 50"/>
                  <a:gd name="T15" fmla="*/ 62 h 110"/>
                  <a:gd name="T16" fmla="*/ 48 w 50"/>
                  <a:gd name="T17" fmla="*/ 84 h 110"/>
                  <a:gd name="T18" fmla="*/ 46 w 50"/>
                  <a:gd name="T19" fmla="*/ 92 h 110"/>
                  <a:gd name="T20" fmla="*/ 44 w 50"/>
                  <a:gd name="T21" fmla="*/ 100 h 110"/>
                  <a:gd name="T22" fmla="*/ 38 w 50"/>
                  <a:gd name="T23" fmla="*/ 106 h 110"/>
                  <a:gd name="T24" fmla="*/ 34 w 50"/>
                  <a:gd name="T25" fmla="*/ 108 h 110"/>
                  <a:gd name="T26" fmla="*/ 32 w 50"/>
                  <a:gd name="T27" fmla="*/ 110 h 110"/>
                  <a:gd name="T28" fmla="*/ 28 w 50"/>
                  <a:gd name="T29" fmla="*/ 110 h 110"/>
                  <a:gd name="T30" fmla="*/ 26 w 50"/>
                  <a:gd name="T31" fmla="*/ 108 h 110"/>
                  <a:gd name="T32" fmla="*/ 22 w 50"/>
                  <a:gd name="T33" fmla="*/ 102 h 110"/>
                  <a:gd name="T34" fmla="*/ 20 w 50"/>
                  <a:gd name="T35" fmla="*/ 96 h 110"/>
                  <a:gd name="T36" fmla="*/ 20 w 50"/>
                  <a:gd name="T37" fmla="*/ 90 h 110"/>
                  <a:gd name="T38" fmla="*/ 22 w 50"/>
                  <a:gd name="T39" fmla="*/ 82 h 110"/>
                  <a:gd name="T40" fmla="*/ 20 w 50"/>
                  <a:gd name="T41" fmla="*/ 74 h 110"/>
                  <a:gd name="T42" fmla="*/ 10 w 50"/>
                  <a:gd name="T43" fmla="*/ 74 h 110"/>
                  <a:gd name="T44" fmla="*/ 12 w 50"/>
                  <a:gd name="T45" fmla="*/ 80 h 110"/>
                  <a:gd name="T46" fmla="*/ 14 w 50"/>
                  <a:gd name="T47" fmla="*/ 86 h 110"/>
                  <a:gd name="T48" fmla="*/ 12 w 50"/>
                  <a:gd name="T49" fmla="*/ 96 h 110"/>
                  <a:gd name="T50" fmla="*/ 10 w 50"/>
                  <a:gd name="T51" fmla="*/ 98 h 110"/>
                  <a:gd name="T52" fmla="*/ 8 w 50"/>
                  <a:gd name="T53" fmla="*/ 100 h 110"/>
                  <a:gd name="T54" fmla="*/ 6 w 50"/>
                  <a:gd name="T55" fmla="*/ 98 h 110"/>
                  <a:gd name="T56" fmla="*/ 4 w 50"/>
                  <a:gd name="T57" fmla="*/ 96 h 110"/>
                  <a:gd name="T58" fmla="*/ 4 w 50"/>
                  <a:gd name="T59" fmla="*/ 84 h 110"/>
                  <a:gd name="T60" fmla="*/ 4 w 50"/>
                  <a:gd name="T61" fmla="*/ 70 h 110"/>
                  <a:gd name="T62" fmla="*/ 8 w 50"/>
                  <a:gd name="T63" fmla="*/ 54 h 110"/>
                  <a:gd name="T64" fmla="*/ 2 w 50"/>
                  <a:gd name="T65" fmla="*/ 52 h 110"/>
                  <a:gd name="T66" fmla="*/ 0 w 50"/>
                  <a:gd name="T67" fmla="*/ 48 h 110"/>
                  <a:gd name="T68" fmla="*/ 6 w 50"/>
                  <a:gd name="T69" fmla="*/ 46 h 110"/>
                  <a:gd name="T70" fmla="*/ 14 w 50"/>
                  <a:gd name="T71" fmla="*/ 48 h 110"/>
                  <a:gd name="T72" fmla="*/ 14 w 50"/>
                  <a:gd name="T73" fmla="*/ 26 h 110"/>
                  <a:gd name="T74" fmla="*/ 28 w 50"/>
                  <a:gd name="T75" fmla="*/ 26 h 110"/>
                  <a:gd name="T76" fmla="*/ 26 w 50"/>
                  <a:gd name="T77" fmla="*/ 20 h 110"/>
                  <a:gd name="T78" fmla="*/ 22 w 50"/>
                  <a:gd name="T79" fmla="*/ 16 h 110"/>
                  <a:gd name="T80" fmla="*/ 18 w 50"/>
                  <a:gd name="T81" fmla="*/ 12 h 110"/>
                  <a:gd name="T82" fmla="*/ 16 w 50"/>
                  <a:gd name="T83" fmla="*/ 8 h 110"/>
                  <a:gd name="T84" fmla="*/ 24 w 50"/>
                  <a:gd name="T85" fmla="*/ 6 h 110"/>
                  <a:gd name="T86" fmla="*/ 32 w 50"/>
                  <a:gd name="T87" fmla="*/ 8 h 110"/>
                  <a:gd name="T88" fmla="*/ 30 w 50"/>
                  <a:gd name="T89" fmla="*/ 4 h 110"/>
                  <a:gd name="T90" fmla="*/ 32 w 50"/>
                  <a:gd name="T91" fmla="*/ 0 h 110"/>
                  <a:gd name="T92" fmla="*/ 38 w 50"/>
                  <a:gd name="T93" fmla="*/ 8 h 110"/>
                  <a:gd name="T94" fmla="*/ 44 w 50"/>
                  <a:gd name="T95" fmla="*/ 16 h 110"/>
                  <a:gd name="T96" fmla="*/ 48 w 50"/>
                  <a:gd name="T97" fmla="*/ 26 h 110"/>
                  <a:gd name="T98" fmla="*/ 50 w 50"/>
                  <a:gd name="T99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110">
                    <a:moveTo>
                      <a:pt x="50" y="38"/>
                    </a:moveTo>
                    <a:lnTo>
                      <a:pt x="50" y="46"/>
                    </a:lnTo>
                    <a:lnTo>
                      <a:pt x="48" y="48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8" y="62"/>
                    </a:lnTo>
                    <a:lnTo>
                      <a:pt x="48" y="84"/>
                    </a:lnTo>
                    <a:lnTo>
                      <a:pt x="46" y="92"/>
                    </a:lnTo>
                    <a:lnTo>
                      <a:pt x="44" y="100"/>
                    </a:lnTo>
                    <a:lnTo>
                      <a:pt x="38" y="106"/>
                    </a:lnTo>
                    <a:lnTo>
                      <a:pt x="34" y="108"/>
                    </a:lnTo>
                    <a:lnTo>
                      <a:pt x="32" y="110"/>
                    </a:lnTo>
                    <a:lnTo>
                      <a:pt x="28" y="110"/>
                    </a:lnTo>
                    <a:lnTo>
                      <a:pt x="26" y="108"/>
                    </a:lnTo>
                    <a:lnTo>
                      <a:pt x="22" y="102"/>
                    </a:lnTo>
                    <a:lnTo>
                      <a:pt x="20" y="96"/>
                    </a:lnTo>
                    <a:lnTo>
                      <a:pt x="20" y="90"/>
                    </a:lnTo>
                    <a:lnTo>
                      <a:pt x="22" y="82"/>
                    </a:lnTo>
                    <a:lnTo>
                      <a:pt x="20" y="74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4" y="86"/>
                    </a:lnTo>
                    <a:lnTo>
                      <a:pt x="12" y="96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84"/>
                    </a:lnTo>
                    <a:lnTo>
                      <a:pt x="4" y="70"/>
                    </a:lnTo>
                    <a:lnTo>
                      <a:pt x="8" y="54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8"/>
                    </a:lnTo>
                    <a:lnTo>
                      <a:pt x="14" y="26"/>
                    </a:lnTo>
                    <a:lnTo>
                      <a:pt x="28" y="26"/>
                    </a:lnTo>
                    <a:lnTo>
                      <a:pt x="26" y="20"/>
                    </a:lnTo>
                    <a:lnTo>
                      <a:pt x="22" y="16"/>
                    </a:lnTo>
                    <a:lnTo>
                      <a:pt x="18" y="12"/>
                    </a:lnTo>
                    <a:lnTo>
                      <a:pt x="16" y="8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32" y="0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8" y="26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9" name="Freeform 61">
                <a:extLst>
                  <a:ext uri="{FF2B5EF4-FFF2-40B4-BE49-F238E27FC236}">
                    <a16:creationId xmlns:a16="http://schemas.microsoft.com/office/drawing/2014/main" id="{5AA60916-BF69-B4E2-E874-2B060EFDAD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45427" y="2636869"/>
                <a:ext cx="139111" cy="82918"/>
              </a:xfrm>
              <a:custGeom>
                <a:avLst/>
                <a:gdLst>
                  <a:gd name="T0" fmla="*/ 34 w 78"/>
                  <a:gd name="T1" fmla="*/ 0 h 64"/>
                  <a:gd name="T2" fmla="*/ 30 w 78"/>
                  <a:gd name="T3" fmla="*/ 2 h 64"/>
                  <a:gd name="T4" fmla="*/ 28 w 78"/>
                  <a:gd name="T5" fmla="*/ 4 h 64"/>
                  <a:gd name="T6" fmla="*/ 26 w 78"/>
                  <a:gd name="T7" fmla="*/ 6 h 64"/>
                  <a:gd name="T8" fmla="*/ 24 w 78"/>
                  <a:gd name="T9" fmla="*/ 10 h 64"/>
                  <a:gd name="T10" fmla="*/ 26 w 78"/>
                  <a:gd name="T11" fmla="*/ 12 h 64"/>
                  <a:gd name="T12" fmla="*/ 26 w 78"/>
                  <a:gd name="T13" fmla="*/ 14 h 64"/>
                  <a:gd name="T14" fmla="*/ 28 w 78"/>
                  <a:gd name="T15" fmla="*/ 16 h 64"/>
                  <a:gd name="T16" fmla="*/ 30 w 78"/>
                  <a:gd name="T17" fmla="*/ 18 h 64"/>
                  <a:gd name="T18" fmla="*/ 28 w 78"/>
                  <a:gd name="T19" fmla="*/ 22 h 64"/>
                  <a:gd name="T20" fmla="*/ 22 w 78"/>
                  <a:gd name="T21" fmla="*/ 26 h 64"/>
                  <a:gd name="T22" fmla="*/ 20 w 78"/>
                  <a:gd name="T23" fmla="*/ 30 h 64"/>
                  <a:gd name="T24" fmla="*/ 18 w 78"/>
                  <a:gd name="T25" fmla="*/ 34 h 64"/>
                  <a:gd name="T26" fmla="*/ 20 w 78"/>
                  <a:gd name="T27" fmla="*/ 38 h 64"/>
                  <a:gd name="T28" fmla="*/ 12 w 78"/>
                  <a:gd name="T29" fmla="*/ 42 h 64"/>
                  <a:gd name="T30" fmla="*/ 8 w 78"/>
                  <a:gd name="T31" fmla="*/ 48 h 64"/>
                  <a:gd name="T32" fmla="*/ 0 w 78"/>
                  <a:gd name="T33" fmla="*/ 64 h 64"/>
                  <a:gd name="T34" fmla="*/ 8 w 78"/>
                  <a:gd name="T35" fmla="*/ 64 h 64"/>
                  <a:gd name="T36" fmla="*/ 24 w 78"/>
                  <a:gd name="T37" fmla="*/ 48 h 64"/>
                  <a:gd name="T38" fmla="*/ 32 w 78"/>
                  <a:gd name="T39" fmla="*/ 40 h 64"/>
                  <a:gd name="T40" fmla="*/ 40 w 78"/>
                  <a:gd name="T41" fmla="*/ 34 h 64"/>
                  <a:gd name="T42" fmla="*/ 42 w 78"/>
                  <a:gd name="T43" fmla="*/ 42 h 64"/>
                  <a:gd name="T44" fmla="*/ 42 w 78"/>
                  <a:gd name="T45" fmla="*/ 46 h 64"/>
                  <a:gd name="T46" fmla="*/ 46 w 78"/>
                  <a:gd name="T47" fmla="*/ 48 h 64"/>
                  <a:gd name="T48" fmla="*/ 52 w 78"/>
                  <a:gd name="T49" fmla="*/ 50 h 64"/>
                  <a:gd name="T50" fmla="*/ 56 w 78"/>
                  <a:gd name="T51" fmla="*/ 52 h 64"/>
                  <a:gd name="T52" fmla="*/ 60 w 78"/>
                  <a:gd name="T53" fmla="*/ 50 h 64"/>
                  <a:gd name="T54" fmla="*/ 68 w 78"/>
                  <a:gd name="T55" fmla="*/ 44 h 64"/>
                  <a:gd name="T56" fmla="*/ 76 w 78"/>
                  <a:gd name="T57" fmla="*/ 38 h 64"/>
                  <a:gd name="T58" fmla="*/ 78 w 78"/>
                  <a:gd name="T59" fmla="*/ 32 h 64"/>
                  <a:gd name="T60" fmla="*/ 78 w 78"/>
                  <a:gd name="T61" fmla="*/ 26 h 64"/>
                  <a:gd name="T62" fmla="*/ 74 w 78"/>
                  <a:gd name="T63" fmla="*/ 22 h 64"/>
                  <a:gd name="T64" fmla="*/ 66 w 78"/>
                  <a:gd name="T65" fmla="*/ 14 h 64"/>
                  <a:gd name="T66" fmla="*/ 58 w 78"/>
                  <a:gd name="T67" fmla="*/ 8 h 64"/>
                  <a:gd name="T68" fmla="*/ 54 w 78"/>
                  <a:gd name="T69" fmla="*/ 4 h 64"/>
                  <a:gd name="T70" fmla="*/ 52 w 78"/>
                  <a:gd name="T71" fmla="*/ 0 h 64"/>
                  <a:gd name="T72" fmla="*/ 46 w 78"/>
                  <a:gd name="T73" fmla="*/ 0 h 64"/>
                  <a:gd name="T74" fmla="*/ 46 w 78"/>
                  <a:gd name="T75" fmla="*/ 10 h 64"/>
                  <a:gd name="T76" fmla="*/ 40 w 78"/>
                  <a:gd name="T77" fmla="*/ 4 h 64"/>
                  <a:gd name="T78" fmla="*/ 38 w 78"/>
                  <a:gd name="T79" fmla="*/ 2 h 64"/>
                  <a:gd name="T80" fmla="*/ 34 w 78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64">
                    <a:moveTo>
                      <a:pt x="34" y="0"/>
                    </a:moveTo>
                    <a:lnTo>
                      <a:pt x="30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8" y="34"/>
                    </a:lnTo>
                    <a:lnTo>
                      <a:pt x="20" y="38"/>
                    </a:lnTo>
                    <a:lnTo>
                      <a:pt x="12" y="42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0" y="34"/>
                    </a:lnTo>
                    <a:lnTo>
                      <a:pt x="42" y="42"/>
                    </a:lnTo>
                    <a:lnTo>
                      <a:pt x="42" y="46"/>
                    </a:lnTo>
                    <a:lnTo>
                      <a:pt x="46" y="48"/>
                    </a:lnTo>
                    <a:lnTo>
                      <a:pt x="52" y="50"/>
                    </a:lnTo>
                    <a:lnTo>
                      <a:pt x="56" y="52"/>
                    </a:lnTo>
                    <a:lnTo>
                      <a:pt x="60" y="50"/>
                    </a:lnTo>
                    <a:lnTo>
                      <a:pt x="68" y="44"/>
                    </a:lnTo>
                    <a:lnTo>
                      <a:pt x="76" y="38"/>
                    </a:lnTo>
                    <a:lnTo>
                      <a:pt x="78" y="32"/>
                    </a:lnTo>
                    <a:lnTo>
                      <a:pt x="78" y="26"/>
                    </a:lnTo>
                    <a:lnTo>
                      <a:pt x="74" y="22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1" name="Freeform 62">
                <a:extLst>
                  <a:ext uri="{FF2B5EF4-FFF2-40B4-BE49-F238E27FC236}">
                    <a16:creationId xmlns:a16="http://schemas.microsoft.com/office/drawing/2014/main" id="{EB783E09-49E9-5C91-AC6E-01CCD42C5C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19963" y="2492942"/>
                <a:ext cx="114143" cy="189157"/>
              </a:xfrm>
              <a:custGeom>
                <a:avLst/>
                <a:gdLst>
                  <a:gd name="T0" fmla="*/ 20 w 64"/>
                  <a:gd name="T1" fmla="*/ 90 h 146"/>
                  <a:gd name="T2" fmla="*/ 18 w 64"/>
                  <a:gd name="T3" fmla="*/ 82 h 146"/>
                  <a:gd name="T4" fmla="*/ 12 w 64"/>
                  <a:gd name="T5" fmla="*/ 80 h 146"/>
                  <a:gd name="T6" fmla="*/ 6 w 64"/>
                  <a:gd name="T7" fmla="*/ 82 h 146"/>
                  <a:gd name="T8" fmla="*/ 8 w 64"/>
                  <a:gd name="T9" fmla="*/ 76 h 146"/>
                  <a:gd name="T10" fmla="*/ 12 w 64"/>
                  <a:gd name="T11" fmla="*/ 56 h 146"/>
                  <a:gd name="T12" fmla="*/ 14 w 64"/>
                  <a:gd name="T13" fmla="*/ 36 h 146"/>
                  <a:gd name="T14" fmla="*/ 18 w 64"/>
                  <a:gd name="T15" fmla="*/ 10 h 146"/>
                  <a:gd name="T16" fmla="*/ 24 w 64"/>
                  <a:gd name="T17" fmla="*/ 2 h 146"/>
                  <a:gd name="T18" fmla="*/ 36 w 64"/>
                  <a:gd name="T19" fmla="*/ 0 h 146"/>
                  <a:gd name="T20" fmla="*/ 42 w 64"/>
                  <a:gd name="T21" fmla="*/ 2 h 146"/>
                  <a:gd name="T22" fmla="*/ 54 w 64"/>
                  <a:gd name="T23" fmla="*/ 20 h 146"/>
                  <a:gd name="T24" fmla="*/ 52 w 64"/>
                  <a:gd name="T25" fmla="*/ 24 h 146"/>
                  <a:gd name="T26" fmla="*/ 62 w 64"/>
                  <a:gd name="T27" fmla="*/ 30 h 146"/>
                  <a:gd name="T28" fmla="*/ 64 w 64"/>
                  <a:gd name="T29" fmla="*/ 34 h 146"/>
                  <a:gd name="T30" fmla="*/ 58 w 64"/>
                  <a:gd name="T31" fmla="*/ 42 h 146"/>
                  <a:gd name="T32" fmla="*/ 56 w 64"/>
                  <a:gd name="T33" fmla="*/ 58 h 146"/>
                  <a:gd name="T34" fmla="*/ 48 w 64"/>
                  <a:gd name="T35" fmla="*/ 68 h 146"/>
                  <a:gd name="T36" fmla="*/ 44 w 64"/>
                  <a:gd name="T37" fmla="*/ 68 h 146"/>
                  <a:gd name="T38" fmla="*/ 40 w 64"/>
                  <a:gd name="T39" fmla="*/ 62 h 146"/>
                  <a:gd name="T40" fmla="*/ 44 w 64"/>
                  <a:gd name="T41" fmla="*/ 72 h 146"/>
                  <a:gd name="T42" fmla="*/ 42 w 64"/>
                  <a:gd name="T43" fmla="*/ 80 h 146"/>
                  <a:gd name="T44" fmla="*/ 34 w 64"/>
                  <a:gd name="T45" fmla="*/ 84 h 146"/>
                  <a:gd name="T46" fmla="*/ 38 w 64"/>
                  <a:gd name="T47" fmla="*/ 92 h 146"/>
                  <a:gd name="T48" fmla="*/ 36 w 64"/>
                  <a:gd name="T49" fmla="*/ 106 h 146"/>
                  <a:gd name="T50" fmla="*/ 20 w 64"/>
                  <a:gd name="T51" fmla="*/ 140 h 146"/>
                  <a:gd name="T52" fmla="*/ 14 w 64"/>
                  <a:gd name="T53" fmla="*/ 146 h 146"/>
                  <a:gd name="T54" fmla="*/ 8 w 64"/>
                  <a:gd name="T55" fmla="*/ 144 h 146"/>
                  <a:gd name="T56" fmla="*/ 8 w 64"/>
                  <a:gd name="T57" fmla="*/ 130 h 146"/>
                  <a:gd name="T58" fmla="*/ 18 w 64"/>
                  <a:gd name="T59" fmla="*/ 114 h 146"/>
                  <a:gd name="T60" fmla="*/ 14 w 64"/>
                  <a:gd name="T61" fmla="*/ 110 h 146"/>
                  <a:gd name="T62" fmla="*/ 10 w 64"/>
                  <a:gd name="T63" fmla="*/ 102 h 146"/>
                  <a:gd name="T64" fmla="*/ 14 w 64"/>
                  <a:gd name="T65" fmla="*/ 9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46">
                    <a:moveTo>
                      <a:pt x="16" y="92"/>
                    </a:moveTo>
                    <a:lnTo>
                      <a:pt x="20" y="90"/>
                    </a:lnTo>
                    <a:lnTo>
                      <a:pt x="22" y="88"/>
                    </a:lnTo>
                    <a:lnTo>
                      <a:pt x="18" y="82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0" y="82"/>
                    </a:lnTo>
                    <a:lnTo>
                      <a:pt x="6" y="82"/>
                    </a:lnTo>
                    <a:lnTo>
                      <a:pt x="0" y="78"/>
                    </a:lnTo>
                    <a:lnTo>
                      <a:pt x="8" y="76"/>
                    </a:lnTo>
                    <a:lnTo>
                      <a:pt x="8" y="66"/>
                    </a:lnTo>
                    <a:lnTo>
                      <a:pt x="12" y="56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6" y="20"/>
                    </a:lnTo>
                    <a:lnTo>
                      <a:pt x="18" y="10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8" y="8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52" y="24"/>
                    </a:lnTo>
                    <a:lnTo>
                      <a:pt x="58" y="26"/>
                    </a:lnTo>
                    <a:lnTo>
                      <a:pt x="62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62" y="38"/>
                    </a:lnTo>
                    <a:lnTo>
                      <a:pt x="58" y="42"/>
                    </a:lnTo>
                    <a:lnTo>
                      <a:pt x="58" y="48"/>
                    </a:lnTo>
                    <a:lnTo>
                      <a:pt x="56" y="58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2"/>
                    </a:lnTo>
                    <a:lnTo>
                      <a:pt x="42" y="68"/>
                    </a:lnTo>
                    <a:lnTo>
                      <a:pt x="44" y="72"/>
                    </a:lnTo>
                    <a:lnTo>
                      <a:pt x="44" y="76"/>
                    </a:lnTo>
                    <a:lnTo>
                      <a:pt x="42" y="80"/>
                    </a:lnTo>
                    <a:lnTo>
                      <a:pt x="38" y="84"/>
                    </a:lnTo>
                    <a:lnTo>
                      <a:pt x="34" y="84"/>
                    </a:lnTo>
                    <a:lnTo>
                      <a:pt x="36" y="90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36" y="106"/>
                    </a:lnTo>
                    <a:lnTo>
                      <a:pt x="28" y="124"/>
                    </a:lnTo>
                    <a:lnTo>
                      <a:pt x="20" y="140"/>
                    </a:lnTo>
                    <a:lnTo>
                      <a:pt x="16" y="144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8" y="144"/>
                    </a:lnTo>
                    <a:lnTo>
                      <a:pt x="6" y="138"/>
                    </a:lnTo>
                    <a:lnTo>
                      <a:pt x="8" y="130"/>
                    </a:lnTo>
                    <a:lnTo>
                      <a:pt x="12" y="124"/>
                    </a:lnTo>
                    <a:lnTo>
                      <a:pt x="18" y="114"/>
                    </a:lnTo>
                    <a:lnTo>
                      <a:pt x="12" y="114"/>
                    </a:lnTo>
                    <a:lnTo>
                      <a:pt x="14" y="110"/>
                    </a:lnTo>
                    <a:lnTo>
                      <a:pt x="12" y="106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4" y="94"/>
                    </a:lnTo>
                    <a:lnTo>
                      <a:pt x="16" y="9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3" name="Freeform 63">
                <a:extLst>
                  <a:ext uri="{FF2B5EF4-FFF2-40B4-BE49-F238E27FC236}">
                    <a16:creationId xmlns:a16="http://schemas.microsoft.com/office/drawing/2014/main" id="{74C57299-296E-B4DE-1679-D1BAB3AA02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983151" y="997991"/>
                <a:ext cx="2204381" cy="1873434"/>
              </a:xfrm>
              <a:custGeom>
                <a:avLst/>
                <a:gdLst>
                  <a:gd name="T0" fmla="*/ 956 w 1236"/>
                  <a:gd name="T1" fmla="*/ 1302 h 1446"/>
                  <a:gd name="T2" fmla="*/ 970 w 1236"/>
                  <a:gd name="T3" fmla="*/ 1378 h 1446"/>
                  <a:gd name="T4" fmla="*/ 980 w 1236"/>
                  <a:gd name="T5" fmla="*/ 1430 h 1446"/>
                  <a:gd name="T6" fmla="*/ 1036 w 1236"/>
                  <a:gd name="T7" fmla="*/ 1392 h 1446"/>
                  <a:gd name="T8" fmla="*/ 1012 w 1236"/>
                  <a:gd name="T9" fmla="*/ 1330 h 1446"/>
                  <a:gd name="T10" fmla="*/ 1004 w 1236"/>
                  <a:gd name="T11" fmla="*/ 1176 h 1446"/>
                  <a:gd name="T12" fmla="*/ 990 w 1236"/>
                  <a:gd name="T13" fmla="*/ 1098 h 1446"/>
                  <a:gd name="T14" fmla="*/ 964 w 1236"/>
                  <a:gd name="T15" fmla="*/ 1058 h 1446"/>
                  <a:gd name="T16" fmla="*/ 904 w 1236"/>
                  <a:gd name="T17" fmla="*/ 1062 h 1446"/>
                  <a:gd name="T18" fmla="*/ 896 w 1236"/>
                  <a:gd name="T19" fmla="*/ 986 h 1446"/>
                  <a:gd name="T20" fmla="*/ 876 w 1236"/>
                  <a:gd name="T21" fmla="*/ 956 h 1446"/>
                  <a:gd name="T22" fmla="*/ 1228 w 1236"/>
                  <a:gd name="T23" fmla="*/ 406 h 1446"/>
                  <a:gd name="T24" fmla="*/ 1144 w 1236"/>
                  <a:gd name="T25" fmla="*/ 264 h 1446"/>
                  <a:gd name="T26" fmla="*/ 1102 w 1236"/>
                  <a:gd name="T27" fmla="*/ 220 h 1446"/>
                  <a:gd name="T28" fmla="*/ 1086 w 1236"/>
                  <a:gd name="T29" fmla="*/ 152 h 1446"/>
                  <a:gd name="T30" fmla="*/ 1030 w 1236"/>
                  <a:gd name="T31" fmla="*/ 100 h 1446"/>
                  <a:gd name="T32" fmla="*/ 976 w 1236"/>
                  <a:gd name="T33" fmla="*/ 62 h 1446"/>
                  <a:gd name="T34" fmla="*/ 876 w 1236"/>
                  <a:gd name="T35" fmla="*/ 46 h 1446"/>
                  <a:gd name="T36" fmla="*/ 782 w 1236"/>
                  <a:gd name="T37" fmla="*/ 26 h 1446"/>
                  <a:gd name="T38" fmla="*/ 738 w 1236"/>
                  <a:gd name="T39" fmla="*/ 110 h 1446"/>
                  <a:gd name="T40" fmla="*/ 752 w 1236"/>
                  <a:gd name="T41" fmla="*/ 162 h 1446"/>
                  <a:gd name="T42" fmla="*/ 690 w 1236"/>
                  <a:gd name="T43" fmla="*/ 154 h 1446"/>
                  <a:gd name="T44" fmla="*/ 702 w 1236"/>
                  <a:gd name="T45" fmla="*/ 106 h 1446"/>
                  <a:gd name="T46" fmla="*/ 566 w 1236"/>
                  <a:gd name="T47" fmla="*/ 124 h 1446"/>
                  <a:gd name="T48" fmla="*/ 636 w 1236"/>
                  <a:gd name="T49" fmla="*/ 248 h 1446"/>
                  <a:gd name="T50" fmla="*/ 600 w 1236"/>
                  <a:gd name="T51" fmla="*/ 284 h 1446"/>
                  <a:gd name="T52" fmla="*/ 542 w 1236"/>
                  <a:gd name="T53" fmla="*/ 266 h 1446"/>
                  <a:gd name="T54" fmla="*/ 502 w 1236"/>
                  <a:gd name="T55" fmla="*/ 228 h 1446"/>
                  <a:gd name="T56" fmla="*/ 386 w 1236"/>
                  <a:gd name="T57" fmla="*/ 222 h 1446"/>
                  <a:gd name="T58" fmla="*/ 340 w 1236"/>
                  <a:gd name="T59" fmla="*/ 284 h 1446"/>
                  <a:gd name="T60" fmla="*/ 300 w 1236"/>
                  <a:gd name="T61" fmla="*/ 358 h 1446"/>
                  <a:gd name="T62" fmla="*/ 332 w 1236"/>
                  <a:gd name="T63" fmla="*/ 426 h 1446"/>
                  <a:gd name="T64" fmla="*/ 262 w 1236"/>
                  <a:gd name="T65" fmla="*/ 466 h 1446"/>
                  <a:gd name="T66" fmla="*/ 312 w 1236"/>
                  <a:gd name="T67" fmla="*/ 508 h 1446"/>
                  <a:gd name="T68" fmla="*/ 312 w 1236"/>
                  <a:gd name="T69" fmla="*/ 566 h 1446"/>
                  <a:gd name="T70" fmla="*/ 344 w 1236"/>
                  <a:gd name="T71" fmla="*/ 578 h 1446"/>
                  <a:gd name="T72" fmla="*/ 314 w 1236"/>
                  <a:gd name="T73" fmla="*/ 624 h 1446"/>
                  <a:gd name="T74" fmla="*/ 166 w 1236"/>
                  <a:gd name="T75" fmla="*/ 610 h 1446"/>
                  <a:gd name="T76" fmla="*/ 58 w 1236"/>
                  <a:gd name="T77" fmla="*/ 568 h 1446"/>
                  <a:gd name="T78" fmla="*/ 26 w 1236"/>
                  <a:gd name="T79" fmla="*/ 588 h 1446"/>
                  <a:gd name="T80" fmla="*/ 94 w 1236"/>
                  <a:gd name="T81" fmla="*/ 640 h 1446"/>
                  <a:gd name="T82" fmla="*/ 204 w 1236"/>
                  <a:gd name="T83" fmla="*/ 680 h 1446"/>
                  <a:gd name="T84" fmla="*/ 304 w 1236"/>
                  <a:gd name="T85" fmla="*/ 696 h 1446"/>
                  <a:gd name="T86" fmla="*/ 430 w 1236"/>
                  <a:gd name="T87" fmla="*/ 708 h 1446"/>
                  <a:gd name="T88" fmla="*/ 462 w 1236"/>
                  <a:gd name="T89" fmla="*/ 678 h 1446"/>
                  <a:gd name="T90" fmla="*/ 542 w 1236"/>
                  <a:gd name="T91" fmla="*/ 680 h 1446"/>
                  <a:gd name="T92" fmla="*/ 622 w 1236"/>
                  <a:gd name="T93" fmla="*/ 656 h 1446"/>
                  <a:gd name="T94" fmla="*/ 626 w 1236"/>
                  <a:gd name="T95" fmla="*/ 676 h 1446"/>
                  <a:gd name="T96" fmla="*/ 552 w 1236"/>
                  <a:gd name="T97" fmla="*/ 706 h 1446"/>
                  <a:gd name="T98" fmla="*/ 568 w 1236"/>
                  <a:gd name="T99" fmla="*/ 760 h 1446"/>
                  <a:gd name="T100" fmla="*/ 692 w 1236"/>
                  <a:gd name="T101" fmla="*/ 768 h 1446"/>
                  <a:gd name="T102" fmla="*/ 742 w 1236"/>
                  <a:gd name="T103" fmla="*/ 790 h 1446"/>
                  <a:gd name="T104" fmla="*/ 750 w 1236"/>
                  <a:gd name="T105" fmla="*/ 840 h 1446"/>
                  <a:gd name="T106" fmla="*/ 830 w 1236"/>
                  <a:gd name="T107" fmla="*/ 948 h 1446"/>
                  <a:gd name="T108" fmla="*/ 872 w 1236"/>
                  <a:gd name="T109" fmla="*/ 990 h 1446"/>
                  <a:gd name="T110" fmla="*/ 888 w 1236"/>
                  <a:gd name="T111" fmla="*/ 1124 h 1446"/>
                  <a:gd name="T112" fmla="*/ 924 w 1236"/>
                  <a:gd name="T113" fmla="*/ 1128 h 1446"/>
                  <a:gd name="T114" fmla="*/ 928 w 1236"/>
                  <a:gd name="T115" fmla="*/ 1128 h 1446"/>
                  <a:gd name="T116" fmla="*/ 956 w 1236"/>
                  <a:gd name="T117" fmla="*/ 1126 h 1446"/>
                  <a:gd name="T118" fmla="*/ 972 w 1236"/>
                  <a:gd name="T119" fmla="*/ 1188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6" h="1446">
                    <a:moveTo>
                      <a:pt x="962" y="1256"/>
                    </a:moveTo>
                    <a:lnTo>
                      <a:pt x="962" y="1258"/>
                    </a:lnTo>
                    <a:lnTo>
                      <a:pt x="964" y="1260"/>
                    </a:lnTo>
                    <a:lnTo>
                      <a:pt x="972" y="1262"/>
                    </a:lnTo>
                    <a:lnTo>
                      <a:pt x="976" y="1272"/>
                    </a:lnTo>
                    <a:lnTo>
                      <a:pt x="980" y="1284"/>
                    </a:lnTo>
                    <a:lnTo>
                      <a:pt x="980" y="1288"/>
                    </a:lnTo>
                    <a:lnTo>
                      <a:pt x="976" y="1292"/>
                    </a:lnTo>
                    <a:lnTo>
                      <a:pt x="966" y="1298"/>
                    </a:lnTo>
                    <a:lnTo>
                      <a:pt x="956" y="1302"/>
                    </a:lnTo>
                    <a:lnTo>
                      <a:pt x="952" y="1306"/>
                    </a:lnTo>
                    <a:lnTo>
                      <a:pt x="950" y="1310"/>
                    </a:lnTo>
                    <a:lnTo>
                      <a:pt x="952" y="1316"/>
                    </a:lnTo>
                    <a:lnTo>
                      <a:pt x="954" y="1318"/>
                    </a:lnTo>
                    <a:lnTo>
                      <a:pt x="958" y="1320"/>
                    </a:lnTo>
                    <a:lnTo>
                      <a:pt x="958" y="1342"/>
                    </a:lnTo>
                    <a:lnTo>
                      <a:pt x="958" y="1368"/>
                    </a:lnTo>
                    <a:lnTo>
                      <a:pt x="960" y="1374"/>
                    </a:lnTo>
                    <a:lnTo>
                      <a:pt x="962" y="1376"/>
                    </a:lnTo>
                    <a:lnTo>
                      <a:pt x="970" y="1378"/>
                    </a:lnTo>
                    <a:lnTo>
                      <a:pt x="958" y="1396"/>
                    </a:lnTo>
                    <a:lnTo>
                      <a:pt x="960" y="1400"/>
                    </a:lnTo>
                    <a:lnTo>
                      <a:pt x="964" y="1402"/>
                    </a:lnTo>
                    <a:lnTo>
                      <a:pt x="968" y="1406"/>
                    </a:lnTo>
                    <a:lnTo>
                      <a:pt x="972" y="1408"/>
                    </a:lnTo>
                    <a:lnTo>
                      <a:pt x="968" y="1412"/>
                    </a:lnTo>
                    <a:lnTo>
                      <a:pt x="966" y="1414"/>
                    </a:lnTo>
                    <a:lnTo>
                      <a:pt x="966" y="1418"/>
                    </a:lnTo>
                    <a:lnTo>
                      <a:pt x="974" y="1424"/>
                    </a:lnTo>
                    <a:lnTo>
                      <a:pt x="980" y="1430"/>
                    </a:lnTo>
                    <a:lnTo>
                      <a:pt x="994" y="1446"/>
                    </a:lnTo>
                    <a:lnTo>
                      <a:pt x="1000" y="1438"/>
                    </a:lnTo>
                    <a:lnTo>
                      <a:pt x="1010" y="1432"/>
                    </a:lnTo>
                    <a:lnTo>
                      <a:pt x="1018" y="1428"/>
                    </a:lnTo>
                    <a:lnTo>
                      <a:pt x="1024" y="1422"/>
                    </a:lnTo>
                    <a:lnTo>
                      <a:pt x="1026" y="1416"/>
                    </a:lnTo>
                    <a:lnTo>
                      <a:pt x="1026" y="1412"/>
                    </a:lnTo>
                    <a:lnTo>
                      <a:pt x="1026" y="1404"/>
                    </a:lnTo>
                    <a:lnTo>
                      <a:pt x="1030" y="1396"/>
                    </a:lnTo>
                    <a:lnTo>
                      <a:pt x="1036" y="1392"/>
                    </a:lnTo>
                    <a:lnTo>
                      <a:pt x="1040" y="1384"/>
                    </a:lnTo>
                    <a:lnTo>
                      <a:pt x="1042" y="1376"/>
                    </a:lnTo>
                    <a:lnTo>
                      <a:pt x="1040" y="1372"/>
                    </a:lnTo>
                    <a:lnTo>
                      <a:pt x="1038" y="1368"/>
                    </a:lnTo>
                    <a:lnTo>
                      <a:pt x="1032" y="1362"/>
                    </a:lnTo>
                    <a:lnTo>
                      <a:pt x="1030" y="1358"/>
                    </a:lnTo>
                    <a:lnTo>
                      <a:pt x="1030" y="1354"/>
                    </a:lnTo>
                    <a:lnTo>
                      <a:pt x="1030" y="1350"/>
                    </a:lnTo>
                    <a:lnTo>
                      <a:pt x="1028" y="1346"/>
                    </a:lnTo>
                    <a:lnTo>
                      <a:pt x="1012" y="1330"/>
                    </a:lnTo>
                    <a:lnTo>
                      <a:pt x="1004" y="1318"/>
                    </a:lnTo>
                    <a:lnTo>
                      <a:pt x="1002" y="1314"/>
                    </a:lnTo>
                    <a:lnTo>
                      <a:pt x="1000" y="1308"/>
                    </a:lnTo>
                    <a:lnTo>
                      <a:pt x="1000" y="1304"/>
                    </a:lnTo>
                    <a:lnTo>
                      <a:pt x="1000" y="1274"/>
                    </a:lnTo>
                    <a:lnTo>
                      <a:pt x="1000" y="1268"/>
                    </a:lnTo>
                    <a:lnTo>
                      <a:pt x="1002" y="1262"/>
                    </a:lnTo>
                    <a:lnTo>
                      <a:pt x="1004" y="1254"/>
                    </a:lnTo>
                    <a:lnTo>
                      <a:pt x="1004" y="1246"/>
                    </a:lnTo>
                    <a:lnTo>
                      <a:pt x="1004" y="1176"/>
                    </a:lnTo>
                    <a:lnTo>
                      <a:pt x="1004" y="1166"/>
                    </a:lnTo>
                    <a:lnTo>
                      <a:pt x="1002" y="1158"/>
                    </a:lnTo>
                    <a:lnTo>
                      <a:pt x="996" y="1138"/>
                    </a:lnTo>
                    <a:lnTo>
                      <a:pt x="996" y="1130"/>
                    </a:lnTo>
                    <a:lnTo>
                      <a:pt x="996" y="1124"/>
                    </a:lnTo>
                    <a:lnTo>
                      <a:pt x="996" y="1116"/>
                    </a:lnTo>
                    <a:lnTo>
                      <a:pt x="996" y="1110"/>
                    </a:lnTo>
                    <a:lnTo>
                      <a:pt x="992" y="1104"/>
                    </a:lnTo>
                    <a:lnTo>
                      <a:pt x="990" y="1100"/>
                    </a:lnTo>
                    <a:lnTo>
                      <a:pt x="990" y="1098"/>
                    </a:lnTo>
                    <a:lnTo>
                      <a:pt x="990" y="1092"/>
                    </a:lnTo>
                    <a:lnTo>
                      <a:pt x="992" y="1090"/>
                    </a:lnTo>
                    <a:lnTo>
                      <a:pt x="996" y="1086"/>
                    </a:lnTo>
                    <a:lnTo>
                      <a:pt x="996" y="1082"/>
                    </a:lnTo>
                    <a:lnTo>
                      <a:pt x="996" y="1076"/>
                    </a:lnTo>
                    <a:lnTo>
                      <a:pt x="994" y="1070"/>
                    </a:lnTo>
                    <a:lnTo>
                      <a:pt x="990" y="1066"/>
                    </a:lnTo>
                    <a:lnTo>
                      <a:pt x="986" y="1064"/>
                    </a:lnTo>
                    <a:lnTo>
                      <a:pt x="976" y="1060"/>
                    </a:lnTo>
                    <a:lnTo>
                      <a:pt x="964" y="1058"/>
                    </a:lnTo>
                    <a:lnTo>
                      <a:pt x="960" y="1060"/>
                    </a:lnTo>
                    <a:lnTo>
                      <a:pt x="956" y="1062"/>
                    </a:lnTo>
                    <a:lnTo>
                      <a:pt x="946" y="1068"/>
                    </a:lnTo>
                    <a:lnTo>
                      <a:pt x="936" y="1074"/>
                    </a:lnTo>
                    <a:lnTo>
                      <a:pt x="930" y="1074"/>
                    </a:lnTo>
                    <a:lnTo>
                      <a:pt x="924" y="1076"/>
                    </a:lnTo>
                    <a:lnTo>
                      <a:pt x="910" y="1074"/>
                    </a:lnTo>
                    <a:lnTo>
                      <a:pt x="904" y="1072"/>
                    </a:lnTo>
                    <a:lnTo>
                      <a:pt x="902" y="1068"/>
                    </a:lnTo>
                    <a:lnTo>
                      <a:pt x="904" y="1062"/>
                    </a:lnTo>
                    <a:lnTo>
                      <a:pt x="906" y="1056"/>
                    </a:lnTo>
                    <a:lnTo>
                      <a:pt x="906" y="1052"/>
                    </a:lnTo>
                    <a:lnTo>
                      <a:pt x="908" y="1048"/>
                    </a:lnTo>
                    <a:lnTo>
                      <a:pt x="906" y="1036"/>
                    </a:lnTo>
                    <a:lnTo>
                      <a:pt x="902" y="1026"/>
                    </a:lnTo>
                    <a:lnTo>
                      <a:pt x="900" y="1014"/>
                    </a:lnTo>
                    <a:lnTo>
                      <a:pt x="898" y="1002"/>
                    </a:lnTo>
                    <a:lnTo>
                      <a:pt x="900" y="996"/>
                    </a:lnTo>
                    <a:lnTo>
                      <a:pt x="902" y="990"/>
                    </a:lnTo>
                    <a:lnTo>
                      <a:pt x="896" y="986"/>
                    </a:lnTo>
                    <a:lnTo>
                      <a:pt x="896" y="984"/>
                    </a:lnTo>
                    <a:lnTo>
                      <a:pt x="894" y="980"/>
                    </a:lnTo>
                    <a:lnTo>
                      <a:pt x="896" y="976"/>
                    </a:lnTo>
                    <a:lnTo>
                      <a:pt x="900" y="972"/>
                    </a:lnTo>
                    <a:lnTo>
                      <a:pt x="902" y="970"/>
                    </a:lnTo>
                    <a:lnTo>
                      <a:pt x="904" y="966"/>
                    </a:lnTo>
                    <a:lnTo>
                      <a:pt x="904" y="962"/>
                    </a:lnTo>
                    <a:lnTo>
                      <a:pt x="902" y="958"/>
                    </a:lnTo>
                    <a:lnTo>
                      <a:pt x="894" y="956"/>
                    </a:lnTo>
                    <a:lnTo>
                      <a:pt x="876" y="956"/>
                    </a:lnTo>
                    <a:lnTo>
                      <a:pt x="874" y="954"/>
                    </a:lnTo>
                    <a:lnTo>
                      <a:pt x="874" y="952"/>
                    </a:lnTo>
                    <a:lnTo>
                      <a:pt x="872" y="948"/>
                    </a:lnTo>
                    <a:lnTo>
                      <a:pt x="866" y="942"/>
                    </a:lnTo>
                    <a:lnTo>
                      <a:pt x="862" y="938"/>
                    </a:lnTo>
                    <a:lnTo>
                      <a:pt x="856" y="934"/>
                    </a:lnTo>
                    <a:lnTo>
                      <a:pt x="852" y="928"/>
                    </a:lnTo>
                    <a:lnTo>
                      <a:pt x="852" y="926"/>
                    </a:lnTo>
                    <a:lnTo>
                      <a:pt x="1236" y="436"/>
                    </a:lnTo>
                    <a:lnTo>
                      <a:pt x="1228" y="406"/>
                    </a:lnTo>
                    <a:lnTo>
                      <a:pt x="1224" y="390"/>
                    </a:lnTo>
                    <a:lnTo>
                      <a:pt x="1218" y="378"/>
                    </a:lnTo>
                    <a:lnTo>
                      <a:pt x="1194" y="356"/>
                    </a:lnTo>
                    <a:lnTo>
                      <a:pt x="1170" y="334"/>
                    </a:lnTo>
                    <a:lnTo>
                      <a:pt x="1172" y="332"/>
                    </a:lnTo>
                    <a:lnTo>
                      <a:pt x="1158" y="308"/>
                    </a:lnTo>
                    <a:lnTo>
                      <a:pt x="1146" y="284"/>
                    </a:lnTo>
                    <a:lnTo>
                      <a:pt x="1144" y="278"/>
                    </a:lnTo>
                    <a:lnTo>
                      <a:pt x="1144" y="270"/>
                    </a:lnTo>
                    <a:lnTo>
                      <a:pt x="1144" y="264"/>
                    </a:lnTo>
                    <a:lnTo>
                      <a:pt x="1142" y="258"/>
                    </a:lnTo>
                    <a:lnTo>
                      <a:pt x="1140" y="254"/>
                    </a:lnTo>
                    <a:lnTo>
                      <a:pt x="1136" y="252"/>
                    </a:lnTo>
                    <a:lnTo>
                      <a:pt x="1128" y="250"/>
                    </a:lnTo>
                    <a:lnTo>
                      <a:pt x="1120" y="248"/>
                    </a:lnTo>
                    <a:lnTo>
                      <a:pt x="1116" y="246"/>
                    </a:lnTo>
                    <a:lnTo>
                      <a:pt x="1112" y="242"/>
                    </a:lnTo>
                    <a:lnTo>
                      <a:pt x="1108" y="236"/>
                    </a:lnTo>
                    <a:lnTo>
                      <a:pt x="1104" y="228"/>
                    </a:lnTo>
                    <a:lnTo>
                      <a:pt x="1102" y="220"/>
                    </a:lnTo>
                    <a:lnTo>
                      <a:pt x="1098" y="212"/>
                    </a:lnTo>
                    <a:lnTo>
                      <a:pt x="1104" y="208"/>
                    </a:lnTo>
                    <a:lnTo>
                      <a:pt x="1108" y="204"/>
                    </a:lnTo>
                    <a:lnTo>
                      <a:pt x="1110" y="200"/>
                    </a:lnTo>
                    <a:lnTo>
                      <a:pt x="1108" y="194"/>
                    </a:lnTo>
                    <a:lnTo>
                      <a:pt x="1106" y="188"/>
                    </a:lnTo>
                    <a:lnTo>
                      <a:pt x="1096" y="176"/>
                    </a:lnTo>
                    <a:lnTo>
                      <a:pt x="1084" y="168"/>
                    </a:lnTo>
                    <a:lnTo>
                      <a:pt x="1076" y="160"/>
                    </a:lnTo>
                    <a:lnTo>
                      <a:pt x="1086" y="152"/>
                    </a:lnTo>
                    <a:lnTo>
                      <a:pt x="1090" y="146"/>
                    </a:lnTo>
                    <a:lnTo>
                      <a:pt x="1092" y="138"/>
                    </a:lnTo>
                    <a:lnTo>
                      <a:pt x="1090" y="126"/>
                    </a:lnTo>
                    <a:lnTo>
                      <a:pt x="1084" y="114"/>
                    </a:lnTo>
                    <a:lnTo>
                      <a:pt x="1078" y="104"/>
                    </a:lnTo>
                    <a:lnTo>
                      <a:pt x="1072" y="100"/>
                    </a:lnTo>
                    <a:lnTo>
                      <a:pt x="1068" y="98"/>
                    </a:lnTo>
                    <a:lnTo>
                      <a:pt x="1046" y="100"/>
                    </a:lnTo>
                    <a:lnTo>
                      <a:pt x="1034" y="100"/>
                    </a:lnTo>
                    <a:lnTo>
                      <a:pt x="1030" y="100"/>
                    </a:lnTo>
                    <a:lnTo>
                      <a:pt x="1026" y="96"/>
                    </a:lnTo>
                    <a:lnTo>
                      <a:pt x="1022" y="92"/>
                    </a:lnTo>
                    <a:lnTo>
                      <a:pt x="1018" y="88"/>
                    </a:lnTo>
                    <a:lnTo>
                      <a:pt x="1014" y="78"/>
                    </a:lnTo>
                    <a:lnTo>
                      <a:pt x="1008" y="70"/>
                    </a:lnTo>
                    <a:lnTo>
                      <a:pt x="1002" y="66"/>
                    </a:lnTo>
                    <a:lnTo>
                      <a:pt x="996" y="62"/>
                    </a:lnTo>
                    <a:lnTo>
                      <a:pt x="990" y="62"/>
                    </a:lnTo>
                    <a:lnTo>
                      <a:pt x="982" y="62"/>
                    </a:lnTo>
                    <a:lnTo>
                      <a:pt x="976" y="62"/>
                    </a:lnTo>
                    <a:lnTo>
                      <a:pt x="970" y="60"/>
                    </a:lnTo>
                    <a:lnTo>
                      <a:pt x="958" y="54"/>
                    </a:lnTo>
                    <a:lnTo>
                      <a:pt x="948" y="46"/>
                    </a:lnTo>
                    <a:lnTo>
                      <a:pt x="936" y="40"/>
                    </a:lnTo>
                    <a:lnTo>
                      <a:pt x="930" y="38"/>
                    </a:lnTo>
                    <a:lnTo>
                      <a:pt x="920" y="36"/>
                    </a:lnTo>
                    <a:lnTo>
                      <a:pt x="910" y="38"/>
                    </a:lnTo>
                    <a:lnTo>
                      <a:pt x="900" y="42"/>
                    </a:lnTo>
                    <a:lnTo>
                      <a:pt x="890" y="44"/>
                    </a:lnTo>
                    <a:lnTo>
                      <a:pt x="876" y="46"/>
                    </a:lnTo>
                    <a:lnTo>
                      <a:pt x="866" y="46"/>
                    </a:lnTo>
                    <a:lnTo>
                      <a:pt x="856" y="42"/>
                    </a:lnTo>
                    <a:lnTo>
                      <a:pt x="848" y="36"/>
                    </a:lnTo>
                    <a:lnTo>
                      <a:pt x="842" y="30"/>
                    </a:lnTo>
                    <a:lnTo>
                      <a:pt x="830" y="16"/>
                    </a:lnTo>
                    <a:lnTo>
                      <a:pt x="822" y="0"/>
                    </a:lnTo>
                    <a:lnTo>
                      <a:pt x="800" y="8"/>
                    </a:lnTo>
                    <a:lnTo>
                      <a:pt x="792" y="14"/>
                    </a:lnTo>
                    <a:lnTo>
                      <a:pt x="786" y="18"/>
                    </a:lnTo>
                    <a:lnTo>
                      <a:pt x="782" y="26"/>
                    </a:lnTo>
                    <a:lnTo>
                      <a:pt x="778" y="34"/>
                    </a:lnTo>
                    <a:lnTo>
                      <a:pt x="776" y="46"/>
                    </a:lnTo>
                    <a:lnTo>
                      <a:pt x="776" y="60"/>
                    </a:lnTo>
                    <a:lnTo>
                      <a:pt x="774" y="72"/>
                    </a:lnTo>
                    <a:lnTo>
                      <a:pt x="770" y="82"/>
                    </a:lnTo>
                    <a:lnTo>
                      <a:pt x="764" y="92"/>
                    </a:lnTo>
                    <a:lnTo>
                      <a:pt x="756" y="98"/>
                    </a:lnTo>
                    <a:lnTo>
                      <a:pt x="752" y="102"/>
                    </a:lnTo>
                    <a:lnTo>
                      <a:pt x="744" y="104"/>
                    </a:lnTo>
                    <a:lnTo>
                      <a:pt x="738" y="110"/>
                    </a:lnTo>
                    <a:lnTo>
                      <a:pt x="736" y="112"/>
                    </a:lnTo>
                    <a:lnTo>
                      <a:pt x="734" y="116"/>
                    </a:lnTo>
                    <a:lnTo>
                      <a:pt x="736" y="122"/>
                    </a:lnTo>
                    <a:lnTo>
                      <a:pt x="738" y="126"/>
                    </a:lnTo>
                    <a:lnTo>
                      <a:pt x="746" y="134"/>
                    </a:lnTo>
                    <a:lnTo>
                      <a:pt x="754" y="144"/>
                    </a:lnTo>
                    <a:lnTo>
                      <a:pt x="758" y="148"/>
                    </a:lnTo>
                    <a:lnTo>
                      <a:pt x="758" y="154"/>
                    </a:lnTo>
                    <a:lnTo>
                      <a:pt x="756" y="160"/>
                    </a:lnTo>
                    <a:lnTo>
                      <a:pt x="752" y="162"/>
                    </a:lnTo>
                    <a:lnTo>
                      <a:pt x="740" y="162"/>
                    </a:lnTo>
                    <a:lnTo>
                      <a:pt x="738" y="170"/>
                    </a:lnTo>
                    <a:lnTo>
                      <a:pt x="734" y="184"/>
                    </a:lnTo>
                    <a:lnTo>
                      <a:pt x="730" y="190"/>
                    </a:lnTo>
                    <a:lnTo>
                      <a:pt x="724" y="194"/>
                    </a:lnTo>
                    <a:lnTo>
                      <a:pt x="718" y="194"/>
                    </a:lnTo>
                    <a:lnTo>
                      <a:pt x="708" y="192"/>
                    </a:lnTo>
                    <a:lnTo>
                      <a:pt x="692" y="160"/>
                    </a:lnTo>
                    <a:lnTo>
                      <a:pt x="690" y="158"/>
                    </a:lnTo>
                    <a:lnTo>
                      <a:pt x="690" y="154"/>
                    </a:lnTo>
                    <a:lnTo>
                      <a:pt x="692" y="148"/>
                    </a:lnTo>
                    <a:lnTo>
                      <a:pt x="694" y="140"/>
                    </a:lnTo>
                    <a:lnTo>
                      <a:pt x="696" y="134"/>
                    </a:lnTo>
                    <a:lnTo>
                      <a:pt x="702" y="134"/>
                    </a:lnTo>
                    <a:lnTo>
                      <a:pt x="710" y="134"/>
                    </a:lnTo>
                    <a:lnTo>
                      <a:pt x="714" y="132"/>
                    </a:lnTo>
                    <a:lnTo>
                      <a:pt x="716" y="126"/>
                    </a:lnTo>
                    <a:lnTo>
                      <a:pt x="714" y="120"/>
                    </a:lnTo>
                    <a:lnTo>
                      <a:pt x="712" y="116"/>
                    </a:lnTo>
                    <a:lnTo>
                      <a:pt x="702" y="106"/>
                    </a:lnTo>
                    <a:lnTo>
                      <a:pt x="682" y="94"/>
                    </a:lnTo>
                    <a:lnTo>
                      <a:pt x="664" y="82"/>
                    </a:lnTo>
                    <a:lnTo>
                      <a:pt x="644" y="72"/>
                    </a:lnTo>
                    <a:lnTo>
                      <a:pt x="606" y="50"/>
                    </a:lnTo>
                    <a:lnTo>
                      <a:pt x="604" y="60"/>
                    </a:lnTo>
                    <a:lnTo>
                      <a:pt x="602" y="72"/>
                    </a:lnTo>
                    <a:lnTo>
                      <a:pt x="598" y="82"/>
                    </a:lnTo>
                    <a:lnTo>
                      <a:pt x="594" y="92"/>
                    </a:lnTo>
                    <a:lnTo>
                      <a:pt x="572" y="114"/>
                    </a:lnTo>
                    <a:lnTo>
                      <a:pt x="566" y="124"/>
                    </a:lnTo>
                    <a:lnTo>
                      <a:pt x="562" y="130"/>
                    </a:lnTo>
                    <a:lnTo>
                      <a:pt x="562" y="138"/>
                    </a:lnTo>
                    <a:lnTo>
                      <a:pt x="562" y="156"/>
                    </a:lnTo>
                    <a:lnTo>
                      <a:pt x="600" y="222"/>
                    </a:lnTo>
                    <a:lnTo>
                      <a:pt x="600" y="232"/>
                    </a:lnTo>
                    <a:lnTo>
                      <a:pt x="602" y="238"/>
                    </a:lnTo>
                    <a:lnTo>
                      <a:pt x="606" y="240"/>
                    </a:lnTo>
                    <a:lnTo>
                      <a:pt x="618" y="244"/>
                    </a:lnTo>
                    <a:lnTo>
                      <a:pt x="628" y="246"/>
                    </a:lnTo>
                    <a:lnTo>
                      <a:pt x="636" y="248"/>
                    </a:lnTo>
                    <a:lnTo>
                      <a:pt x="646" y="252"/>
                    </a:lnTo>
                    <a:lnTo>
                      <a:pt x="644" y="260"/>
                    </a:lnTo>
                    <a:lnTo>
                      <a:pt x="640" y="264"/>
                    </a:lnTo>
                    <a:lnTo>
                      <a:pt x="636" y="264"/>
                    </a:lnTo>
                    <a:lnTo>
                      <a:pt x="622" y="262"/>
                    </a:lnTo>
                    <a:lnTo>
                      <a:pt x="616" y="262"/>
                    </a:lnTo>
                    <a:lnTo>
                      <a:pt x="610" y="264"/>
                    </a:lnTo>
                    <a:lnTo>
                      <a:pt x="606" y="270"/>
                    </a:lnTo>
                    <a:lnTo>
                      <a:pt x="604" y="274"/>
                    </a:lnTo>
                    <a:lnTo>
                      <a:pt x="600" y="284"/>
                    </a:lnTo>
                    <a:lnTo>
                      <a:pt x="598" y="288"/>
                    </a:lnTo>
                    <a:lnTo>
                      <a:pt x="594" y="292"/>
                    </a:lnTo>
                    <a:lnTo>
                      <a:pt x="588" y="294"/>
                    </a:lnTo>
                    <a:lnTo>
                      <a:pt x="582" y="296"/>
                    </a:lnTo>
                    <a:lnTo>
                      <a:pt x="574" y="294"/>
                    </a:lnTo>
                    <a:lnTo>
                      <a:pt x="566" y="292"/>
                    </a:lnTo>
                    <a:lnTo>
                      <a:pt x="560" y="286"/>
                    </a:lnTo>
                    <a:lnTo>
                      <a:pt x="556" y="282"/>
                    </a:lnTo>
                    <a:lnTo>
                      <a:pt x="546" y="270"/>
                    </a:lnTo>
                    <a:lnTo>
                      <a:pt x="542" y="266"/>
                    </a:lnTo>
                    <a:lnTo>
                      <a:pt x="536" y="262"/>
                    </a:lnTo>
                    <a:lnTo>
                      <a:pt x="526" y="260"/>
                    </a:lnTo>
                    <a:lnTo>
                      <a:pt x="518" y="260"/>
                    </a:lnTo>
                    <a:lnTo>
                      <a:pt x="512" y="258"/>
                    </a:lnTo>
                    <a:lnTo>
                      <a:pt x="508" y="256"/>
                    </a:lnTo>
                    <a:lnTo>
                      <a:pt x="506" y="252"/>
                    </a:lnTo>
                    <a:lnTo>
                      <a:pt x="506" y="244"/>
                    </a:lnTo>
                    <a:lnTo>
                      <a:pt x="506" y="238"/>
                    </a:lnTo>
                    <a:lnTo>
                      <a:pt x="504" y="230"/>
                    </a:lnTo>
                    <a:lnTo>
                      <a:pt x="502" y="228"/>
                    </a:lnTo>
                    <a:lnTo>
                      <a:pt x="500" y="226"/>
                    </a:lnTo>
                    <a:lnTo>
                      <a:pt x="492" y="224"/>
                    </a:lnTo>
                    <a:lnTo>
                      <a:pt x="484" y="226"/>
                    </a:lnTo>
                    <a:lnTo>
                      <a:pt x="478" y="228"/>
                    </a:lnTo>
                    <a:lnTo>
                      <a:pt x="470" y="228"/>
                    </a:lnTo>
                    <a:lnTo>
                      <a:pt x="416" y="228"/>
                    </a:lnTo>
                    <a:lnTo>
                      <a:pt x="408" y="228"/>
                    </a:lnTo>
                    <a:lnTo>
                      <a:pt x="400" y="224"/>
                    </a:lnTo>
                    <a:lnTo>
                      <a:pt x="394" y="222"/>
                    </a:lnTo>
                    <a:lnTo>
                      <a:pt x="386" y="222"/>
                    </a:lnTo>
                    <a:lnTo>
                      <a:pt x="380" y="222"/>
                    </a:lnTo>
                    <a:lnTo>
                      <a:pt x="376" y="224"/>
                    </a:lnTo>
                    <a:lnTo>
                      <a:pt x="372" y="228"/>
                    </a:lnTo>
                    <a:lnTo>
                      <a:pt x="368" y="232"/>
                    </a:lnTo>
                    <a:lnTo>
                      <a:pt x="362" y="242"/>
                    </a:lnTo>
                    <a:lnTo>
                      <a:pt x="358" y="252"/>
                    </a:lnTo>
                    <a:lnTo>
                      <a:pt x="354" y="264"/>
                    </a:lnTo>
                    <a:lnTo>
                      <a:pt x="350" y="274"/>
                    </a:lnTo>
                    <a:lnTo>
                      <a:pt x="344" y="282"/>
                    </a:lnTo>
                    <a:lnTo>
                      <a:pt x="340" y="284"/>
                    </a:lnTo>
                    <a:lnTo>
                      <a:pt x="334" y="284"/>
                    </a:lnTo>
                    <a:lnTo>
                      <a:pt x="322" y="284"/>
                    </a:lnTo>
                    <a:lnTo>
                      <a:pt x="318" y="286"/>
                    </a:lnTo>
                    <a:lnTo>
                      <a:pt x="316" y="292"/>
                    </a:lnTo>
                    <a:lnTo>
                      <a:pt x="310" y="308"/>
                    </a:lnTo>
                    <a:lnTo>
                      <a:pt x="306" y="338"/>
                    </a:lnTo>
                    <a:lnTo>
                      <a:pt x="300" y="342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300" y="358"/>
                    </a:lnTo>
                    <a:lnTo>
                      <a:pt x="304" y="366"/>
                    </a:lnTo>
                    <a:lnTo>
                      <a:pt x="312" y="372"/>
                    </a:lnTo>
                    <a:lnTo>
                      <a:pt x="320" y="376"/>
                    </a:lnTo>
                    <a:lnTo>
                      <a:pt x="328" y="382"/>
                    </a:lnTo>
                    <a:lnTo>
                      <a:pt x="334" y="386"/>
                    </a:lnTo>
                    <a:lnTo>
                      <a:pt x="340" y="394"/>
                    </a:lnTo>
                    <a:lnTo>
                      <a:pt x="342" y="402"/>
                    </a:lnTo>
                    <a:lnTo>
                      <a:pt x="340" y="412"/>
                    </a:lnTo>
                    <a:lnTo>
                      <a:pt x="336" y="422"/>
                    </a:lnTo>
                    <a:lnTo>
                      <a:pt x="332" y="426"/>
                    </a:lnTo>
                    <a:lnTo>
                      <a:pt x="328" y="430"/>
                    </a:lnTo>
                    <a:lnTo>
                      <a:pt x="324" y="432"/>
                    </a:lnTo>
                    <a:lnTo>
                      <a:pt x="318" y="432"/>
                    </a:lnTo>
                    <a:lnTo>
                      <a:pt x="308" y="432"/>
                    </a:lnTo>
                    <a:lnTo>
                      <a:pt x="300" y="436"/>
                    </a:lnTo>
                    <a:lnTo>
                      <a:pt x="294" y="440"/>
                    </a:lnTo>
                    <a:lnTo>
                      <a:pt x="288" y="446"/>
                    </a:lnTo>
                    <a:lnTo>
                      <a:pt x="276" y="458"/>
                    </a:lnTo>
                    <a:lnTo>
                      <a:pt x="270" y="462"/>
                    </a:lnTo>
                    <a:lnTo>
                      <a:pt x="262" y="466"/>
                    </a:lnTo>
                    <a:lnTo>
                      <a:pt x="268" y="472"/>
                    </a:lnTo>
                    <a:lnTo>
                      <a:pt x="274" y="478"/>
                    </a:lnTo>
                    <a:lnTo>
                      <a:pt x="276" y="484"/>
                    </a:lnTo>
                    <a:lnTo>
                      <a:pt x="278" y="494"/>
                    </a:lnTo>
                    <a:lnTo>
                      <a:pt x="300" y="494"/>
                    </a:lnTo>
                    <a:lnTo>
                      <a:pt x="310" y="494"/>
                    </a:lnTo>
                    <a:lnTo>
                      <a:pt x="318" y="494"/>
                    </a:lnTo>
                    <a:lnTo>
                      <a:pt x="316" y="500"/>
                    </a:lnTo>
                    <a:lnTo>
                      <a:pt x="314" y="504"/>
                    </a:lnTo>
                    <a:lnTo>
                      <a:pt x="312" y="508"/>
                    </a:lnTo>
                    <a:lnTo>
                      <a:pt x="310" y="512"/>
                    </a:lnTo>
                    <a:lnTo>
                      <a:pt x="312" y="518"/>
                    </a:lnTo>
                    <a:lnTo>
                      <a:pt x="316" y="524"/>
                    </a:lnTo>
                    <a:lnTo>
                      <a:pt x="320" y="528"/>
                    </a:lnTo>
                    <a:lnTo>
                      <a:pt x="322" y="536"/>
                    </a:lnTo>
                    <a:lnTo>
                      <a:pt x="320" y="544"/>
                    </a:lnTo>
                    <a:lnTo>
                      <a:pt x="318" y="550"/>
                    </a:lnTo>
                    <a:lnTo>
                      <a:pt x="314" y="556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12" y="572"/>
                    </a:lnTo>
                    <a:lnTo>
                      <a:pt x="318" y="570"/>
                    </a:lnTo>
                    <a:lnTo>
                      <a:pt x="322" y="568"/>
                    </a:lnTo>
                    <a:lnTo>
                      <a:pt x="324" y="564"/>
                    </a:lnTo>
                    <a:lnTo>
                      <a:pt x="324" y="558"/>
                    </a:lnTo>
                    <a:lnTo>
                      <a:pt x="336" y="558"/>
                    </a:lnTo>
                    <a:lnTo>
                      <a:pt x="340" y="562"/>
                    </a:lnTo>
                    <a:lnTo>
                      <a:pt x="342" y="566"/>
                    </a:lnTo>
                    <a:lnTo>
                      <a:pt x="342" y="572"/>
                    </a:lnTo>
                    <a:lnTo>
                      <a:pt x="344" y="578"/>
                    </a:lnTo>
                    <a:lnTo>
                      <a:pt x="348" y="586"/>
                    </a:lnTo>
                    <a:lnTo>
                      <a:pt x="356" y="592"/>
                    </a:lnTo>
                    <a:lnTo>
                      <a:pt x="366" y="598"/>
                    </a:lnTo>
                    <a:lnTo>
                      <a:pt x="372" y="602"/>
                    </a:lnTo>
                    <a:lnTo>
                      <a:pt x="366" y="606"/>
                    </a:lnTo>
                    <a:lnTo>
                      <a:pt x="358" y="608"/>
                    </a:lnTo>
                    <a:lnTo>
                      <a:pt x="350" y="608"/>
                    </a:lnTo>
                    <a:lnTo>
                      <a:pt x="342" y="610"/>
                    </a:lnTo>
                    <a:lnTo>
                      <a:pt x="326" y="616"/>
                    </a:lnTo>
                    <a:lnTo>
                      <a:pt x="314" y="624"/>
                    </a:lnTo>
                    <a:lnTo>
                      <a:pt x="300" y="630"/>
                    </a:lnTo>
                    <a:lnTo>
                      <a:pt x="294" y="632"/>
                    </a:lnTo>
                    <a:lnTo>
                      <a:pt x="286" y="632"/>
                    </a:lnTo>
                    <a:lnTo>
                      <a:pt x="230" y="632"/>
                    </a:lnTo>
                    <a:lnTo>
                      <a:pt x="228" y="630"/>
                    </a:lnTo>
                    <a:lnTo>
                      <a:pt x="222" y="626"/>
                    </a:lnTo>
                    <a:lnTo>
                      <a:pt x="202" y="622"/>
                    </a:lnTo>
                    <a:lnTo>
                      <a:pt x="180" y="616"/>
                    </a:lnTo>
                    <a:lnTo>
                      <a:pt x="170" y="612"/>
                    </a:lnTo>
                    <a:lnTo>
                      <a:pt x="166" y="610"/>
                    </a:lnTo>
                    <a:lnTo>
                      <a:pt x="108" y="610"/>
                    </a:lnTo>
                    <a:lnTo>
                      <a:pt x="112" y="604"/>
                    </a:lnTo>
                    <a:lnTo>
                      <a:pt x="114" y="600"/>
                    </a:lnTo>
                    <a:lnTo>
                      <a:pt x="116" y="596"/>
                    </a:lnTo>
                    <a:lnTo>
                      <a:pt x="114" y="590"/>
                    </a:lnTo>
                    <a:lnTo>
                      <a:pt x="114" y="586"/>
                    </a:lnTo>
                    <a:lnTo>
                      <a:pt x="106" y="580"/>
                    </a:lnTo>
                    <a:lnTo>
                      <a:pt x="96" y="576"/>
                    </a:lnTo>
                    <a:lnTo>
                      <a:pt x="84" y="572"/>
                    </a:lnTo>
                    <a:lnTo>
                      <a:pt x="58" y="568"/>
                    </a:lnTo>
                    <a:lnTo>
                      <a:pt x="46" y="568"/>
                    </a:lnTo>
                    <a:lnTo>
                      <a:pt x="36" y="564"/>
                    </a:lnTo>
                    <a:lnTo>
                      <a:pt x="20" y="556"/>
                    </a:lnTo>
                    <a:lnTo>
                      <a:pt x="4" y="546"/>
                    </a:lnTo>
                    <a:lnTo>
                      <a:pt x="0" y="558"/>
                    </a:lnTo>
                    <a:lnTo>
                      <a:pt x="2" y="562"/>
                    </a:lnTo>
                    <a:lnTo>
                      <a:pt x="6" y="566"/>
                    </a:lnTo>
                    <a:lnTo>
                      <a:pt x="12" y="570"/>
                    </a:lnTo>
                    <a:lnTo>
                      <a:pt x="18" y="574"/>
                    </a:lnTo>
                    <a:lnTo>
                      <a:pt x="26" y="588"/>
                    </a:lnTo>
                    <a:lnTo>
                      <a:pt x="32" y="594"/>
                    </a:lnTo>
                    <a:lnTo>
                      <a:pt x="36" y="598"/>
                    </a:lnTo>
                    <a:lnTo>
                      <a:pt x="44" y="602"/>
                    </a:lnTo>
                    <a:lnTo>
                      <a:pt x="54" y="604"/>
                    </a:lnTo>
                    <a:lnTo>
                      <a:pt x="72" y="608"/>
                    </a:lnTo>
                    <a:lnTo>
                      <a:pt x="80" y="610"/>
                    </a:lnTo>
                    <a:lnTo>
                      <a:pt x="86" y="616"/>
                    </a:lnTo>
                    <a:lnTo>
                      <a:pt x="90" y="624"/>
                    </a:lnTo>
                    <a:lnTo>
                      <a:pt x="92" y="636"/>
                    </a:lnTo>
                    <a:lnTo>
                      <a:pt x="94" y="640"/>
                    </a:lnTo>
                    <a:lnTo>
                      <a:pt x="98" y="642"/>
                    </a:lnTo>
                    <a:lnTo>
                      <a:pt x="106" y="644"/>
                    </a:lnTo>
                    <a:lnTo>
                      <a:pt x="114" y="642"/>
                    </a:lnTo>
                    <a:lnTo>
                      <a:pt x="122" y="642"/>
                    </a:lnTo>
                    <a:lnTo>
                      <a:pt x="128" y="644"/>
                    </a:lnTo>
                    <a:lnTo>
                      <a:pt x="136" y="648"/>
                    </a:lnTo>
                    <a:lnTo>
                      <a:pt x="156" y="660"/>
                    </a:lnTo>
                    <a:lnTo>
                      <a:pt x="180" y="674"/>
                    </a:lnTo>
                    <a:lnTo>
                      <a:pt x="200" y="684"/>
                    </a:lnTo>
                    <a:lnTo>
                      <a:pt x="204" y="680"/>
                    </a:lnTo>
                    <a:lnTo>
                      <a:pt x="204" y="670"/>
                    </a:lnTo>
                    <a:lnTo>
                      <a:pt x="224" y="670"/>
                    </a:lnTo>
                    <a:lnTo>
                      <a:pt x="240" y="680"/>
                    </a:lnTo>
                    <a:lnTo>
                      <a:pt x="256" y="690"/>
                    </a:lnTo>
                    <a:lnTo>
                      <a:pt x="274" y="698"/>
                    </a:lnTo>
                    <a:lnTo>
                      <a:pt x="282" y="700"/>
                    </a:lnTo>
                    <a:lnTo>
                      <a:pt x="290" y="702"/>
                    </a:lnTo>
                    <a:lnTo>
                      <a:pt x="296" y="700"/>
                    </a:lnTo>
                    <a:lnTo>
                      <a:pt x="300" y="698"/>
                    </a:lnTo>
                    <a:lnTo>
                      <a:pt x="304" y="696"/>
                    </a:lnTo>
                    <a:lnTo>
                      <a:pt x="310" y="694"/>
                    </a:lnTo>
                    <a:lnTo>
                      <a:pt x="348" y="696"/>
                    </a:lnTo>
                    <a:lnTo>
                      <a:pt x="368" y="700"/>
                    </a:lnTo>
                    <a:lnTo>
                      <a:pt x="384" y="704"/>
                    </a:lnTo>
                    <a:lnTo>
                      <a:pt x="394" y="712"/>
                    </a:lnTo>
                    <a:lnTo>
                      <a:pt x="400" y="716"/>
                    </a:lnTo>
                    <a:lnTo>
                      <a:pt x="406" y="718"/>
                    </a:lnTo>
                    <a:lnTo>
                      <a:pt x="414" y="716"/>
                    </a:lnTo>
                    <a:lnTo>
                      <a:pt x="422" y="712"/>
                    </a:lnTo>
                    <a:lnTo>
                      <a:pt x="430" y="708"/>
                    </a:lnTo>
                    <a:lnTo>
                      <a:pt x="440" y="706"/>
                    </a:lnTo>
                    <a:lnTo>
                      <a:pt x="442" y="706"/>
                    </a:lnTo>
                    <a:lnTo>
                      <a:pt x="444" y="708"/>
                    </a:lnTo>
                    <a:lnTo>
                      <a:pt x="450" y="714"/>
                    </a:lnTo>
                    <a:lnTo>
                      <a:pt x="468" y="714"/>
                    </a:lnTo>
                    <a:lnTo>
                      <a:pt x="468" y="706"/>
                    </a:lnTo>
                    <a:lnTo>
                      <a:pt x="468" y="696"/>
                    </a:lnTo>
                    <a:lnTo>
                      <a:pt x="468" y="692"/>
                    </a:lnTo>
                    <a:lnTo>
                      <a:pt x="466" y="686"/>
                    </a:lnTo>
                    <a:lnTo>
                      <a:pt x="462" y="678"/>
                    </a:lnTo>
                    <a:lnTo>
                      <a:pt x="468" y="674"/>
                    </a:lnTo>
                    <a:lnTo>
                      <a:pt x="476" y="672"/>
                    </a:lnTo>
                    <a:lnTo>
                      <a:pt x="490" y="670"/>
                    </a:lnTo>
                    <a:lnTo>
                      <a:pt x="502" y="672"/>
                    </a:lnTo>
                    <a:lnTo>
                      <a:pt x="512" y="672"/>
                    </a:lnTo>
                    <a:lnTo>
                      <a:pt x="522" y="674"/>
                    </a:lnTo>
                    <a:lnTo>
                      <a:pt x="530" y="670"/>
                    </a:lnTo>
                    <a:lnTo>
                      <a:pt x="536" y="676"/>
                    </a:lnTo>
                    <a:lnTo>
                      <a:pt x="538" y="678"/>
                    </a:lnTo>
                    <a:lnTo>
                      <a:pt x="542" y="680"/>
                    </a:lnTo>
                    <a:lnTo>
                      <a:pt x="544" y="680"/>
                    </a:lnTo>
                    <a:lnTo>
                      <a:pt x="546" y="678"/>
                    </a:lnTo>
                    <a:lnTo>
                      <a:pt x="546" y="672"/>
                    </a:lnTo>
                    <a:lnTo>
                      <a:pt x="548" y="668"/>
                    </a:lnTo>
                    <a:lnTo>
                      <a:pt x="550" y="666"/>
                    </a:lnTo>
                    <a:lnTo>
                      <a:pt x="552" y="664"/>
                    </a:lnTo>
                    <a:lnTo>
                      <a:pt x="568" y="664"/>
                    </a:lnTo>
                    <a:lnTo>
                      <a:pt x="588" y="660"/>
                    </a:lnTo>
                    <a:lnTo>
                      <a:pt x="606" y="658"/>
                    </a:lnTo>
                    <a:lnTo>
                      <a:pt x="622" y="656"/>
                    </a:lnTo>
                    <a:lnTo>
                      <a:pt x="630" y="656"/>
                    </a:lnTo>
                    <a:lnTo>
                      <a:pt x="632" y="662"/>
                    </a:lnTo>
                    <a:lnTo>
                      <a:pt x="660" y="662"/>
                    </a:lnTo>
                    <a:lnTo>
                      <a:pt x="660" y="694"/>
                    </a:lnTo>
                    <a:lnTo>
                      <a:pt x="654" y="694"/>
                    </a:lnTo>
                    <a:lnTo>
                      <a:pt x="648" y="694"/>
                    </a:lnTo>
                    <a:lnTo>
                      <a:pt x="648" y="682"/>
                    </a:lnTo>
                    <a:lnTo>
                      <a:pt x="640" y="680"/>
                    </a:lnTo>
                    <a:lnTo>
                      <a:pt x="634" y="678"/>
                    </a:lnTo>
                    <a:lnTo>
                      <a:pt x="626" y="676"/>
                    </a:lnTo>
                    <a:lnTo>
                      <a:pt x="618" y="674"/>
                    </a:lnTo>
                    <a:lnTo>
                      <a:pt x="612" y="676"/>
                    </a:lnTo>
                    <a:lnTo>
                      <a:pt x="608" y="678"/>
                    </a:lnTo>
                    <a:lnTo>
                      <a:pt x="598" y="686"/>
                    </a:lnTo>
                    <a:lnTo>
                      <a:pt x="586" y="692"/>
                    </a:lnTo>
                    <a:lnTo>
                      <a:pt x="580" y="694"/>
                    </a:lnTo>
                    <a:lnTo>
                      <a:pt x="570" y="696"/>
                    </a:lnTo>
                    <a:lnTo>
                      <a:pt x="564" y="698"/>
                    </a:lnTo>
                    <a:lnTo>
                      <a:pt x="558" y="702"/>
                    </a:lnTo>
                    <a:lnTo>
                      <a:pt x="552" y="706"/>
                    </a:lnTo>
                    <a:lnTo>
                      <a:pt x="548" y="708"/>
                    </a:lnTo>
                    <a:lnTo>
                      <a:pt x="546" y="716"/>
                    </a:lnTo>
                    <a:lnTo>
                      <a:pt x="548" y="726"/>
                    </a:lnTo>
                    <a:lnTo>
                      <a:pt x="522" y="726"/>
                    </a:lnTo>
                    <a:lnTo>
                      <a:pt x="522" y="732"/>
                    </a:lnTo>
                    <a:lnTo>
                      <a:pt x="526" y="736"/>
                    </a:lnTo>
                    <a:lnTo>
                      <a:pt x="530" y="742"/>
                    </a:lnTo>
                    <a:lnTo>
                      <a:pt x="536" y="746"/>
                    </a:lnTo>
                    <a:lnTo>
                      <a:pt x="550" y="754"/>
                    </a:lnTo>
                    <a:lnTo>
                      <a:pt x="568" y="760"/>
                    </a:lnTo>
                    <a:lnTo>
                      <a:pt x="588" y="764"/>
                    </a:lnTo>
                    <a:lnTo>
                      <a:pt x="606" y="766"/>
                    </a:lnTo>
                    <a:lnTo>
                      <a:pt x="638" y="768"/>
                    </a:lnTo>
                    <a:lnTo>
                      <a:pt x="644" y="770"/>
                    </a:lnTo>
                    <a:lnTo>
                      <a:pt x="654" y="774"/>
                    </a:lnTo>
                    <a:lnTo>
                      <a:pt x="666" y="776"/>
                    </a:lnTo>
                    <a:lnTo>
                      <a:pt x="680" y="778"/>
                    </a:lnTo>
                    <a:lnTo>
                      <a:pt x="684" y="778"/>
                    </a:lnTo>
                    <a:lnTo>
                      <a:pt x="688" y="776"/>
                    </a:lnTo>
                    <a:lnTo>
                      <a:pt x="692" y="768"/>
                    </a:lnTo>
                    <a:lnTo>
                      <a:pt x="696" y="762"/>
                    </a:lnTo>
                    <a:lnTo>
                      <a:pt x="696" y="760"/>
                    </a:lnTo>
                    <a:lnTo>
                      <a:pt x="698" y="758"/>
                    </a:lnTo>
                    <a:lnTo>
                      <a:pt x="710" y="762"/>
                    </a:lnTo>
                    <a:lnTo>
                      <a:pt x="726" y="768"/>
                    </a:lnTo>
                    <a:lnTo>
                      <a:pt x="738" y="776"/>
                    </a:lnTo>
                    <a:lnTo>
                      <a:pt x="742" y="780"/>
                    </a:lnTo>
                    <a:lnTo>
                      <a:pt x="744" y="782"/>
                    </a:lnTo>
                    <a:lnTo>
                      <a:pt x="744" y="786"/>
                    </a:lnTo>
                    <a:lnTo>
                      <a:pt x="742" y="790"/>
                    </a:lnTo>
                    <a:lnTo>
                      <a:pt x="738" y="794"/>
                    </a:lnTo>
                    <a:lnTo>
                      <a:pt x="732" y="798"/>
                    </a:lnTo>
                    <a:lnTo>
                      <a:pt x="730" y="800"/>
                    </a:lnTo>
                    <a:lnTo>
                      <a:pt x="730" y="802"/>
                    </a:lnTo>
                    <a:lnTo>
                      <a:pt x="732" y="806"/>
                    </a:lnTo>
                    <a:lnTo>
                      <a:pt x="736" y="810"/>
                    </a:lnTo>
                    <a:lnTo>
                      <a:pt x="742" y="814"/>
                    </a:lnTo>
                    <a:lnTo>
                      <a:pt x="744" y="818"/>
                    </a:lnTo>
                    <a:lnTo>
                      <a:pt x="748" y="830"/>
                    </a:lnTo>
                    <a:lnTo>
                      <a:pt x="750" y="840"/>
                    </a:lnTo>
                    <a:lnTo>
                      <a:pt x="754" y="862"/>
                    </a:lnTo>
                    <a:lnTo>
                      <a:pt x="758" y="870"/>
                    </a:lnTo>
                    <a:lnTo>
                      <a:pt x="762" y="880"/>
                    </a:lnTo>
                    <a:lnTo>
                      <a:pt x="768" y="888"/>
                    </a:lnTo>
                    <a:lnTo>
                      <a:pt x="778" y="894"/>
                    </a:lnTo>
                    <a:lnTo>
                      <a:pt x="788" y="906"/>
                    </a:lnTo>
                    <a:lnTo>
                      <a:pt x="802" y="918"/>
                    </a:lnTo>
                    <a:lnTo>
                      <a:pt x="816" y="930"/>
                    </a:lnTo>
                    <a:lnTo>
                      <a:pt x="826" y="942"/>
                    </a:lnTo>
                    <a:lnTo>
                      <a:pt x="830" y="948"/>
                    </a:lnTo>
                    <a:lnTo>
                      <a:pt x="832" y="956"/>
                    </a:lnTo>
                    <a:lnTo>
                      <a:pt x="834" y="964"/>
                    </a:lnTo>
                    <a:lnTo>
                      <a:pt x="838" y="972"/>
                    </a:lnTo>
                    <a:lnTo>
                      <a:pt x="842" y="976"/>
                    </a:lnTo>
                    <a:lnTo>
                      <a:pt x="846" y="978"/>
                    </a:lnTo>
                    <a:lnTo>
                      <a:pt x="858" y="980"/>
                    </a:lnTo>
                    <a:lnTo>
                      <a:pt x="862" y="980"/>
                    </a:lnTo>
                    <a:lnTo>
                      <a:pt x="872" y="980"/>
                    </a:lnTo>
                    <a:lnTo>
                      <a:pt x="870" y="984"/>
                    </a:lnTo>
                    <a:lnTo>
                      <a:pt x="872" y="990"/>
                    </a:lnTo>
                    <a:lnTo>
                      <a:pt x="864" y="994"/>
                    </a:lnTo>
                    <a:lnTo>
                      <a:pt x="854" y="1002"/>
                    </a:lnTo>
                    <a:lnTo>
                      <a:pt x="862" y="1014"/>
                    </a:lnTo>
                    <a:lnTo>
                      <a:pt x="872" y="1028"/>
                    </a:lnTo>
                    <a:lnTo>
                      <a:pt x="878" y="1046"/>
                    </a:lnTo>
                    <a:lnTo>
                      <a:pt x="880" y="1054"/>
                    </a:lnTo>
                    <a:lnTo>
                      <a:pt x="882" y="1062"/>
                    </a:lnTo>
                    <a:lnTo>
                      <a:pt x="882" y="1092"/>
                    </a:lnTo>
                    <a:lnTo>
                      <a:pt x="884" y="1108"/>
                    </a:lnTo>
                    <a:lnTo>
                      <a:pt x="888" y="1124"/>
                    </a:lnTo>
                    <a:lnTo>
                      <a:pt x="890" y="1126"/>
                    </a:lnTo>
                    <a:lnTo>
                      <a:pt x="896" y="1128"/>
                    </a:lnTo>
                    <a:lnTo>
                      <a:pt x="898" y="1128"/>
                    </a:lnTo>
                    <a:lnTo>
                      <a:pt x="904" y="1130"/>
                    </a:lnTo>
                    <a:lnTo>
                      <a:pt x="906" y="1130"/>
                    </a:lnTo>
                    <a:lnTo>
                      <a:pt x="908" y="1134"/>
                    </a:lnTo>
                    <a:lnTo>
                      <a:pt x="916" y="1134"/>
                    </a:lnTo>
                    <a:lnTo>
                      <a:pt x="918" y="1130"/>
                    </a:lnTo>
                    <a:lnTo>
                      <a:pt x="924" y="1130"/>
                    </a:lnTo>
                    <a:lnTo>
                      <a:pt x="924" y="1128"/>
                    </a:lnTo>
                    <a:lnTo>
                      <a:pt x="924" y="1122"/>
                    </a:lnTo>
                    <a:lnTo>
                      <a:pt x="924" y="1112"/>
                    </a:lnTo>
                    <a:lnTo>
                      <a:pt x="926" y="1108"/>
                    </a:lnTo>
                    <a:lnTo>
                      <a:pt x="930" y="1106"/>
                    </a:lnTo>
                    <a:lnTo>
                      <a:pt x="934" y="1110"/>
                    </a:lnTo>
                    <a:lnTo>
                      <a:pt x="934" y="1114"/>
                    </a:lnTo>
                    <a:lnTo>
                      <a:pt x="936" y="1118"/>
                    </a:lnTo>
                    <a:lnTo>
                      <a:pt x="934" y="1122"/>
                    </a:lnTo>
                    <a:lnTo>
                      <a:pt x="932" y="1126"/>
                    </a:lnTo>
                    <a:lnTo>
                      <a:pt x="928" y="1128"/>
                    </a:lnTo>
                    <a:lnTo>
                      <a:pt x="926" y="1134"/>
                    </a:lnTo>
                    <a:lnTo>
                      <a:pt x="946" y="1160"/>
                    </a:lnTo>
                    <a:lnTo>
                      <a:pt x="954" y="1160"/>
                    </a:lnTo>
                    <a:lnTo>
                      <a:pt x="954" y="1158"/>
                    </a:lnTo>
                    <a:lnTo>
                      <a:pt x="954" y="1156"/>
                    </a:lnTo>
                    <a:lnTo>
                      <a:pt x="954" y="1152"/>
                    </a:lnTo>
                    <a:lnTo>
                      <a:pt x="956" y="1142"/>
                    </a:lnTo>
                    <a:lnTo>
                      <a:pt x="958" y="1132"/>
                    </a:lnTo>
                    <a:lnTo>
                      <a:pt x="958" y="1128"/>
                    </a:lnTo>
                    <a:lnTo>
                      <a:pt x="956" y="1126"/>
                    </a:lnTo>
                    <a:lnTo>
                      <a:pt x="950" y="1120"/>
                    </a:lnTo>
                    <a:lnTo>
                      <a:pt x="968" y="1120"/>
                    </a:lnTo>
                    <a:lnTo>
                      <a:pt x="964" y="1140"/>
                    </a:lnTo>
                    <a:lnTo>
                      <a:pt x="960" y="1158"/>
                    </a:lnTo>
                    <a:lnTo>
                      <a:pt x="960" y="1162"/>
                    </a:lnTo>
                    <a:lnTo>
                      <a:pt x="962" y="1166"/>
                    </a:lnTo>
                    <a:lnTo>
                      <a:pt x="962" y="1170"/>
                    </a:lnTo>
                    <a:lnTo>
                      <a:pt x="968" y="1178"/>
                    </a:lnTo>
                    <a:lnTo>
                      <a:pt x="972" y="1184"/>
                    </a:lnTo>
                    <a:lnTo>
                      <a:pt x="972" y="1188"/>
                    </a:lnTo>
                    <a:lnTo>
                      <a:pt x="972" y="1192"/>
                    </a:lnTo>
                    <a:lnTo>
                      <a:pt x="970" y="1218"/>
                    </a:lnTo>
                    <a:lnTo>
                      <a:pt x="968" y="1238"/>
                    </a:lnTo>
                    <a:lnTo>
                      <a:pt x="966" y="1248"/>
                    </a:lnTo>
                    <a:lnTo>
                      <a:pt x="962" y="125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9" name="Freeform 64">
                <a:extLst>
                  <a:ext uri="{FF2B5EF4-FFF2-40B4-BE49-F238E27FC236}">
                    <a16:creationId xmlns:a16="http://schemas.microsoft.com/office/drawing/2014/main" id="{DBAA602A-524A-4676-7502-28915F9B73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867054" y="1619797"/>
                <a:ext cx="121277" cy="75145"/>
              </a:xfrm>
              <a:custGeom>
                <a:avLst/>
                <a:gdLst>
                  <a:gd name="T0" fmla="*/ 52 w 68"/>
                  <a:gd name="T1" fmla="*/ 58 h 58"/>
                  <a:gd name="T2" fmla="*/ 0 w 68"/>
                  <a:gd name="T3" fmla="*/ 14 h 58"/>
                  <a:gd name="T4" fmla="*/ 0 w 68"/>
                  <a:gd name="T5" fmla="*/ 8 h 58"/>
                  <a:gd name="T6" fmla="*/ 4 w 68"/>
                  <a:gd name="T7" fmla="*/ 4 h 58"/>
                  <a:gd name="T8" fmla="*/ 8 w 68"/>
                  <a:gd name="T9" fmla="*/ 0 h 58"/>
                  <a:gd name="T10" fmla="*/ 12 w 68"/>
                  <a:gd name="T11" fmla="*/ 0 h 58"/>
                  <a:gd name="T12" fmla="*/ 16 w 68"/>
                  <a:gd name="T13" fmla="*/ 2 h 58"/>
                  <a:gd name="T14" fmla="*/ 20 w 68"/>
                  <a:gd name="T15" fmla="*/ 4 h 58"/>
                  <a:gd name="T16" fmla="*/ 24 w 68"/>
                  <a:gd name="T17" fmla="*/ 8 h 58"/>
                  <a:gd name="T18" fmla="*/ 28 w 68"/>
                  <a:gd name="T19" fmla="*/ 10 h 58"/>
                  <a:gd name="T20" fmla="*/ 40 w 68"/>
                  <a:gd name="T21" fmla="*/ 10 h 58"/>
                  <a:gd name="T22" fmla="*/ 46 w 68"/>
                  <a:gd name="T23" fmla="*/ 10 h 58"/>
                  <a:gd name="T24" fmla="*/ 54 w 68"/>
                  <a:gd name="T25" fmla="*/ 14 h 58"/>
                  <a:gd name="T26" fmla="*/ 64 w 68"/>
                  <a:gd name="T27" fmla="*/ 22 h 58"/>
                  <a:gd name="T28" fmla="*/ 68 w 68"/>
                  <a:gd name="T29" fmla="*/ 26 h 58"/>
                  <a:gd name="T30" fmla="*/ 68 w 68"/>
                  <a:gd name="T31" fmla="*/ 30 h 58"/>
                  <a:gd name="T32" fmla="*/ 66 w 68"/>
                  <a:gd name="T33" fmla="*/ 38 h 58"/>
                  <a:gd name="T34" fmla="*/ 60 w 68"/>
                  <a:gd name="T35" fmla="*/ 46 h 58"/>
                  <a:gd name="T36" fmla="*/ 54 w 68"/>
                  <a:gd name="T37" fmla="*/ 52 h 58"/>
                  <a:gd name="T38" fmla="*/ 48 w 68"/>
                  <a:gd name="T39" fmla="*/ 54 h 58"/>
                  <a:gd name="T40" fmla="*/ 52 w 68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58">
                    <a:moveTo>
                      <a:pt x="52" y="58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40" y="10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64" y="22"/>
                    </a:lnTo>
                    <a:lnTo>
                      <a:pt x="68" y="26"/>
                    </a:lnTo>
                    <a:lnTo>
                      <a:pt x="68" y="30"/>
                    </a:lnTo>
                    <a:lnTo>
                      <a:pt x="66" y="38"/>
                    </a:lnTo>
                    <a:lnTo>
                      <a:pt x="60" y="46"/>
                    </a:lnTo>
                    <a:lnTo>
                      <a:pt x="54" y="52"/>
                    </a:lnTo>
                    <a:lnTo>
                      <a:pt x="48" y="54"/>
                    </a:lnTo>
                    <a:lnTo>
                      <a:pt x="52" y="5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0" name="Freeform 65">
                <a:extLst>
                  <a:ext uri="{FF2B5EF4-FFF2-40B4-BE49-F238E27FC236}">
                    <a16:creationId xmlns:a16="http://schemas.microsoft.com/office/drawing/2014/main" id="{F1D22AF1-E270-1FE9-F6D9-D059BD81993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620688" y="1523404"/>
                <a:ext cx="153380" cy="64780"/>
              </a:xfrm>
              <a:custGeom>
                <a:avLst/>
                <a:gdLst>
                  <a:gd name="T0" fmla="*/ 10 w 86"/>
                  <a:gd name="T1" fmla="*/ 2 h 50"/>
                  <a:gd name="T2" fmla="*/ 18 w 86"/>
                  <a:gd name="T3" fmla="*/ 14 h 50"/>
                  <a:gd name="T4" fmla="*/ 28 w 86"/>
                  <a:gd name="T5" fmla="*/ 20 h 50"/>
                  <a:gd name="T6" fmla="*/ 40 w 86"/>
                  <a:gd name="T7" fmla="*/ 26 h 50"/>
                  <a:gd name="T8" fmla="*/ 52 w 86"/>
                  <a:gd name="T9" fmla="*/ 30 h 50"/>
                  <a:gd name="T10" fmla="*/ 50 w 86"/>
                  <a:gd name="T11" fmla="*/ 18 h 50"/>
                  <a:gd name="T12" fmla="*/ 50 w 86"/>
                  <a:gd name="T13" fmla="*/ 12 h 50"/>
                  <a:gd name="T14" fmla="*/ 52 w 86"/>
                  <a:gd name="T15" fmla="*/ 10 h 50"/>
                  <a:gd name="T16" fmla="*/ 54 w 86"/>
                  <a:gd name="T17" fmla="*/ 10 h 50"/>
                  <a:gd name="T18" fmla="*/ 62 w 86"/>
                  <a:gd name="T19" fmla="*/ 12 h 50"/>
                  <a:gd name="T20" fmla="*/ 68 w 86"/>
                  <a:gd name="T21" fmla="*/ 16 h 50"/>
                  <a:gd name="T22" fmla="*/ 70 w 86"/>
                  <a:gd name="T23" fmla="*/ 22 h 50"/>
                  <a:gd name="T24" fmla="*/ 70 w 86"/>
                  <a:gd name="T25" fmla="*/ 30 h 50"/>
                  <a:gd name="T26" fmla="*/ 74 w 86"/>
                  <a:gd name="T27" fmla="*/ 36 h 50"/>
                  <a:gd name="T28" fmla="*/ 78 w 86"/>
                  <a:gd name="T29" fmla="*/ 40 h 50"/>
                  <a:gd name="T30" fmla="*/ 86 w 86"/>
                  <a:gd name="T31" fmla="*/ 46 h 50"/>
                  <a:gd name="T32" fmla="*/ 72 w 86"/>
                  <a:gd name="T33" fmla="*/ 46 h 50"/>
                  <a:gd name="T34" fmla="*/ 68 w 86"/>
                  <a:gd name="T35" fmla="*/ 48 h 50"/>
                  <a:gd name="T36" fmla="*/ 72 w 86"/>
                  <a:gd name="T37" fmla="*/ 48 h 50"/>
                  <a:gd name="T38" fmla="*/ 68 w 86"/>
                  <a:gd name="T39" fmla="*/ 50 h 50"/>
                  <a:gd name="T40" fmla="*/ 62 w 86"/>
                  <a:gd name="T41" fmla="*/ 50 h 50"/>
                  <a:gd name="T42" fmla="*/ 56 w 86"/>
                  <a:gd name="T43" fmla="*/ 50 h 50"/>
                  <a:gd name="T44" fmla="*/ 46 w 86"/>
                  <a:gd name="T45" fmla="*/ 46 h 50"/>
                  <a:gd name="T46" fmla="*/ 26 w 86"/>
                  <a:gd name="T47" fmla="*/ 34 h 50"/>
                  <a:gd name="T48" fmla="*/ 16 w 86"/>
                  <a:gd name="T49" fmla="*/ 26 h 50"/>
                  <a:gd name="T50" fmla="*/ 8 w 86"/>
                  <a:gd name="T51" fmla="*/ 18 h 50"/>
                  <a:gd name="T52" fmla="*/ 2 w 86"/>
                  <a:gd name="T53" fmla="*/ 10 h 50"/>
                  <a:gd name="T54" fmla="*/ 0 w 86"/>
                  <a:gd name="T55" fmla="*/ 0 h 50"/>
                  <a:gd name="T56" fmla="*/ 4 w 86"/>
                  <a:gd name="T57" fmla="*/ 0 h 50"/>
                  <a:gd name="T58" fmla="*/ 10 w 86"/>
                  <a:gd name="T5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50">
                    <a:moveTo>
                      <a:pt x="10" y="2"/>
                    </a:moveTo>
                    <a:lnTo>
                      <a:pt x="18" y="14"/>
                    </a:lnTo>
                    <a:lnTo>
                      <a:pt x="28" y="20"/>
                    </a:lnTo>
                    <a:lnTo>
                      <a:pt x="40" y="26"/>
                    </a:lnTo>
                    <a:lnTo>
                      <a:pt x="52" y="30"/>
                    </a:lnTo>
                    <a:lnTo>
                      <a:pt x="50" y="18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62" y="12"/>
                    </a:lnTo>
                    <a:lnTo>
                      <a:pt x="68" y="16"/>
                    </a:lnTo>
                    <a:lnTo>
                      <a:pt x="70" y="22"/>
                    </a:lnTo>
                    <a:lnTo>
                      <a:pt x="70" y="30"/>
                    </a:lnTo>
                    <a:lnTo>
                      <a:pt x="74" y="36"/>
                    </a:lnTo>
                    <a:lnTo>
                      <a:pt x="78" y="40"/>
                    </a:lnTo>
                    <a:lnTo>
                      <a:pt x="86" y="46"/>
                    </a:lnTo>
                    <a:lnTo>
                      <a:pt x="72" y="46"/>
                    </a:lnTo>
                    <a:lnTo>
                      <a:pt x="68" y="48"/>
                    </a:lnTo>
                    <a:lnTo>
                      <a:pt x="72" y="48"/>
                    </a:lnTo>
                    <a:lnTo>
                      <a:pt x="68" y="50"/>
                    </a:lnTo>
                    <a:lnTo>
                      <a:pt x="62" y="50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26" y="34"/>
                    </a:lnTo>
                    <a:lnTo>
                      <a:pt x="16" y="26"/>
                    </a:lnTo>
                    <a:lnTo>
                      <a:pt x="8" y="18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1" name="Freeform 66">
                <a:extLst>
                  <a:ext uri="{FF2B5EF4-FFF2-40B4-BE49-F238E27FC236}">
                    <a16:creationId xmlns:a16="http://schemas.microsoft.com/office/drawing/2014/main" id="{5A0D92C1-6DE3-661A-41DA-317338F8C0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95052" y="2539163"/>
                <a:ext cx="85607" cy="88101"/>
              </a:xfrm>
              <a:custGeom>
                <a:avLst/>
                <a:gdLst>
                  <a:gd name="T0" fmla="*/ 44 w 48"/>
                  <a:gd name="T1" fmla="*/ 24 h 68"/>
                  <a:gd name="T2" fmla="*/ 46 w 48"/>
                  <a:gd name="T3" fmla="*/ 20 h 68"/>
                  <a:gd name="T4" fmla="*/ 48 w 48"/>
                  <a:gd name="T5" fmla="*/ 14 h 68"/>
                  <a:gd name="T6" fmla="*/ 46 w 48"/>
                  <a:gd name="T7" fmla="*/ 8 h 68"/>
                  <a:gd name="T8" fmla="*/ 44 w 48"/>
                  <a:gd name="T9" fmla="*/ 4 h 68"/>
                  <a:gd name="T10" fmla="*/ 40 w 48"/>
                  <a:gd name="T11" fmla="*/ 0 h 68"/>
                  <a:gd name="T12" fmla="*/ 34 w 48"/>
                  <a:gd name="T13" fmla="*/ 0 h 68"/>
                  <a:gd name="T14" fmla="*/ 32 w 48"/>
                  <a:gd name="T15" fmla="*/ 0 h 68"/>
                  <a:gd name="T16" fmla="*/ 20 w 48"/>
                  <a:gd name="T17" fmla="*/ 24 h 68"/>
                  <a:gd name="T18" fmla="*/ 22 w 48"/>
                  <a:gd name="T19" fmla="*/ 26 h 68"/>
                  <a:gd name="T20" fmla="*/ 16 w 48"/>
                  <a:gd name="T21" fmla="*/ 36 h 68"/>
                  <a:gd name="T22" fmla="*/ 14 w 48"/>
                  <a:gd name="T23" fmla="*/ 44 h 68"/>
                  <a:gd name="T24" fmla="*/ 8 w 48"/>
                  <a:gd name="T25" fmla="*/ 52 h 68"/>
                  <a:gd name="T26" fmla="*/ 0 w 48"/>
                  <a:gd name="T27" fmla="*/ 62 h 68"/>
                  <a:gd name="T28" fmla="*/ 4 w 48"/>
                  <a:gd name="T29" fmla="*/ 66 h 68"/>
                  <a:gd name="T30" fmla="*/ 10 w 48"/>
                  <a:gd name="T31" fmla="*/ 68 h 68"/>
                  <a:gd name="T32" fmla="*/ 16 w 48"/>
                  <a:gd name="T33" fmla="*/ 68 h 68"/>
                  <a:gd name="T34" fmla="*/ 20 w 48"/>
                  <a:gd name="T35" fmla="*/ 66 h 68"/>
                  <a:gd name="T36" fmla="*/ 24 w 48"/>
                  <a:gd name="T37" fmla="*/ 64 h 68"/>
                  <a:gd name="T38" fmla="*/ 28 w 48"/>
                  <a:gd name="T39" fmla="*/ 62 h 68"/>
                  <a:gd name="T40" fmla="*/ 32 w 48"/>
                  <a:gd name="T41" fmla="*/ 64 h 68"/>
                  <a:gd name="T42" fmla="*/ 34 w 48"/>
                  <a:gd name="T43" fmla="*/ 66 h 68"/>
                  <a:gd name="T44" fmla="*/ 38 w 48"/>
                  <a:gd name="T45" fmla="*/ 68 h 68"/>
                  <a:gd name="T46" fmla="*/ 40 w 48"/>
                  <a:gd name="T47" fmla="*/ 46 h 68"/>
                  <a:gd name="T48" fmla="*/ 42 w 48"/>
                  <a:gd name="T49" fmla="*/ 34 h 68"/>
                  <a:gd name="T50" fmla="*/ 44 w 48"/>
                  <a:gd name="T51" fmla="*/ 22 h 68"/>
                  <a:gd name="T52" fmla="*/ 44 w 48"/>
                  <a:gd name="T5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8">
                    <a:moveTo>
                      <a:pt x="44" y="24"/>
                    </a:moveTo>
                    <a:lnTo>
                      <a:pt x="46" y="20"/>
                    </a:lnTo>
                    <a:lnTo>
                      <a:pt x="48" y="14"/>
                    </a:lnTo>
                    <a:lnTo>
                      <a:pt x="46" y="8"/>
                    </a:lnTo>
                    <a:lnTo>
                      <a:pt x="44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0" y="24"/>
                    </a:lnTo>
                    <a:lnTo>
                      <a:pt x="22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8" y="52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0" y="68"/>
                    </a:lnTo>
                    <a:lnTo>
                      <a:pt x="16" y="68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28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8" y="68"/>
                    </a:lnTo>
                    <a:lnTo>
                      <a:pt x="40" y="46"/>
                    </a:lnTo>
                    <a:lnTo>
                      <a:pt x="42" y="34"/>
                    </a:lnTo>
                    <a:lnTo>
                      <a:pt x="44" y="22"/>
                    </a:lnTo>
                    <a:lnTo>
                      <a:pt x="44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</p:grpSp>
        <p:grpSp>
          <p:nvGrpSpPr>
            <p:cNvPr id="22" name="Group 67">
              <a:extLst>
                <a:ext uri="{FF2B5EF4-FFF2-40B4-BE49-F238E27FC236}">
                  <a16:creationId xmlns:a16="http://schemas.microsoft.com/office/drawing/2014/main" id="{1ECE7CFF-00BF-92AB-8298-A1B221D85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1290" y="4392286"/>
              <a:ext cx="503382" cy="307544"/>
              <a:chOff x="2174" y="3446"/>
              <a:chExt cx="304" cy="194"/>
            </a:xfrm>
            <a:solidFill>
              <a:srgbClr val="99CCFF"/>
            </a:solidFill>
          </p:grpSpPr>
          <p:sp>
            <p:nvSpPr>
              <p:cNvPr id="23" name="Freeform 68">
                <a:extLst>
                  <a:ext uri="{FF2B5EF4-FFF2-40B4-BE49-F238E27FC236}">
                    <a16:creationId xmlns:a16="http://schemas.microsoft.com/office/drawing/2014/main" id="{1919E063-7CDB-A4F3-41DA-96B682A6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3446"/>
                <a:ext cx="30" cy="22"/>
              </a:xfrm>
              <a:custGeom>
                <a:avLst/>
                <a:gdLst>
                  <a:gd name="T0" fmla="*/ 0 w 30"/>
                  <a:gd name="T1" fmla="*/ 12 h 22"/>
                  <a:gd name="T2" fmla="*/ 2 w 30"/>
                  <a:gd name="T3" fmla="*/ 10 h 22"/>
                  <a:gd name="T4" fmla="*/ 6 w 30"/>
                  <a:gd name="T5" fmla="*/ 6 h 22"/>
                  <a:gd name="T6" fmla="*/ 14 w 30"/>
                  <a:gd name="T7" fmla="*/ 2 h 22"/>
                  <a:gd name="T8" fmla="*/ 26 w 30"/>
                  <a:gd name="T9" fmla="*/ 0 h 22"/>
                  <a:gd name="T10" fmla="*/ 28 w 30"/>
                  <a:gd name="T11" fmla="*/ 4 h 22"/>
                  <a:gd name="T12" fmla="*/ 30 w 30"/>
                  <a:gd name="T13" fmla="*/ 10 h 22"/>
                  <a:gd name="T14" fmla="*/ 24 w 30"/>
                  <a:gd name="T15" fmla="*/ 22 h 22"/>
                  <a:gd name="T16" fmla="*/ 20 w 30"/>
                  <a:gd name="T17" fmla="*/ 22 h 22"/>
                  <a:gd name="T18" fmla="*/ 14 w 30"/>
                  <a:gd name="T19" fmla="*/ 20 h 22"/>
                  <a:gd name="T20" fmla="*/ 4 w 30"/>
                  <a:gd name="T21" fmla="*/ 16 h 22"/>
                  <a:gd name="T22" fmla="*/ 2 w 30"/>
                  <a:gd name="T23" fmla="*/ 14 h 22"/>
                  <a:gd name="T24" fmla="*/ 0 w 30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2">
                    <a:moveTo>
                      <a:pt x="0" y="12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4" y="20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24" name="Freeform 69">
                <a:extLst>
                  <a:ext uri="{FF2B5EF4-FFF2-40B4-BE49-F238E27FC236}">
                    <a16:creationId xmlns:a16="http://schemas.microsoft.com/office/drawing/2014/main" id="{3A62DD95-EA0B-D0FC-A273-FFA09A252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508"/>
                <a:ext cx="32" cy="14"/>
              </a:xfrm>
              <a:custGeom>
                <a:avLst/>
                <a:gdLst>
                  <a:gd name="T0" fmla="*/ 4 w 32"/>
                  <a:gd name="T1" fmla="*/ 0 h 14"/>
                  <a:gd name="T2" fmla="*/ 0 w 32"/>
                  <a:gd name="T3" fmla="*/ 8 h 14"/>
                  <a:gd name="T4" fmla="*/ 22 w 32"/>
                  <a:gd name="T5" fmla="*/ 14 h 14"/>
                  <a:gd name="T6" fmla="*/ 30 w 32"/>
                  <a:gd name="T7" fmla="*/ 8 h 14"/>
                  <a:gd name="T8" fmla="*/ 32 w 32"/>
                  <a:gd name="T9" fmla="*/ 6 h 14"/>
                  <a:gd name="T10" fmla="*/ 32 w 32"/>
                  <a:gd name="T11" fmla="*/ 4 h 14"/>
                  <a:gd name="T12" fmla="*/ 28 w 32"/>
                  <a:gd name="T13" fmla="*/ 2 h 14"/>
                  <a:gd name="T14" fmla="*/ 22 w 32"/>
                  <a:gd name="T15" fmla="*/ 2 h 14"/>
                  <a:gd name="T16" fmla="*/ 4 w 3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0" y="8"/>
                    </a:lnTo>
                    <a:lnTo>
                      <a:pt x="22" y="1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25" name="Freeform 70">
                <a:extLst>
                  <a:ext uri="{FF2B5EF4-FFF2-40B4-BE49-F238E27FC236}">
                    <a16:creationId xmlns:a16="http://schemas.microsoft.com/office/drawing/2014/main" id="{F8766BDA-0EA3-03B6-B96F-C6B30268E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3524"/>
                <a:ext cx="42" cy="28"/>
              </a:xfrm>
              <a:custGeom>
                <a:avLst/>
                <a:gdLst>
                  <a:gd name="T0" fmla="*/ 4 w 42"/>
                  <a:gd name="T1" fmla="*/ 10 h 28"/>
                  <a:gd name="T2" fmla="*/ 2 w 42"/>
                  <a:gd name="T3" fmla="*/ 6 h 28"/>
                  <a:gd name="T4" fmla="*/ 0 w 42"/>
                  <a:gd name="T5" fmla="*/ 2 h 28"/>
                  <a:gd name="T6" fmla="*/ 2 w 42"/>
                  <a:gd name="T7" fmla="*/ 0 h 28"/>
                  <a:gd name="T8" fmla="*/ 4 w 42"/>
                  <a:gd name="T9" fmla="*/ 0 h 28"/>
                  <a:gd name="T10" fmla="*/ 6 w 42"/>
                  <a:gd name="T11" fmla="*/ 0 h 28"/>
                  <a:gd name="T12" fmla="*/ 12 w 42"/>
                  <a:gd name="T13" fmla="*/ 2 h 28"/>
                  <a:gd name="T14" fmla="*/ 18 w 42"/>
                  <a:gd name="T15" fmla="*/ 4 h 28"/>
                  <a:gd name="T16" fmla="*/ 28 w 42"/>
                  <a:gd name="T17" fmla="*/ 4 h 28"/>
                  <a:gd name="T18" fmla="*/ 36 w 42"/>
                  <a:gd name="T19" fmla="*/ 10 h 28"/>
                  <a:gd name="T20" fmla="*/ 38 w 42"/>
                  <a:gd name="T21" fmla="*/ 12 h 28"/>
                  <a:gd name="T22" fmla="*/ 42 w 42"/>
                  <a:gd name="T23" fmla="*/ 16 h 28"/>
                  <a:gd name="T24" fmla="*/ 42 w 42"/>
                  <a:gd name="T25" fmla="*/ 20 h 28"/>
                  <a:gd name="T26" fmla="*/ 40 w 42"/>
                  <a:gd name="T27" fmla="*/ 22 h 28"/>
                  <a:gd name="T28" fmla="*/ 38 w 42"/>
                  <a:gd name="T29" fmla="*/ 22 h 28"/>
                  <a:gd name="T30" fmla="*/ 30 w 42"/>
                  <a:gd name="T31" fmla="*/ 24 h 28"/>
                  <a:gd name="T32" fmla="*/ 24 w 42"/>
                  <a:gd name="T33" fmla="*/ 28 h 28"/>
                  <a:gd name="T34" fmla="*/ 22 w 42"/>
                  <a:gd name="T35" fmla="*/ 28 h 28"/>
                  <a:gd name="T36" fmla="*/ 20 w 42"/>
                  <a:gd name="T37" fmla="*/ 26 h 28"/>
                  <a:gd name="T38" fmla="*/ 18 w 42"/>
                  <a:gd name="T39" fmla="*/ 22 h 28"/>
                  <a:gd name="T40" fmla="*/ 16 w 42"/>
                  <a:gd name="T41" fmla="*/ 18 h 28"/>
                  <a:gd name="T42" fmla="*/ 8 w 42"/>
                  <a:gd name="T43" fmla="*/ 12 h 28"/>
                  <a:gd name="T44" fmla="*/ 4 w 42"/>
                  <a:gd name="T4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8">
                    <a:moveTo>
                      <a:pt x="4" y="10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6" y="18"/>
                    </a:lnTo>
                    <a:lnTo>
                      <a:pt x="8" y="12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26" name="Freeform 71">
                <a:extLst>
                  <a:ext uri="{FF2B5EF4-FFF2-40B4-BE49-F238E27FC236}">
                    <a16:creationId xmlns:a16="http://schemas.microsoft.com/office/drawing/2014/main" id="{3A88DD78-56EB-6735-9EB9-877F2863E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554"/>
                <a:ext cx="74" cy="86"/>
              </a:xfrm>
              <a:custGeom>
                <a:avLst/>
                <a:gdLst>
                  <a:gd name="T0" fmla="*/ 10 w 74"/>
                  <a:gd name="T1" fmla="*/ 6 h 86"/>
                  <a:gd name="T2" fmla="*/ 14 w 74"/>
                  <a:gd name="T3" fmla="*/ 0 h 86"/>
                  <a:gd name="T4" fmla="*/ 22 w 74"/>
                  <a:gd name="T5" fmla="*/ 8 h 86"/>
                  <a:gd name="T6" fmla="*/ 52 w 74"/>
                  <a:gd name="T7" fmla="*/ 20 h 86"/>
                  <a:gd name="T8" fmla="*/ 60 w 74"/>
                  <a:gd name="T9" fmla="*/ 26 h 86"/>
                  <a:gd name="T10" fmla="*/ 60 w 74"/>
                  <a:gd name="T11" fmla="*/ 32 h 86"/>
                  <a:gd name="T12" fmla="*/ 68 w 74"/>
                  <a:gd name="T13" fmla="*/ 44 h 86"/>
                  <a:gd name="T14" fmla="*/ 70 w 74"/>
                  <a:gd name="T15" fmla="*/ 46 h 86"/>
                  <a:gd name="T16" fmla="*/ 74 w 74"/>
                  <a:gd name="T17" fmla="*/ 48 h 86"/>
                  <a:gd name="T18" fmla="*/ 74 w 74"/>
                  <a:gd name="T19" fmla="*/ 50 h 86"/>
                  <a:gd name="T20" fmla="*/ 74 w 74"/>
                  <a:gd name="T21" fmla="*/ 52 h 86"/>
                  <a:gd name="T22" fmla="*/ 70 w 74"/>
                  <a:gd name="T23" fmla="*/ 56 h 86"/>
                  <a:gd name="T24" fmla="*/ 64 w 74"/>
                  <a:gd name="T25" fmla="*/ 60 h 86"/>
                  <a:gd name="T26" fmla="*/ 60 w 74"/>
                  <a:gd name="T27" fmla="*/ 60 h 86"/>
                  <a:gd name="T28" fmla="*/ 48 w 74"/>
                  <a:gd name="T29" fmla="*/ 64 h 86"/>
                  <a:gd name="T30" fmla="*/ 42 w 74"/>
                  <a:gd name="T31" fmla="*/ 66 h 86"/>
                  <a:gd name="T32" fmla="*/ 36 w 74"/>
                  <a:gd name="T33" fmla="*/ 72 h 86"/>
                  <a:gd name="T34" fmla="*/ 30 w 74"/>
                  <a:gd name="T35" fmla="*/ 78 h 86"/>
                  <a:gd name="T36" fmla="*/ 26 w 74"/>
                  <a:gd name="T37" fmla="*/ 86 h 86"/>
                  <a:gd name="T38" fmla="*/ 22 w 74"/>
                  <a:gd name="T39" fmla="*/ 86 h 86"/>
                  <a:gd name="T40" fmla="*/ 16 w 74"/>
                  <a:gd name="T41" fmla="*/ 82 h 86"/>
                  <a:gd name="T42" fmla="*/ 10 w 74"/>
                  <a:gd name="T43" fmla="*/ 74 h 86"/>
                  <a:gd name="T44" fmla="*/ 8 w 74"/>
                  <a:gd name="T45" fmla="*/ 70 h 86"/>
                  <a:gd name="T46" fmla="*/ 8 w 74"/>
                  <a:gd name="T47" fmla="*/ 62 h 86"/>
                  <a:gd name="T48" fmla="*/ 10 w 74"/>
                  <a:gd name="T49" fmla="*/ 56 h 86"/>
                  <a:gd name="T50" fmla="*/ 8 w 74"/>
                  <a:gd name="T51" fmla="*/ 50 h 86"/>
                  <a:gd name="T52" fmla="*/ 2 w 74"/>
                  <a:gd name="T53" fmla="*/ 42 h 86"/>
                  <a:gd name="T54" fmla="*/ 0 w 74"/>
                  <a:gd name="T55" fmla="*/ 40 h 86"/>
                  <a:gd name="T56" fmla="*/ 0 w 74"/>
                  <a:gd name="T57" fmla="*/ 34 h 86"/>
                  <a:gd name="T58" fmla="*/ 0 w 74"/>
                  <a:gd name="T59" fmla="*/ 32 h 86"/>
                  <a:gd name="T60" fmla="*/ 0 w 74"/>
                  <a:gd name="T61" fmla="*/ 30 h 86"/>
                  <a:gd name="T62" fmla="*/ 2 w 74"/>
                  <a:gd name="T63" fmla="*/ 28 h 86"/>
                  <a:gd name="T64" fmla="*/ 8 w 74"/>
                  <a:gd name="T65" fmla="*/ 28 h 86"/>
                  <a:gd name="T66" fmla="*/ 10 w 74"/>
                  <a:gd name="T67" fmla="*/ 28 h 86"/>
                  <a:gd name="T68" fmla="*/ 12 w 74"/>
                  <a:gd name="T69" fmla="*/ 24 h 86"/>
                  <a:gd name="T70" fmla="*/ 12 w 74"/>
                  <a:gd name="T71" fmla="*/ 12 h 86"/>
                  <a:gd name="T72" fmla="*/ 10 w 74"/>
                  <a:gd name="T73" fmla="*/ 8 h 86"/>
                  <a:gd name="T74" fmla="*/ 10 w 74"/>
                  <a:gd name="T75" fmla="*/ 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86">
                    <a:moveTo>
                      <a:pt x="10" y="6"/>
                    </a:moveTo>
                    <a:lnTo>
                      <a:pt x="14" y="0"/>
                    </a:lnTo>
                    <a:lnTo>
                      <a:pt x="22" y="8"/>
                    </a:lnTo>
                    <a:lnTo>
                      <a:pt x="52" y="20"/>
                    </a:lnTo>
                    <a:lnTo>
                      <a:pt x="60" y="26"/>
                    </a:lnTo>
                    <a:lnTo>
                      <a:pt x="60" y="32"/>
                    </a:lnTo>
                    <a:lnTo>
                      <a:pt x="68" y="44"/>
                    </a:lnTo>
                    <a:lnTo>
                      <a:pt x="70" y="46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4" y="52"/>
                    </a:lnTo>
                    <a:lnTo>
                      <a:pt x="70" y="56"/>
                    </a:lnTo>
                    <a:lnTo>
                      <a:pt x="64" y="60"/>
                    </a:lnTo>
                    <a:lnTo>
                      <a:pt x="60" y="60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72"/>
                    </a:lnTo>
                    <a:lnTo>
                      <a:pt x="30" y="78"/>
                    </a:lnTo>
                    <a:lnTo>
                      <a:pt x="26" y="86"/>
                    </a:lnTo>
                    <a:lnTo>
                      <a:pt x="22" y="86"/>
                    </a:lnTo>
                    <a:lnTo>
                      <a:pt x="16" y="82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0" y="56"/>
                    </a:lnTo>
                    <a:lnTo>
                      <a:pt x="8" y="5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28" name="Freeform 72">
                <a:extLst>
                  <a:ext uri="{FF2B5EF4-FFF2-40B4-BE49-F238E27FC236}">
                    <a16:creationId xmlns:a16="http://schemas.microsoft.com/office/drawing/2014/main" id="{FD88704A-5FB2-41F9-8C6C-B67AD33DA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3480"/>
                <a:ext cx="32" cy="28"/>
              </a:xfrm>
              <a:custGeom>
                <a:avLst/>
                <a:gdLst>
                  <a:gd name="T0" fmla="*/ 0 w 32"/>
                  <a:gd name="T1" fmla="*/ 6 h 28"/>
                  <a:gd name="T2" fmla="*/ 8 w 32"/>
                  <a:gd name="T3" fmla="*/ 6 h 28"/>
                  <a:gd name="T4" fmla="*/ 10 w 32"/>
                  <a:gd name="T5" fmla="*/ 0 h 28"/>
                  <a:gd name="T6" fmla="*/ 12 w 32"/>
                  <a:gd name="T7" fmla="*/ 0 h 28"/>
                  <a:gd name="T8" fmla="*/ 18 w 32"/>
                  <a:gd name="T9" fmla="*/ 6 h 28"/>
                  <a:gd name="T10" fmla="*/ 20 w 32"/>
                  <a:gd name="T11" fmla="*/ 10 h 28"/>
                  <a:gd name="T12" fmla="*/ 30 w 32"/>
                  <a:gd name="T13" fmla="*/ 18 h 28"/>
                  <a:gd name="T14" fmla="*/ 30 w 32"/>
                  <a:gd name="T15" fmla="*/ 22 h 28"/>
                  <a:gd name="T16" fmla="*/ 32 w 32"/>
                  <a:gd name="T17" fmla="*/ 26 h 28"/>
                  <a:gd name="T18" fmla="*/ 32 w 32"/>
                  <a:gd name="T19" fmla="*/ 28 h 28"/>
                  <a:gd name="T20" fmla="*/ 30 w 32"/>
                  <a:gd name="T21" fmla="*/ 28 h 28"/>
                  <a:gd name="T22" fmla="*/ 24 w 32"/>
                  <a:gd name="T23" fmla="*/ 26 h 28"/>
                  <a:gd name="T24" fmla="*/ 16 w 32"/>
                  <a:gd name="T25" fmla="*/ 24 h 28"/>
                  <a:gd name="T26" fmla="*/ 10 w 32"/>
                  <a:gd name="T27" fmla="*/ 24 h 28"/>
                  <a:gd name="T28" fmla="*/ 8 w 32"/>
                  <a:gd name="T29" fmla="*/ 26 h 28"/>
                  <a:gd name="T30" fmla="*/ 0 w 32"/>
                  <a:gd name="T31" fmla="*/ 16 h 28"/>
                  <a:gd name="T32" fmla="*/ 0 w 32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0" y="6"/>
                    </a:moveTo>
                    <a:lnTo>
                      <a:pt x="8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4" y="26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</p:grp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888968C4-E048-9A6B-3A89-6FCA21811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430" y="4327052"/>
              <a:ext cx="665413" cy="535462"/>
            </a:xfrm>
            <a:custGeom>
              <a:avLst/>
              <a:gdLst>
                <a:gd name="T0" fmla="*/ 118 w 480"/>
                <a:gd name="T1" fmla="*/ 78 h 394"/>
                <a:gd name="T2" fmla="*/ 70 w 480"/>
                <a:gd name="T3" fmla="*/ 64 h 394"/>
                <a:gd name="T4" fmla="*/ 14 w 480"/>
                <a:gd name="T5" fmla="*/ 76 h 394"/>
                <a:gd name="T6" fmla="*/ 12 w 480"/>
                <a:gd name="T7" fmla="*/ 56 h 394"/>
                <a:gd name="T8" fmla="*/ 0 w 480"/>
                <a:gd name="T9" fmla="*/ 34 h 394"/>
                <a:gd name="T10" fmla="*/ 154 w 480"/>
                <a:gd name="T11" fmla="*/ 32 h 394"/>
                <a:gd name="T12" fmla="*/ 316 w 480"/>
                <a:gd name="T13" fmla="*/ 34 h 394"/>
                <a:gd name="T14" fmla="*/ 320 w 480"/>
                <a:gd name="T15" fmla="*/ 18 h 394"/>
                <a:gd name="T16" fmla="*/ 322 w 480"/>
                <a:gd name="T17" fmla="*/ 4 h 394"/>
                <a:gd name="T18" fmla="*/ 350 w 480"/>
                <a:gd name="T19" fmla="*/ 6 h 394"/>
                <a:gd name="T20" fmla="*/ 364 w 480"/>
                <a:gd name="T21" fmla="*/ 40 h 394"/>
                <a:gd name="T22" fmla="*/ 390 w 480"/>
                <a:gd name="T23" fmla="*/ 98 h 394"/>
                <a:gd name="T24" fmla="*/ 414 w 480"/>
                <a:gd name="T25" fmla="*/ 128 h 394"/>
                <a:gd name="T26" fmla="*/ 426 w 480"/>
                <a:gd name="T27" fmla="*/ 164 h 394"/>
                <a:gd name="T28" fmla="*/ 464 w 480"/>
                <a:gd name="T29" fmla="*/ 218 h 394"/>
                <a:gd name="T30" fmla="*/ 478 w 480"/>
                <a:gd name="T31" fmla="*/ 258 h 394"/>
                <a:gd name="T32" fmla="*/ 480 w 480"/>
                <a:gd name="T33" fmla="*/ 288 h 394"/>
                <a:gd name="T34" fmla="*/ 474 w 480"/>
                <a:gd name="T35" fmla="*/ 324 h 394"/>
                <a:gd name="T36" fmla="*/ 474 w 480"/>
                <a:gd name="T37" fmla="*/ 342 h 394"/>
                <a:gd name="T38" fmla="*/ 476 w 480"/>
                <a:gd name="T39" fmla="*/ 354 h 394"/>
                <a:gd name="T40" fmla="*/ 450 w 480"/>
                <a:gd name="T41" fmla="*/ 386 h 394"/>
                <a:gd name="T42" fmla="*/ 462 w 480"/>
                <a:gd name="T43" fmla="*/ 370 h 394"/>
                <a:gd name="T44" fmla="*/ 462 w 480"/>
                <a:gd name="T45" fmla="*/ 358 h 394"/>
                <a:gd name="T46" fmla="*/ 444 w 480"/>
                <a:gd name="T47" fmla="*/ 368 h 394"/>
                <a:gd name="T48" fmla="*/ 428 w 480"/>
                <a:gd name="T49" fmla="*/ 368 h 394"/>
                <a:gd name="T50" fmla="*/ 422 w 480"/>
                <a:gd name="T51" fmla="*/ 346 h 394"/>
                <a:gd name="T52" fmla="*/ 406 w 480"/>
                <a:gd name="T53" fmla="*/ 328 h 394"/>
                <a:gd name="T54" fmla="*/ 380 w 480"/>
                <a:gd name="T55" fmla="*/ 316 h 394"/>
                <a:gd name="T56" fmla="*/ 372 w 480"/>
                <a:gd name="T57" fmla="*/ 292 h 394"/>
                <a:gd name="T58" fmla="*/ 360 w 480"/>
                <a:gd name="T59" fmla="*/ 284 h 394"/>
                <a:gd name="T60" fmla="*/ 354 w 480"/>
                <a:gd name="T61" fmla="*/ 270 h 394"/>
                <a:gd name="T62" fmla="*/ 344 w 480"/>
                <a:gd name="T63" fmla="*/ 270 h 394"/>
                <a:gd name="T64" fmla="*/ 340 w 480"/>
                <a:gd name="T65" fmla="*/ 264 h 394"/>
                <a:gd name="T66" fmla="*/ 314 w 480"/>
                <a:gd name="T67" fmla="*/ 226 h 394"/>
                <a:gd name="T68" fmla="*/ 322 w 480"/>
                <a:gd name="T69" fmla="*/ 222 h 394"/>
                <a:gd name="T70" fmla="*/ 312 w 480"/>
                <a:gd name="T71" fmla="*/ 206 h 394"/>
                <a:gd name="T72" fmla="*/ 302 w 480"/>
                <a:gd name="T73" fmla="*/ 206 h 394"/>
                <a:gd name="T74" fmla="*/ 300 w 480"/>
                <a:gd name="T75" fmla="*/ 182 h 394"/>
                <a:gd name="T76" fmla="*/ 304 w 480"/>
                <a:gd name="T77" fmla="*/ 158 h 394"/>
                <a:gd name="T78" fmla="*/ 294 w 480"/>
                <a:gd name="T79" fmla="*/ 130 h 394"/>
                <a:gd name="T80" fmla="*/ 270 w 480"/>
                <a:gd name="T81" fmla="*/ 110 h 394"/>
                <a:gd name="T82" fmla="*/ 248 w 480"/>
                <a:gd name="T83" fmla="*/ 86 h 394"/>
                <a:gd name="T84" fmla="*/ 220 w 480"/>
                <a:gd name="T85" fmla="*/ 72 h 394"/>
                <a:gd name="T86" fmla="*/ 190 w 480"/>
                <a:gd name="T87" fmla="*/ 82 h 394"/>
                <a:gd name="T88" fmla="*/ 166 w 480"/>
                <a:gd name="T89" fmla="*/ 98 h 394"/>
                <a:gd name="T90" fmla="*/ 138 w 480"/>
                <a:gd name="T91" fmla="*/ 100 h 394"/>
                <a:gd name="T92" fmla="*/ 132 w 480"/>
                <a:gd name="T93" fmla="*/ 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0" h="394">
                  <a:moveTo>
                    <a:pt x="128" y="88"/>
                  </a:moveTo>
                  <a:lnTo>
                    <a:pt x="124" y="84"/>
                  </a:lnTo>
                  <a:lnTo>
                    <a:pt x="118" y="78"/>
                  </a:lnTo>
                  <a:lnTo>
                    <a:pt x="104" y="70"/>
                  </a:lnTo>
                  <a:lnTo>
                    <a:pt x="86" y="66"/>
                  </a:lnTo>
                  <a:lnTo>
                    <a:pt x="70" y="64"/>
                  </a:lnTo>
                  <a:lnTo>
                    <a:pt x="54" y="64"/>
                  </a:lnTo>
                  <a:lnTo>
                    <a:pt x="40" y="68"/>
                  </a:lnTo>
                  <a:lnTo>
                    <a:pt x="14" y="76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46" y="16"/>
                  </a:lnTo>
                  <a:lnTo>
                    <a:pt x="148" y="20"/>
                  </a:lnTo>
                  <a:lnTo>
                    <a:pt x="154" y="32"/>
                  </a:lnTo>
                  <a:lnTo>
                    <a:pt x="310" y="22"/>
                  </a:lnTo>
                  <a:lnTo>
                    <a:pt x="312" y="28"/>
                  </a:lnTo>
                  <a:lnTo>
                    <a:pt x="316" y="34"/>
                  </a:lnTo>
                  <a:lnTo>
                    <a:pt x="324" y="34"/>
                  </a:lnTo>
                  <a:lnTo>
                    <a:pt x="324" y="24"/>
                  </a:lnTo>
                  <a:lnTo>
                    <a:pt x="320" y="18"/>
                  </a:lnTo>
                  <a:lnTo>
                    <a:pt x="320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4" y="2"/>
                  </a:lnTo>
                  <a:lnTo>
                    <a:pt x="326" y="0"/>
                  </a:lnTo>
                  <a:lnTo>
                    <a:pt x="350" y="6"/>
                  </a:lnTo>
                  <a:lnTo>
                    <a:pt x="352" y="16"/>
                  </a:lnTo>
                  <a:lnTo>
                    <a:pt x="356" y="26"/>
                  </a:lnTo>
                  <a:lnTo>
                    <a:pt x="364" y="40"/>
                  </a:lnTo>
                  <a:lnTo>
                    <a:pt x="374" y="60"/>
                  </a:lnTo>
                  <a:lnTo>
                    <a:pt x="382" y="80"/>
                  </a:lnTo>
                  <a:lnTo>
                    <a:pt x="390" y="98"/>
                  </a:lnTo>
                  <a:lnTo>
                    <a:pt x="400" y="116"/>
                  </a:lnTo>
                  <a:lnTo>
                    <a:pt x="406" y="122"/>
                  </a:lnTo>
                  <a:lnTo>
                    <a:pt x="414" y="128"/>
                  </a:lnTo>
                  <a:lnTo>
                    <a:pt x="420" y="132"/>
                  </a:lnTo>
                  <a:lnTo>
                    <a:pt x="426" y="140"/>
                  </a:lnTo>
                  <a:lnTo>
                    <a:pt x="426" y="164"/>
                  </a:lnTo>
                  <a:lnTo>
                    <a:pt x="444" y="194"/>
                  </a:lnTo>
                  <a:lnTo>
                    <a:pt x="444" y="192"/>
                  </a:lnTo>
                  <a:lnTo>
                    <a:pt x="464" y="218"/>
                  </a:lnTo>
                  <a:lnTo>
                    <a:pt x="472" y="232"/>
                  </a:lnTo>
                  <a:lnTo>
                    <a:pt x="478" y="248"/>
                  </a:lnTo>
                  <a:lnTo>
                    <a:pt x="478" y="258"/>
                  </a:lnTo>
                  <a:lnTo>
                    <a:pt x="478" y="268"/>
                  </a:lnTo>
                  <a:lnTo>
                    <a:pt x="478" y="280"/>
                  </a:lnTo>
                  <a:lnTo>
                    <a:pt x="480" y="288"/>
                  </a:lnTo>
                  <a:lnTo>
                    <a:pt x="480" y="320"/>
                  </a:lnTo>
                  <a:lnTo>
                    <a:pt x="476" y="322"/>
                  </a:lnTo>
                  <a:lnTo>
                    <a:pt x="474" y="324"/>
                  </a:lnTo>
                  <a:lnTo>
                    <a:pt x="472" y="334"/>
                  </a:lnTo>
                  <a:lnTo>
                    <a:pt x="472" y="338"/>
                  </a:lnTo>
                  <a:lnTo>
                    <a:pt x="474" y="342"/>
                  </a:lnTo>
                  <a:lnTo>
                    <a:pt x="476" y="344"/>
                  </a:lnTo>
                  <a:lnTo>
                    <a:pt x="478" y="348"/>
                  </a:lnTo>
                  <a:lnTo>
                    <a:pt x="476" y="354"/>
                  </a:lnTo>
                  <a:lnTo>
                    <a:pt x="474" y="362"/>
                  </a:lnTo>
                  <a:lnTo>
                    <a:pt x="464" y="374"/>
                  </a:lnTo>
                  <a:lnTo>
                    <a:pt x="450" y="386"/>
                  </a:lnTo>
                  <a:lnTo>
                    <a:pt x="440" y="394"/>
                  </a:lnTo>
                  <a:lnTo>
                    <a:pt x="456" y="380"/>
                  </a:lnTo>
                  <a:lnTo>
                    <a:pt x="462" y="370"/>
                  </a:lnTo>
                  <a:lnTo>
                    <a:pt x="468" y="360"/>
                  </a:lnTo>
                  <a:lnTo>
                    <a:pt x="464" y="358"/>
                  </a:lnTo>
                  <a:lnTo>
                    <a:pt x="462" y="358"/>
                  </a:lnTo>
                  <a:lnTo>
                    <a:pt x="456" y="360"/>
                  </a:lnTo>
                  <a:lnTo>
                    <a:pt x="450" y="364"/>
                  </a:lnTo>
                  <a:lnTo>
                    <a:pt x="444" y="368"/>
                  </a:lnTo>
                  <a:lnTo>
                    <a:pt x="436" y="370"/>
                  </a:lnTo>
                  <a:lnTo>
                    <a:pt x="430" y="370"/>
                  </a:lnTo>
                  <a:lnTo>
                    <a:pt x="428" y="368"/>
                  </a:lnTo>
                  <a:lnTo>
                    <a:pt x="426" y="366"/>
                  </a:lnTo>
                  <a:lnTo>
                    <a:pt x="424" y="362"/>
                  </a:lnTo>
                  <a:lnTo>
                    <a:pt x="422" y="346"/>
                  </a:lnTo>
                  <a:lnTo>
                    <a:pt x="420" y="340"/>
                  </a:lnTo>
                  <a:lnTo>
                    <a:pt x="416" y="334"/>
                  </a:lnTo>
                  <a:lnTo>
                    <a:pt x="406" y="328"/>
                  </a:lnTo>
                  <a:lnTo>
                    <a:pt x="396" y="324"/>
                  </a:lnTo>
                  <a:lnTo>
                    <a:pt x="384" y="320"/>
                  </a:lnTo>
                  <a:lnTo>
                    <a:pt x="380" y="316"/>
                  </a:lnTo>
                  <a:lnTo>
                    <a:pt x="378" y="310"/>
                  </a:lnTo>
                  <a:lnTo>
                    <a:pt x="374" y="296"/>
                  </a:lnTo>
                  <a:lnTo>
                    <a:pt x="372" y="292"/>
                  </a:lnTo>
                  <a:lnTo>
                    <a:pt x="370" y="290"/>
                  </a:lnTo>
                  <a:lnTo>
                    <a:pt x="370" y="288"/>
                  </a:lnTo>
                  <a:lnTo>
                    <a:pt x="360" y="284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4" y="270"/>
                  </a:lnTo>
                  <a:lnTo>
                    <a:pt x="354" y="266"/>
                  </a:lnTo>
                  <a:lnTo>
                    <a:pt x="352" y="262"/>
                  </a:lnTo>
                  <a:lnTo>
                    <a:pt x="344" y="270"/>
                  </a:lnTo>
                  <a:lnTo>
                    <a:pt x="344" y="268"/>
                  </a:lnTo>
                  <a:lnTo>
                    <a:pt x="344" y="266"/>
                  </a:lnTo>
                  <a:lnTo>
                    <a:pt x="340" y="264"/>
                  </a:lnTo>
                  <a:lnTo>
                    <a:pt x="336" y="260"/>
                  </a:lnTo>
                  <a:lnTo>
                    <a:pt x="326" y="248"/>
                  </a:lnTo>
                  <a:lnTo>
                    <a:pt x="314" y="226"/>
                  </a:lnTo>
                  <a:lnTo>
                    <a:pt x="316" y="224"/>
                  </a:lnTo>
                  <a:lnTo>
                    <a:pt x="316" y="222"/>
                  </a:lnTo>
                  <a:lnTo>
                    <a:pt x="322" y="222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12" y="206"/>
                  </a:lnTo>
                  <a:lnTo>
                    <a:pt x="310" y="216"/>
                  </a:lnTo>
                  <a:lnTo>
                    <a:pt x="306" y="212"/>
                  </a:lnTo>
                  <a:lnTo>
                    <a:pt x="302" y="206"/>
                  </a:lnTo>
                  <a:lnTo>
                    <a:pt x="300" y="200"/>
                  </a:lnTo>
                  <a:lnTo>
                    <a:pt x="300" y="192"/>
                  </a:lnTo>
                  <a:lnTo>
                    <a:pt x="300" y="182"/>
                  </a:lnTo>
                  <a:lnTo>
                    <a:pt x="302" y="174"/>
                  </a:lnTo>
                  <a:lnTo>
                    <a:pt x="304" y="168"/>
                  </a:lnTo>
                  <a:lnTo>
                    <a:pt x="304" y="158"/>
                  </a:lnTo>
                  <a:lnTo>
                    <a:pt x="302" y="146"/>
                  </a:lnTo>
                  <a:lnTo>
                    <a:pt x="298" y="138"/>
                  </a:lnTo>
                  <a:lnTo>
                    <a:pt x="294" y="130"/>
                  </a:lnTo>
                  <a:lnTo>
                    <a:pt x="292" y="120"/>
                  </a:lnTo>
                  <a:lnTo>
                    <a:pt x="280" y="116"/>
                  </a:lnTo>
                  <a:lnTo>
                    <a:pt x="270" y="110"/>
                  </a:lnTo>
                  <a:lnTo>
                    <a:pt x="262" y="102"/>
                  </a:lnTo>
                  <a:lnTo>
                    <a:pt x="256" y="94"/>
                  </a:lnTo>
                  <a:lnTo>
                    <a:pt x="248" y="86"/>
                  </a:lnTo>
                  <a:lnTo>
                    <a:pt x="240" y="78"/>
                  </a:lnTo>
                  <a:lnTo>
                    <a:pt x="232" y="74"/>
                  </a:lnTo>
                  <a:lnTo>
                    <a:pt x="220" y="72"/>
                  </a:lnTo>
                  <a:lnTo>
                    <a:pt x="208" y="74"/>
                  </a:lnTo>
                  <a:lnTo>
                    <a:pt x="198" y="76"/>
                  </a:lnTo>
                  <a:lnTo>
                    <a:pt x="190" y="82"/>
                  </a:lnTo>
                  <a:lnTo>
                    <a:pt x="182" y="86"/>
                  </a:lnTo>
                  <a:lnTo>
                    <a:pt x="174" y="92"/>
                  </a:lnTo>
                  <a:lnTo>
                    <a:pt x="166" y="98"/>
                  </a:lnTo>
                  <a:lnTo>
                    <a:pt x="156" y="100"/>
                  </a:lnTo>
                  <a:lnTo>
                    <a:pt x="144" y="102"/>
                  </a:lnTo>
                  <a:lnTo>
                    <a:pt x="138" y="100"/>
                  </a:lnTo>
                  <a:lnTo>
                    <a:pt x="134" y="98"/>
                  </a:lnTo>
                  <a:lnTo>
                    <a:pt x="132" y="94"/>
                  </a:lnTo>
                  <a:lnTo>
                    <a:pt x="132" y="90"/>
                  </a:lnTo>
                  <a:lnTo>
                    <a:pt x="130" y="90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5EB77800-F940-CBAC-2ADB-28F91CFC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788" y="3973700"/>
              <a:ext cx="399248" cy="399560"/>
            </a:xfrm>
            <a:custGeom>
              <a:avLst/>
              <a:gdLst>
                <a:gd name="T0" fmla="*/ 272 w 288"/>
                <a:gd name="T1" fmla="*/ 260 h 294"/>
                <a:gd name="T2" fmla="*/ 272 w 288"/>
                <a:gd name="T3" fmla="*/ 246 h 294"/>
                <a:gd name="T4" fmla="*/ 276 w 288"/>
                <a:gd name="T5" fmla="*/ 226 h 294"/>
                <a:gd name="T6" fmla="*/ 270 w 288"/>
                <a:gd name="T7" fmla="*/ 222 h 294"/>
                <a:gd name="T8" fmla="*/ 276 w 288"/>
                <a:gd name="T9" fmla="*/ 200 h 294"/>
                <a:gd name="T10" fmla="*/ 276 w 288"/>
                <a:gd name="T11" fmla="*/ 190 h 294"/>
                <a:gd name="T12" fmla="*/ 282 w 288"/>
                <a:gd name="T13" fmla="*/ 188 h 294"/>
                <a:gd name="T14" fmla="*/ 286 w 288"/>
                <a:gd name="T15" fmla="*/ 178 h 294"/>
                <a:gd name="T16" fmla="*/ 286 w 288"/>
                <a:gd name="T17" fmla="*/ 172 h 294"/>
                <a:gd name="T18" fmla="*/ 280 w 288"/>
                <a:gd name="T19" fmla="*/ 170 h 294"/>
                <a:gd name="T20" fmla="*/ 272 w 288"/>
                <a:gd name="T21" fmla="*/ 164 h 294"/>
                <a:gd name="T22" fmla="*/ 266 w 288"/>
                <a:gd name="T23" fmla="*/ 146 h 294"/>
                <a:gd name="T24" fmla="*/ 258 w 288"/>
                <a:gd name="T25" fmla="*/ 140 h 294"/>
                <a:gd name="T26" fmla="*/ 254 w 288"/>
                <a:gd name="T27" fmla="*/ 138 h 294"/>
                <a:gd name="T28" fmla="*/ 252 w 288"/>
                <a:gd name="T29" fmla="*/ 126 h 294"/>
                <a:gd name="T30" fmla="*/ 246 w 288"/>
                <a:gd name="T31" fmla="*/ 114 h 294"/>
                <a:gd name="T32" fmla="*/ 234 w 288"/>
                <a:gd name="T33" fmla="*/ 106 h 294"/>
                <a:gd name="T34" fmla="*/ 222 w 288"/>
                <a:gd name="T35" fmla="*/ 100 h 294"/>
                <a:gd name="T36" fmla="*/ 162 w 288"/>
                <a:gd name="T37" fmla="*/ 44 h 294"/>
                <a:gd name="T38" fmla="*/ 144 w 288"/>
                <a:gd name="T39" fmla="*/ 30 h 294"/>
                <a:gd name="T40" fmla="*/ 128 w 288"/>
                <a:gd name="T41" fmla="*/ 24 h 294"/>
                <a:gd name="T42" fmla="*/ 124 w 288"/>
                <a:gd name="T43" fmla="*/ 16 h 294"/>
                <a:gd name="T44" fmla="*/ 132 w 288"/>
                <a:gd name="T45" fmla="*/ 4 h 294"/>
                <a:gd name="T46" fmla="*/ 0 w 288"/>
                <a:gd name="T47" fmla="*/ 20 h 294"/>
                <a:gd name="T48" fmla="*/ 44 w 288"/>
                <a:gd name="T49" fmla="*/ 160 h 294"/>
                <a:gd name="T50" fmla="*/ 54 w 288"/>
                <a:gd name="T51" fmla="*/ 174 h 294"/>
                <a:gd name="T52" fmla="*/ 62 w 288"/>
                <a:gd name="T53" fmla="*/ 186 h 294"/>
                <a:gd name="T54" fmla="*/ 62 w 288"/>
                <a:gd name="T55" fmla="*/ 200 h 294"/>
                <a:gd name="T56" fmla="*/ 56 w 288"/>
                <a:gd name="T57" fmla="*/ 212 h 294"/>
                <a:gd name="T58" fmla="*/ 54 w 288"/>
                <a:gd name="T59" fmla="*/ 224 h 294"/>
                <a:gd name="T60" fmla="*/ 60 w 288"/>
                <a:gd name="T61" fmla="*/ 236 h 294"/>
                <a:gd name="T62" fmla="*/ 62 w 288"/>
                <a:gd name="T63" fmla="*/ 254 h 294"/>
                <a:gd name="T64" fmla="*/ 70 w 288"/>
                <a:gd name="T65" fmla="*/ 276 h 294"/>
                <a:gd name="T66" fmla="*/ 78 w 288"/>
                <a:gd name="T67" fmla="*/ 292 h 294"/>
                <a:gd name="T68" fmla="*/ 236 w 288"/>
                <a:gd name="T69" fmla="*/ 288 h 294"/>
                <a:gd name="T70" fmla="*/ 248 w 288"/>
                <a:gd name="T71" fmla="*/ 294 h 294"/>
                <a:gd name="T72" fmla="*/ 244 w 288"/>
                <a:gd name="T73" fmla="*/ 278 h 294"/>
                <a:gd name="T74" fmla="*/ 244 w 288"/>
                <a:gd name="T75" fmla="*/ 266 h 294"/>
                <a:gd name="T76" fmla="*/ 248 w 288"/>
                <a:gd name="T77" fmla="*/ 262 h 294"/>
                <a:gd name="T78" fmla="*/ 274 w 288"/>
                <a:gd name="T79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294">
                  <a:moveTo>
                    <a:pt x="272" y="264"/>
                  </a:moveTo>
                  <a:lnTo>
                    <a:pt x="272" y="260"/>
                  </a:lnTo>
                  <a:lnTo>
                    <a:pt x="272" y="258"/>
                  </a:lnTo>
                  <a:lnTo>
                    <a:pt x="272" y="246"/>
                  </a:lnTo>
                  <a:lnTo>
                    <a:pt x="272" y="236"/>
                  </a:lnTo>
                  <a:lnTo>
                    <a:pt x="276" y="226"/>
                  </a:lnTo>
                  <a:lnTo>
                    <a:pt x="272" y="224"/>
                  </a:lnTo>
                  <a:lnTo>
                    <a:pt x="270" y="222"/>
                  </a:lnTo>
                  <a:lnTo>
                    <a:pt x="272" y="210"/>
                  </a:lnTo>
                  <a:lnTo>
                    <a:pt x="276" y="200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82" y="188"/>
                  </a:lnTo>
                  <a:lnTo>
                    <a:pt x="282" y="180"/>
                  </a:lnTo>
                  <a:lnTo>
                    <a:pt x="286" y="178"/>
                  </a:lnTo>
                  <a:lnTo>
                    <a:pt x="288" y="174"/>
                  </a:lnTo>
                  <a:lnTo>
                    <a:pt x="286" y="172"/>
                  </a:lnTo>
                  <a:lnTo>
                    <a:pt x="286" y="170"/>
                  </a:lnTo>
                  <a:lnTo>
                    <a:pt x="280" y="170"/>
                  </a:lnTo>
                  <a:lnTo>
                    <a:pt x="276" y="168"/>
                  </a:lnTo>
                  <a:lnTo>
                    <a:pt x="272" y="164"/>
                  </a:lnTo>
                  <a:lnTo>
                    <a:pt x="270" y="150"/>
                  </a:lnTo>
                  <a:lnTo>
                    <a:pt x="266" y="146"/>
                  </a:lnTo>
                  <a:lnTo>
                    <a:pt x="262" y="140"/>
                  </a:lnTo>
                  <a:lnTo>
                    <a:pt x="258" y="140"/>
                  </a:lnTo>
                  <a:lnTo>
                    <a:pt x="256" y="140"/>
                  </a:lnTo>
                  <a:lnTo>
                    <a:pt x="254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0" y="120"/>
                  </a:lnTo>
                  <a:lnTo>
                    <a:pt x="246" y="114"/>
                  </a:lnTo>
                  <a:lnTo>
                    <a:pt x="240" y="110"/>
                  </a:lnTo>
                  <a:lnTo>
                    <a:pt x="234" y="106"/>
                  </a:lnTo>
                  <a:lnTo>
                    <a:pt x="228" y="104"/>
                  </a:lnTo>
                  <a:lnTo>
                    <a:pt x="222" y="100"/>
                  </a:lnTo>
                  <a:lnTo>
                    <a:pt x="192" y="74"/>
                  </a:lnTo>
                  <a:lnTo>
                    <a:pt x="162" y="44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36" y="28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24" y="16"/>
                  </a:lnTo>
                  <a:lnTo>
                    <a:pt x="126" y="8"/>
                  </a:lnTo>
                  <a:lnTo>
                    <a:pt x="132" y="4"/>
                  </a:lnTo>
                  <a:lnTo>
                    <a:pt x="134" y="0"/>
                  </a:lnTo>
                  <a:lnTo>
                    <a:pt x="0" y="20"/>
                  </a:lnTo>
                  <a:lnTo>
                    <a:pt x="42" y="154"/>
                  </a:lnTo>
                  <a:lnTo>
                    <a:pt x="44" y="160"/>
                  </a:lnTo>
                  <a:lnTo>
                    <a:pt x="48" y="164"/>
                  </a:lnTo>
                  <a:lnTo>
                    <a:pt x="54" y="174"/>
                  </a:lnTo>
                  <a:lnTo>
                    <a:pt x="60" y="182"/>
                  </a:lnTo>
                  <a:lnTo>
                    <a:pt x="62" y="186"/>
                  </a:lnTo>
                  <a:lnTo>
                    <a:pt x="64" y="192"/>
                  </a:lnTo>
                  <a:lnTo>
                    <a:pt x="62" y="200"/>
                  </a:lnTo>
                  <a:lnTo>
                    <a:pt x="58" y="206"/>
                  </a:lnTo>
                  <a:lnTo>
                    <a:pt x="56" y="212"/>
                  </a:lnTo>
                  <a:lnTo>
                    <a:pt x="54" y="220"/>
                  </a:lnTo>
                  <a:lnTo>
                    <a:pt x="54" y="224"/>
                  </a:lnTo>
                  <a:lnTo>
                    <a:pt x="58" y="230"/>
                  </a:lnTo>
                  <a:lnTo>
                    <a:pt x="60" y="236"/>
                  </a:lnTo>
                  <a:lnTo>
                    <a:pt x="62" y="242"/>
                  </a:lnTo>
                  <a:lnTo>
                    <a:pt x="62" y="254"/>
                  </a:lnTo>
                  <a:lnTo>
                    <a:pt x="64" y="264"/>
                  </a:lnTo>
                  <a:lnTo>
                    <a:pt x="70" y="276"/>
                  </a:lnTo>
                  <a:lnTo>
                    <a:pt x="72" y="280"/>
                  </a:lnTo>
                  <a:lnTo>
                    <a:pt x="78" y="292"/>
                  </a:lnTo>
                  <a:lnTo>
                    <a:pt x="234" y="282"/>
                  </a:lnTo>
                  <a:lnTo>
                    <a:pt x="236" y="288"/>
                  </a:lnTo>
                  <a:lnTo>
                    <a:pt x="240" y="294"/>
                  </a:lnTo>
                  <a:lnTo>
                    <a:pt x="248" y="294"/>
                  </a:lnTo>
                  <a:lnTo>
                    <a:pt x="248" y="284"/>
                  </a:lnTo>
                  <a:lnTo>
                    <a:pt x="244" y="278"/>
                  </a:lnTo>
                  <a:lnTo>
                    <a:pt x="244" y="270"/>
                  </a:lnTo>
                  <a:lnTo>
                    <a:pt x="244" y="266"/>
                  </a:lnTo>
                  <a:lnTo>
                    <a:pt x="246" y="264"/>
                  </a:lnTo>
                  <a:lnTo>
                    <a:pt x="248" y="262"/>
                  </a:lnTo>
                  <a:lnTo>
                    <a:pt x="250" y="260"/>
                  </a:lnTo>
                  <a:lnTo>
                    <a:pt x="274" y="266"/>
                  </a:lnTo>
                  <a:lnTo>
                    <a:pt x="272" y="264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34C916CF-D057-5BA9-D328-E67204A6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685" y="3930213"/>
              <a:ext cx="371523" cy="279963"/>
            </a:xfrm>
            <a:custGeom>
              <a:avLst/>
              <a:gdLst>
                <a:gd name="T0" fmla="*/ 44 w 268"/>
                <a:gd name="T1" fmla="*/ 4 h 206"/>
                <a:gd name="T2" fmla="*/ 120 w 268"/>
                <a:gd name="T3" fmla="*/ 4 h 206"/>
                <a:gd name="T4" fmla="*/ 134 w 268"/>
                <a:gd name="T5" fmla="*/ 4 h 206"/>
                <a:gd name="T6" fmla="*/ 138 w 268"/>
                <a:gd name="T7" fmla="*/ 14 h 206"/>
                <a:gd name="T8" fmla="*/ 148 w 268"/>
                <a:gd name="T9" fmla="*/ 12 h 206"/>
                <a:gd name="T10" fmla="*/ 200 w 268"/>
                <a:gd name="T11" fmla="*/ 4 h 206"/>
                <a:gd name="T12" fmla="*/ 262 w 268"/>
                <a:gd name="T13" fmla="*/ 58 h 206"/>
                <a:gd name="T14" fmla="*/ 246 w 268"/>
                <a:gd name="T15" fmla="*/ 80 h 206"/>
                <a:gd name="T16" fmla="*/ 242 w 268"/>
                <a:gd name="T17" fmla="*/ 98 h 206"/>
                <a:gd name="T18" fmla="*/ 238 w 268"/>
                <a:gd name="T19" fmla="*/ 112 h 206"/>
                <a:gd name="T20" fmla="*/ 226 w 268"/>
                <a:gd name="T21" fmla="*/ 120 h 206"/>
                <a:gd name="T22" fmla="*/ 220 w 268"/>
                <a:gd name="T23" fmla="*/ 134 h 206"/>
                <a:gd name="T24" fmla="*/ 208 w 268"/>
                <a:gd name="T25" fmla="*/ 140 h 206"/>
                <a:gd name="T26" fmla="*/ 208 w 268"/>
                <a:gd name="T27" fmla="*/ 150 h 206"/>
                <a:gd name="T28" fmla="*/ 200 w 268"/>
                <a:gd name="T29" fmla="*/ 160 h 206"/>
                <a:gd name="T30" fmla="*/ 182 w 268"/>
                <a:gd name="T31" fmla="*/ 166 h 206"/>
                <a:gd name="T32" fmla="*/ 186 w 268"/>
                <a:gd name="T33" fmla="*/ 172 h 206"/>
                <a:gd name="T34" fmla="*/ 184 w 268"/>
                <a:gd name="T35" fmla="*/ 176 h 206"/>
                <a:gd name="T36" fmla="*/ 178 w 268"/>
                <a:gd name="T37" fmla="*/ 178 h 206"/>
                <a:gd name="T38" fmla="*/ 170 w 268"/>
                <a:gd name="T39" fmla="*/ 192 h 206"/>
                <a:gd name="T40" fmla="*/ 164 w 268"/>
                <a:gd name="T41" fmla="*/ 206 h 206"/>
                <a:gd name="T42" fmla="*/ 162 w 268"/>
                <a:gd name="T43" fmla="*/ 202 h 206"/>
                <a:gd name="T44" fmla="*/ 152 w 268"/>
                <a:gd name="T45" fmla="*/ 200 h 206"/>
                <a:gd name="T46" fmla="*/ 146 w 268"/>
                <a:gd name="T47" fmla="*/ 182 h 206"/>
                <a:gd name="T48" fmla="*/ 138 w 268"/>
                <a:gd name="T49" fmla="*/ 172 h 206"/>
                <a:gd name="T50" fmla="*/ 132 w 268"/>
                <a:gd name="T51" fmla="*/ 172 h 206"/>
                <a:gd name="T52" fmla="*/ 128 w 268"/>
                <a:gd name="T53" fmla="*/ 164 h 206"/>
                <a:gd name="T54" fmla="*/ 126 w 268"/>
                <a:gd name="T55" fmla="*/ 152 h 206"/>
                <a:gd name="T56" fmla="*/ 116 w 268"/>
                <a:gd name="T57" fmla="*/ 142 h 206"/>
                <a:gd name="T58" fmla="*/ 104 w 268"/>
                <a:gd name="T59" fmla="*/ 136 h 206"/>
                <a:gd name="T60" fmla="*/ 68 w 268"/>
                <a:gd name="T61" fmla="*/ 106 h 206"/>
                <a:gd name="T62" fmla="*/ 24 w 268"/>
                <a:gd name="T63" fmla="*/ 62 h 206"/>
                <a:gd name="T64" fmla="*/ 12 w 268"/>
                <a:gd name="T65" fmla="*/ 60 h 206"/>
                <a:gd name="T66" fmla="*/ 2 w 268"/>
                <a:gd name="T67" fmla="*/ 52 h 206"/>
                <a:gd name="T68" fmla="*/ 2 w 268"/>
                <a:gd name="T69" fmla="*/ 40 h 206"/>
                <a:gd name="T70" fmla="*/ 8 w 268"/>
                <a:gd name="T71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206">
                  <a:moveTo>
                    <a:pt x="8" y="32"/>
                  </a:moveTo>
                  <a:lnTo>
                    <a:pt x="44" y="4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4" y="4"/>
                  </a:lnTo>
                  <a:lnTo>
                    <a:pt x="136" y="12"/>
                  </a:lnTo>
                  <a:lnTo>
                    <a:pt x="138" y="14"/>
                  </a:lnTo>
                  <a:lnTo>
                    <a:pt x="142" y="14"/>
                  </a:lnTo>
                  <a:lnTo>
                    <a:pt x="148" y="12"/>
                  </a:lnTo>
                  <a:lnTo>
                    <a:pt x="154" y="12"/>
                  </a:lnTo>
                  <a:lnTo>
                    <a:pt x="200" y="4"/>
                  </a:lnTo>
                  <a:lnTo>
                    <a:pt x="268" y="52"/>
                  </a:lnTo>
                  <a:lnTo>
                    <a:pt x="262" y="58"/>
                  </a:lnTo>
                  <a:lnTo>
                    <a:pt x="252" y="70"/>
                  </a:lnTo>
                  <a:lnTo>
                    <a:pt x="246" y="80"/>
                  </a:lnTo>
                  <a:lnTo>
                    <a:pt x="242" y="88"/>
                  </a:lnTo>
                  <a:lnTo>
                    <a:pt x="242" y="98"/>
                  </a:lnTo>
                  <a:lnTo>
                    <a:pt x="242" y="104"/>
                  </a:lnTo>
                  <a:lnTo>
                    <a:pt x="238" y="112"/>
                  </a:lnTo>
                  <a:lnTo>
                    <a:pt x="234" y="116"/>
                  </a:lnTo>
                  <a:lnTo>
                    <a:pt x="226" y="120"/>
                  </a:lnTo>
                  <a:lnTo>
                    <a:pt x="224" y="128"/>
                  </a:lnTo>
                  <a:lnTo>
                    <a:pt x="220" y="134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06" y="154"/>
                  </a:lnTo>
                  <a:lnTo>
                    <a:pt x="200" y="160"/>
                  </a:lnTo>
                  <a:lnTo>
                    <a:pt x="192" y="164"/>
                  </a:lnTo>
                  <a:lnTo>
                    <a:pt x="182" y="166"/>
                  </a:lnTo>
                  <a:lnTo>
                    <a:pt x="184" y="168"/>
                  </a:lnTo>
                  <a:lnTo>
                    <a:pt x="186" y="172"/>
                  </a:lnTo>
                  <a:lnTo>
                    <a:pt x="186" y="174"/>
                  </a:lnTo>
                  <a:lnTo>
                    <a:pt x="184" y="176"/>
                  </a:lnTo>
                  <a:lnTo>
                    <a:pt x="180" y="176"/>
                  </a:lnTo>
                  <a:lnTo>
                    <a:pt x="178" y="178"/>
                  </a:lnTo>
                  <a:lnTo>
                    <a:pt x="172" y="184"/>
                  </a:lnTo>
                  <a:lnTo>
                    <a:pt x="170" y="192"/>
                  </a:lnTo>
                  <a:lnTo>
                    <a:pt x="168" y="200"/>
                  </a:lnTo>
                  <a:lnTo>
                    <a:pt x="164" y="206"/>
                  </a:lnTo>
                  <a:lnTo>
                    <a:pt x="162" y="204"/>
                  </a:lnTo>
                  <a:lnTo>
                    <a:pt x="162" y="202"/>
                  </a:lnTo>
                  <a:lnTo>
                    <a:pt x="156" y="202"/>
                  </a:lnTo>
                  <a:lnTo>
                    <a:pt x="152" y="200"/>
                  </a:lnTo>
                  <a:lnTo>
                    <a:pt x="148" y="196"/>
                  </a:lnTo>
                  <a:lnTo>
                    <a:pt x="146" y="182"/>
                  </a:lnTo>
                  <a:lnTo>
                    <a:pt x="142" y="178"/>
                  </a:lnTo>
                  <a:lnTo>
                    <a:pt x="138" y="172"/>
                  </a:lnTo>
                  <a:lnTo>
                    <a:pt x="134" y="172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28" y="164"/>
                  </a:lnTo>
                  <a:lnTo>
                    <a:pt x="128" y="158"/>
                  </a:lnTo>
                  <a:lnTo>
                    <a:pt x="126" y="152"/>
                  </a:lnTo>
                  <a:lnTo>
                    <a:pt x="122" y="146"/>
                  </a:lnTo>
                  <a:lnTo>
                    <a:pt x="116" y="142"/>
                  </a:lnTo>
                  <a:lnTo>
                    <a:pt x="110" y="138"/>
                  </a:lnTo>
                  <a:lnTo>
                    <a:pt x="104" y="136"/>
                  </a:lnTo>
                  <a:lnTo>
                    <a:pt x="98" y="132"/>
                  </a:lnTo>
                  <a:lnTo>
                    <a:pt x="68" y="106"/>
                  </a:lnTo>
                  <a:lnTo>
                    <a:pt x="38" y="76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2" y="60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8" y="3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842BCC8-A91E-5693-02F7-04060567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799" y="4000882"/>
              <a:ext cx="280028" cy="445766"/>
            </a:xfrm>
            <a:custGeom>
              <a:avLst/>
              <a:gdLst>
                <a:gd name="T0" fmla="*/ 70 w 202"/>
                <a:gd name="T1" fmla="*/ 316 h 328"/>
                <a:gd name="T2" fmla="*/ 70 w 202"/>
                <a:gd name="T3" fmla="*/ 308 h 328"/>
                <a:gd name="T4" fmla="*/ 70 w 202"/>
                <a:gd name="T5" fmla="*/ 300 h 328"/>
                <a:gd name="T6" fmla="*/ 68 w 202"/>
                <a:gd name="T7" fmla="*/ 296 h 328"/>
                <a:gd name="T8" fmla="*/ 64 w 202"/>
                <a:gd name="T9" fmla="*/ 292 h 328"/>
                <a:gd name="T10" fmla="*/ 56 w 202"/>
                <a:gd name="T11" fmla="*/ 286 h 328"/>
                <a:gd name="T12" fmla="*/ 56 w 202"/>
                <a:gd name="T13" fmla="*/ 274 h 328"/>
                <a:gd name="T14" fmla="*/ 202 w 202"/>
                <a:gd name="T15" fmla="*/ 256 h 328"/>
                <a:gd name="T16" fmla="*/ 196 w 202"/>
                <a:gd name="T17" fmla="*/ 244 h 328"/>
                <a:gd name="T18" fmla="*/ 194 w 202"/>
                <a:gd name="T19" fmla="*/ 234 h 328"/>
                <a:gd name="T20" fmla="*/ 194 w 202"/>
                <a:gd name="T21" fmla="*/ 222 h 328"/>
                <a:gd name="T22" fmla="*/ 192 w 202"/>
                <a:gd name="T23" fmla="*/ 216 h 328"/>
                <a:gd name="T24" fmla="*/ 190 w 202"/>
                <a:gd name="T25" fmla="*/ 210 h 328"/>
                <a:gd name="T26" fmla="*/ 186 w 202"/>
                <a:gd name="T27" fmla="*/ 204 h 328"/>
                <a:gd name="T28" fmla="*/ 186 w 202"/>
                <a:gd name="T29" fmla="*/ 200 h 328"/>
                <a:gd name="T30" fmla="*/ 188 w 202"/>
                <a:gd name="T31" fmla="*/ 192 h 328"/>
                <a:gd name="T32" fmla="*/ 190 w 202"/>
                <a:gd name="T33" fmla="*/ 186 h 328"/>
                <a:gd name="T34" fmla="*/ 194 w 202"/>
                <a:gd name="T35" fmla="*/ 180 h 328"/>
                <a:gd name="T36" fmla="*/ 196 w 202"/>
                <a:gd name="T37" fmla="*/ 172 h 328"/>
                <a:gd name="T38" fmla="*/ 194 w 202"/>
                <a:gd name="T39" fmla="*/ 166 h 328"/>
                <a:gd name="T40" fmla="*/ 192 w 202"/>
                <a:gd name="T41" fmla="*/ 162 h 328"/>
                <a:gd name="T42" fmla="*/ 186 w 202"/>
                <a:gd name="T43" fmla="*/ 154 h 328"/>
                <a:gd name="T44" fmla="*/ 180 w 202"/>
                <a:gd name="T45" fmla="*/ 144 h 328"/>
                <a:gd name="T46" fmla="*/ 176 w 202"/>
                <a:gd name="T47" fmla="*/ 140 h 328"/>
                <a:gd name="T48" fmla="*/ 174 w 202"/>
                <a:gd name="T49" fmla="*/ 134 h 328"/>
                <a:gd name="T50" fmla="*/ 132 w 202"/>
                <a:gd name="T51" fmla="*/ 0 h 328"/>
                <a:gd name="T52" fmla="*/ 0 w 202"/>
                <a:gd name="T53" fmla="*/ 16 h 328"/>
                <a:gd name="T54" fmla="*/ 0 w 202"/>
                <a:gd name="T55" fmla="*/ 328 h 328"/>
                <a:gd name="T56" fmla="*/ 34 w 202"/>
                <a:gd name="T57" fmla="*/ 328 h 328"/>
                <a:gd name="T58" fmla="*/ 32 w 202"/>
                <a:gd name="T59" fmla="*/ 320 h 328"/>
                <a:gd name="T60" fmla="*/ 30 w 202"/>
                <a:gd name="T61" fmla="*/ 310 h 328"/>
                <a:gd name="T62" fmla="*/ 32 w 202"/>
                <a:gd name="T63" fmla="*/ 300 h 328"/>
                <a:gd name="T64" fmla="*/ 36 w 202"/>
                <a:gd name="T65" fmla="*/ 292 h 328"/>
                <a:gd name="T66" fmla="*/ 42 w 202"/>
                <a:gd name="T67" fmla="*/ 310 h 328"/>
                <a:gd name="T68" fmla="*/ 46 w 202"/>
                <a:gd name="T69" fmla="*/ 318 h 328"/>
                <a:gd name="T70" fmla="*/ 50 w 202"/>
                <a:gd name="T71" fmla="*/ 320 h 328"/>
                <a:gd name="T72" fmla="*/ 52 w 202"/>
                <a:gd name="T73" fmla="*/ 322 h 328"/>
                <a:gd name="T74" fmla="*/ 62 w 202"/>
                <a:gd name="T75" fmla="*/ 318 h 328"/>
                <a:gd name="T76" fmla="*/ 70 w 202"/>
                <a:gd name="T77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328">
                  <a:moveTo>
                    <a:pt x="70" y="316"/>
                  </a:moveTo>
                  <a:lnTo>
                    <a:pt x="70" y="308"/>
                  </a:lnTo>
                  <a:lnTo>
                    <a:pt x="70" y="300"/>
                  </a:lnTo>
                  <a:lnTo>
                    <a:pt x="68" y="296"/>
                  </a:lnTo>
                  <a:lnTo>
                    <a:pt x="64" y="292"/>
                  </a:lnTo>
                  <a:lnTo>
                    <a:pt x="56" y="286"/>
                  </a:lnTo>
                  <a:lnTo>
                    <a:pt x="56" y="274"/>
                  </a:lnTo>
                  <a:lnTo>
                    <a:pt x="202" y="256"/>
                  </a:lnTo>
                  <a:lnTo>
                    <a:pt x="196" y="244"/>
                  </a:lnTo>
                  <a:lnTo>
                    <a:pt x="194" y="234"/>
                  </a:lnTo>
                  <a:lnTo>
                    <a:pt x="194" y="222"/>
                  </a:lnTo>
                  <a:lnTo>
                    <a:pt x="192" y="216"/>
                  </a:lnTo>
                  <a:lnTo>
                    <a:pt x="190" y="210"/>
                  </a:lnTo>
                  <a:lnTo>
                    <a:pt x="186" y="204"/>
                  </a:lnTo>
                  <a:lnTo>
                    <a:pt x="186" y="200"/>
                  </a:lnTo>
                  <a:lnTo>
                    <a:pt x="188" y="192"/>
                  </a:lnTo>
                  <a:lnTo>
                    <a:pt x="190" y="186"/>
                  </a:lnTo>
                  <a:lnTo>
                    <a:pt x="194" y="180"/>
                  </a:lnTo>
                  <a:lnTo>
                    <a:pt x="196" y="172"/>
                  </a:lnTo>
                  <a:lnTo>
                    <a:pt x="194" y="166"/>
                  </a:lnTo>
                  <a:lnTo>
                    <a:pt x="192" y="162"/>
                  </a:lnTo>
                  <a:lnTo>
                    <a:pt x="186" y="154"/>
                  </a:lnTo>
                  <a:lnTo>
                    <a:pt x="180" y="144"/>
                  </a:lnTo>
                  <a:lnTo>
                    <a:pt x="176" y="140"/>
                  </a:lnTo>
                  <a:lnTo>
                    <a:pt x="174" y="134"/>
                  </a:lnTo>
                  <a:lnTo>
                    <a:pt x="132" y="0"/>
                  </a:lnTo>
                  <a:lnTo>
                    <a:pt x="0" y="16"/>
                  </a:lnTo>
                  <a:lnTo>
                    <a:pt x="0" y="328"/>
                  </a:lnTo>
                  <a:lnTo>
                    <a:pt x="34" y="328"/>
                  </a:lnTo>
                  <a:lnTo>
                    <a:pt x="32" y="32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6" y="292"/>
                  </a:lnTo>
                  <a:lnTo>
                    <a:pt x="42" y="310"/>
                  </a:lnTo>
                  <a:lnTo>
                    <a:pt x="46" y="318"/>
                  </a:lnTo>
                  <a:lnTo>
                    <a:pt x="50" y="320"/>
                  </a:lnTo>
                  <a:lnTo>
                    <a:pt x="52" y="322"/>
                  </a:lnTo>
                  <a:lnTo>
                    <a:pt x="62" y="318"/>
                  </a:lnTo>
                  <a:lnTo>
                    <a:pt x="70" y="316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763AC76A-CBCF-07EC-060A-49AA9C1E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1905" y="4022628"/>
              <a:ext cx="232894" cy="432176"/>
            </a:xfrm>
            <a:custGeom>
              <a:avLst/>
              <a:gdLst>
                <a:gd name="T0" fmla="*/ 168 w 168"/>
                <a:gd name="T1" fmla="*/ 310 h 318"/>
                <a:gd name="T2" fmla="*/ 162 w 168"/>
                <a:gd name="T3" fmla="*/ 310 h 318"/>
                <a:gd name="T4" fmla="*/ 158 w 168"/>
                <a:gd name="T5" fmla="*/ 310 h 318"/>
                <a:gd name="T6" fmla="*/ 136 w 168"/>
                <a:gd name="T7" fmla="*/ 312 h 318"/>
                <a:gd name="T8" fmla="*/ 124 w 168"/>
                <a:gd name="T9" fmla="*/ 314 h 318"/>
                <a:gd name="T10" fmla="*/ 120 w 168"/>
                <a:gd name="T11" fmla="*/ 316 h 318"/>
                <a:gd name="T12" fmla="*/ 116 w 168"/>
                <a:gd name="T13" fmla="*/ 318 h 318"/>
                <a:gd name="T14" fmla="*/ 108 w 168"/>
                <a:gd name="T15" fmla="*/ 304 h 318"/>
                <a:gd name="T16" fmla="*/ 104 w 168"/>
                <a:gd name="T17" fmla="*/ 298 h 318"/>
                <a:gd name="T18" fmla="*/ 102 w 168"/>
                <a:gd name="T19" fmla="*/ 292 h 318"/>
                <a:gd name="T20" fmla="*/ 104 w 168"/>
                <a:gd name="T21" fmla="*/ 282 h 318"/>
                <a:gd name="T22" fmla="*/ 108 w 168"/>
                <a:gd name="T23" fmla="*/ 278 h 318"/>
                <a:gd name="T24" fmla="*/ 108 w 168"/>
                <a:gd name="T25" fmla="*/ 272 h 318"/>
                <a:gd name="T26" fmla="*/ 0 w 168"/>
                <a:gd name="T27" fmla="*/ 280 h 318"/>
                <a:gd name="T28" fmla="*/ 0 w 168"/>
                <a:gd name="T29" fmla="*/ 270 h 318"/>
                <a:gd name="T30" fmla="*/ 4 w 168"/>
                <a:gd name="T31" fmla="*/ 254 h 318"/>
                <a:gd name="T32" fmla="*/ 8 w 168"/>
                <a:gd name="T33" fmla="*/ 236 h 318"/>
                <a:gd name="T34" fmla="*/ 14 w 168"/>
                <a:gd name="T35" fmla="*/ 226 h 318"/>
                <a:gd name="T36" fmla="*/ 22 w 168"/>
                <a:gd name="T37" fmla="*/ 214 h 318"/>
                <a:gd name="T38" fmla="*/ 28 w 168"/>
                <a:gd name="T39" fmla="*/ 202 h 318"/>
                <a:gd name="T40" fmla="*/ 32 w 168"/>
                <a:gd name="T41" fmla="*/ 196 h 318"/>
                <a:gd name="T42" fmla="*/ 32 w 168"/>
                <a:gd name="T43" fmla="*/ 192 h 318"/>
                <a:gd name="T44" fmla="*/ 30 w 168"/>
                <a:gd name="T45" fmla="*/ 188 h 318"/>
                <a:gd name="T46" fmla="*/ 28 w 168"/>
                <a:gd name="T47" fmla="*/ 186 h 318"/>
                <a:gd name="T48" fmla="*/ 26 w 168"/>
                <a:gd name="T49" fmla="*/ 184 h 318"/>
                <a:gd name="T50" fmla="*/ 24 w 168"/>
                <a:gd name="T51" fmla="*/ 182 h 318"/>
                <a:gd name="T52" fmla="*/ 16 w 168"/>
                <a:gd name="T53" fmla="*/ 164 h 318"/>
                <a:gd name="T54" fmla="*/ 14 w 168"/>
                <a:gd name="T55" fmla="*/ 142 h 318"/>
                <a:gd name="T56" fmla="*/ 16 w 168"/>
                <a:gd name="T57" fmla="*/ 140 h 318"/>
                <a:gd name="T58" fmla="*/ 18 w 168"/>
                <a:gd name="T59" fmla="*/ 138 h 318"/>
                <a:gd name="T60" fmla="*/ 16 w 168"/>
                <a:gd name="T61" fmla="*/ 132 h 318"/>
                <a:gd name="T62" fmla="*/ 12 w 168"/>
                <a:gd name="T63" fmla="*/ 122 h 318"/>
                <a:gd name="T64" fmla="*/ 10 w 168"/>
                <a:gd name="T65" fmla="*/ 118 h 318"/>
                <a:gd name="T66" fmla="*/ 8 w 168"/>
                <a:gd name="T67" fmla="*/ 114 h 318"/>
                <a:gd name="T68" fmla="*/ 10 w 168"/>
                <a:gd name="T69" fmla="*/ 110 h 318"/>
                <a:gd name="T70" fmla="*/ 12 w 168"/>
                <a:gd name="T71" fmla="*/ 108 h 318"/>
                <a:gd name="T72" fmla="*/ 12 w 168"/>
                <a:gd name="T73" fmla="*/ 106 h 318"/>
                <a:gd name="T74" fmla="*/ 12 w 168"/>
                <a:gd name="T75" fmla="*/ 104 h 318"/>
                <a:gd name="T76" fmla="*/ 14 w 168"/>
                <a:gd name="T77" fmla="*/ 98 h 318"/>
                <a:gd name="T78" fmla="*/ 18 w 168"/>
                <a:gd name="T79" fmla="*/ 92 h 318"/>
                <a:gd name="T80" fmla="*/ 20 w 168"/>
                <a:gd name="T81" fmla="*/ 84 h 318"/>
                <a:gd name="T82" fmla="*/ 22 w 168"/>
                <a:gd name="T83" fmla="*/ 78 h 318"/>
                <a:gd name="T84" fmla="*/ 22 w 168"/>
                <a:gd name="T85" fmla="*/ 68 h 318"/>
                <a:gd name="T86" fmla="*/ 24 w 168"/>
                <a:gd name="T87" fmla="*/ 64 h 318"/>
                <a:gd name="T88" fmla="*/ 26 w 168"/>
                <a:gd name="T89" fmla="*/ 62 h 318"/>
                <a:gd name="T90" fmla="*/ 30 w 168"/>
                <a:gd name="T91" fmla="*/ 58 h 318"/>
                <a:gd name="T92" fmla="*/ 34 w 168"/>
                <a:gd name="T93" fmla="*/ 54 h 318"/>
                <a:gd name="T94" fmla="*/ 38 w 168"/>
                <a:gd name="T95" fmla="*/ 48 h 318"/>
                <a:gd name="T96" fmla="*/ 38 w 168"/>
                <a:gd name="T97" fmla="*/ 42 h 318"/>
                <a:gd name="T98" fmla="*/ 40 w 168"/>
                <a:gd name="T99" fmla="*/ 28 h 318"/>
                <a:gd name="T100" fmla="*/ 42 w 168"/>
                <a:gd name="T101" fmla="*/ 24 h 318"/>
                <a:gd name="T102" fmla="*/ 46 w 168"/>
                <a:gd name="T103" fmla="*/ 20 h 318"/>
                <a:gd name="T104" fmla="*/ 50 w 168"/>
                <a:gd name="T105" fmla="*/ 16 h 318"/>
                <a:gd name="T106" fmla="*/ 52 w 168"/>
                <a:gd name="T107" fmla="*/ 14 h 318"/>
                <a:gd name="T108" fmla="*/ 168 w 168"/>
                <a:gd name="T109" fmla="*/ 0 h 318"/>
                <a:gd name="T110" fmla="*/ 168 w 168"/>
                <a:gd name="T111" fmla="*/ 312 h 318"/>
                <a:gd name="T112" fmla="*/ 168 w 168"/>
                <a:gd name="T113" fmla="*/ 31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318">
                  <a:moveTo>
                    <a:pt x="168" y="310"/>
                  </a:moveTo>
                  <a:lnTo>
                    <a:pt x="162" y="310"/>
                  </a:lnTo>
                  <a:lnTo>
                    <a:pt x="158" y="310"/>
                  </a:lnTo>
                  <a:lnTo>
                    <a:pt x="136" y="312"/>
                  </a:lnTo>
                  <a:lnTo>
                    <a:pt x="124" y="314"/>
                  </a:lnTo>
                  <a:lnTo>
                    <a:pt x="120" y="316"/>
                  </a:lnTo>
                  <a:lnTo>
                    <a:pt x="116" y="318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2" y="292"/>
                  </a:lnTo>
                  <a:lnTo>
                    <a:pt x="104" y="282"/>
                  </a:lnTo>
                  <a:lnTo>
                    <a:pt x="108" y="278"/>
                  </a:lnTo>
                  <a:lnTo>
                    <a:pt x="108" y="272"/>
                  </a:lnTo>
                  <a:lnTo>
                    <a:pt x="0" y="280"/>
                  </a:lnTo>
                  <a:lnTo>
                    <a:pt x="0" y="270"/>
                  </a:lnTo>
                  <a:lnTo>
                    <a:pt x="4" y="254"/>
                  </a:lnTo>
                  <a:lnTo>
                    <a:pt x="8" y="236"/>
                  </a:lnTo>
                  <a:lnTo>
                    <a:pt x="14" y="226"/>
                  </a:lnTo>
                  <a:lnTo>
                    <a:pt x="22" y="214"/>
                  </a:lnTo>
                  <a:lnTo>
                    <a:pt x="28" y="202"/>
                  </a:lnTo>
                  <a:lnTo>
                    <a:pt x="32" y="196"/>
                  </a:lnTo>
                  <a:lnTo>
                    <a:pt x="32" y="192"/>
                  </a:lnTo>
                  <a:lnTo>
                    <a:pt x="30" y="188"/>
                  </a:lnTo>
                  <a:lnTo>
                    <a:pt x="28" y="186"/>
                  </a:lnTo>
                  <a:lnTo>
                    <a:pt x="26" y="184"/>
                  </a:lnTo>
                  <a:lnTo>
                    <a:pt x="24" y="182"/>
                  </a:lnTo>
                  <a:lnTo>
                    <a:pt x="16" y="164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6" y="132"/>
                  </a:lnTo>
                  <a:lnTo>
                    <a:pt x="12" y="122"/>
                  </a:lnTo>
                  <a:lnTo>
                    <a:pt x="10" y="118"/>
                  </a:lnTo>
                  <a:lnTo>
                    <a:pt x="8" y="114"/>
                  </a:lnTo>
                  <a:lnTo>
                    <a:pt x="10" y="110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98"/>
                  </a:lnTo>
                  <a:lnTo>
                    <a:pt x="18" y="92"/>
                  </a:lnTo>
                  <a:lnTo>
                    <a:pt x="20" y="84"/>
                  </a:lnTo>
                  <a:lnTo>
                    <a:pt x="22" y="78"/>
                  </a:lnTo>
                  <a:lnTo>
                    <a:pt x="22" y="68"/>
                  </a:lnTo>
                  <a:lnTo>
                    <a:pt x="24" y="64"/>
                  </a:lnTo>
                  <a:lnTo>
                    <a:pt x="26" y="62"/>
                  </a:lnTo>
                  <a:lnTo>
                    <a:pt x="30" y="58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38" y="42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168" y="0"/>
                  </a:lnTo>
                  <a:lnTo>
                    <a:pt x="168" y="312"/>
                  </a:lnTo>
                  <a:lnTo>
                    <a:pt x="168" y="310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146EF346-1369-B711-E9CA-94A97FB44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859" y="3832361"/>
              <a:ext cx="479651" cy="543616"/>
            </a:xfrm>
            <a:custGeom>
              <a:avLst/>
              <a:gdLst>
                <a:gd name="T0" fmla="*/ 316 w 346"/>
                <a:gd name="T1" fmla="*/ 400 h 400"/>
                <a:gd name="T2" fmla="*/ 222 w 346"/>
                <a:gd name="T3" fmla="*/ 392 h 400"/>
                <a:gd name="T4" fmla="*/ 0 w 346"/>
                <a:gd name="T5" fmla="*/ 284 h 400"/>
                <a:gd name="T6" fmla="*/ 0 w 346"/>
                <a:gd name="T7" fmla="*/ 272 h 400"/>
                <a:gd name="T8" fmla="*/ 18 w 346"/>
                <a:gd name="T9" fmla="*/ 268 h 400"/>
                <a:gd name="T10" fmla="*/ 24 w 346"/>
                <a:gd name="T11" fmla="*/ 264 h 400"/>
                <a:gd name="T12" fmla="*/ 28 w 346"/>
                <a:gd name="T13" fmla="*/ 256 h 400"/>
                <a:gd name="T14" fmla="*/ 24 w 346"/>
                <a:gd name="T15" fmla="*/ 256 h 400"/>
                <a:gd name="T16" fmla="*/ 22 w 346"/>
                <a:gd name="T17" fmla="*/ 254 h 400"/>
                <a:gd name="T18" fmla="*/ 18 w 346"/>
                <a:gd name="T19" fmla="*/ 248 h 400"/>
                <a:gd name="T20" fmla="*/ 18 w 346"/>
                <a:gd name="T21" fmla="*/ 240 h 400"/>
                <a:gd name="T22" fmla="*/ 18 w 346"/>
                <a:gd name="T23" fmla="*/ 232 h 400"/>
                <a:gd name="T24" fmla="*/ 20 w 346"/>
                <a:gd name="T25" fmla="*/ 230 h 400"/>
                <a:gd name="T26" fmla="*/ 22 w 346"/>
                <a:gd name="T27" fmla="*/ 226 h 400"/>
                <a:gd name="T28" fmla="*/ 28 w 346"/>
                <a:gd name="T29" fmla="*/ 220 h 400"/>
                <a:gd name="T30" fmla="*/ 32 w 346"/>
                <a:gd name="T31" fmla="*/ 214 h 400"/>
                <a:gd name="T32" fmla="*/ 32 w 346"/>
                <a:gd name="T33" fmla="*/ 206 h 400"/>
                <a:gd name="T34" fmla="*/ 32 w 346"/>
                <a:gd name="T35" fmla="*/ 198 h 400"/>
                <a:gd name="T36" fmla="*/ 36 w 346"/>
                <a:gd name="T37" fmla="*/ 192 h 400"/>
                <a:gd name="T38" fmla="*/ 48 w 346"/>
                <a:gd name="T39" fmla="*/ 184 h 400"/>
                <a:gd name="T40" fmla="*/ 54 w 346"/>
                <a:gd name="T41" fmla="*/ 178 h 400"/>
                <a:gd name="T42" fmla="*/ 56 w 346"/>
                <a:gd name="T43" fmla="*/ 174 h 400"/>
                <a:gd name="T44" fmla="*/ 54 w 346"/>
                <a:gd name="T45" fmla="*/ 170 h 400"/>
                <a:gd name="T46" fmla="*/ 52 w 346"/>
                <a:gd name="T47" fmla="*/ 166 h 400"/>
                <a:gd name="T48" fmla="*/ 46 w 346"/>
                <a:gd name="T49" fmla="*/ 162 h 400"/>
                <a:gd name="T50" fmla="*/ 42 w 346"/>
                <a:gd name="T51" fmla="*/ 148 h 400"/>
                <a:gd name="T52" fmla="*/ 40 w 346"/>
                <a:gd name="T53" fmla="*/ 132 h 400"/>
                <a:gd name="T54" fmla="*/ 40 w 346"/>
                <a:gd name="T55" fmla="*/ 124 h 400"/>
                <a:gd name="T56" fmla="*/ 40 w 346"/>
                <a:gd name="T57" fmla="*/ 120 h 400"/>
                <a:gd name="T58" fmla="*/ 42 w 346"/>
                <a:gd name="T59" fmla="*/ 114 h 400"/>
                <a:gd name="T60" fmla="*/ 42 w 346"/>
                <a:gd name="T61" fmla="*/ 108 h 400"/>
                <a:gd name="T62" fmla="*/ 44 w 346"/>
                <a:gd name="T63" fmla="*/ 76 h 400"/>
                <a:gd name="T64" fmla="*/ 42 w 346"/>
                <a:gd name="T65" fmla="*/ 52 h 400"/>
                <a:gd name="T66" fmla="*/ 58 w 346"/>
                <a:gd name="T67" fmla="*/ 52 h 400"/>
                <a:gd name="T68" fmla="*/ 58 w 346"/>
                <a:gd name="T69" fmla="*/ 56 h 400"/>
                <a:gd name="T70" fmla="*/ 62 w 346"/>
                <a:gd name="T71" fmla="*/ 58 h 400"/>
                <a:gd name="T72" fmla="*/ 66 w 346"/>
                <a:gd name="T73" fmla="*/ 60 h 400"/>
                <a:gd name="T74" fmla="*/ 68 w 346"/>
                <a:gd name="T75" fmla="*/ 62 h 400"/>
                <a:gd name="T76" fmla="*/ 74 w 346"/>
                <a:gd name="T77" fmla="*/ 62 h 400"/>
                <a:gd name="T78" fmla="*/ 76 w 346"/>
                <a:gd name="T79" fmla="*/ 56 h 400"/>
                <a:gd name="T80" fmla="*/ 82 w 346"/>
                <a:gd name="T81" fmla="*/ 52 h 400"/>
                <a:gd name="T82" fmla="*/ 88 w 346"/>
                <a:gd name="T83" fmla="*/ 0 h 400"/>
                <a:gd name="T84" fmla="*/ 184 w 346"/>
                <a:gd name="T85" fmla="*/ 16 h 400"/>
                <a:gd name="T86" fmla="*/ 270 w 346"/>
                <a:gd name="T87" fmla="*/ 26 h 400"/>
                <a:gd name="T88" fmla="*/ 310 w 346"/>
                <a:gd name="T89" fmla="*/ 30 h 400"/>
                <a:gd name="T90" fmla="*/ 346 w 346"/>
                <a:gd name="T91" fmla="*/ 32 h 400"/>
                <a:gd name="T92" fmla="*/ 342 w 346"/>
                <a:gd name="T93" fmla="*/ 56 h 400"/>
                <a:gd name="T94" fmla="*/ 338 w 346"/>
                <a:gd name="T95" fmla="*/ 100 h 400"/>
                <a:gd name="T96" fmla="*/ 328 w 346"/>
                <a:gd name="T97" fmla="*/ 226 h 400"/>
                <a:gd name="T98" fmla="*/ 316 w 346"/>
                <a:gd name="T99" fmla="*/ 398 h 400"/>
                <a:gd name="T100" fmla="*/ 316 w 346"/>
                <a:gd name="T10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6" h="400">
                  <a:moveTo>
                    <a:pt x="316" y="400"/>
                  </a:moveTo>
                  <a:lnTo>
                    <a:pt x="222" y="392"/>
                  </a:lnTo>
                  <a:lnTo>
                    <a:pt x="0" y="284"/>
                  </a:lnTo>
                  <a:lnTo>
                    <a:pt x="0" y="272"/>
                  </a:lnTo>
                  <a:lnTo>
                    <a:pt x="18" y="268"/>
                  </a:lnTo>
                  <a:lnTo>
                    <a:pt x="24" y="26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18" y="248"/>
                  </a:lnTo>
                  <a:lnTo>
                    <a:pt x="18" y="240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2" y="226"/>
                  </a:lnTo>
                  <a:lnTo>
                    <a:pt x="28" y="220"/>
                  </a:lnTo>
                  <a:lnTo>
                    <a:pt x="32" y="214"/>
                  </a:lnTo>
                  <a:lnTo>
                    <a:pt x="32" y="206"/>
                  </a:lnTo>
                  <a:lnTo>
                    <a:pt x="32" y="198"/>
                  </a:lnTo>
                  <a:lnTo>
                    <a:pt x="36" y="192"/>
                  </a:lnTo>
                  <a:lnTo>
                    <a:pt x="48" y="184"/>
                  </a:lnTo>
                  <a:lnTo>
                    <a:pt x="54" y="178"/>
                  </a:lnTo>
                  <a:lnTo>
                    <a:pt x="56" y="174"/>
                  </a:lnTo>
                  <a:lnTo>
                    <a:pt x="54" y="170"/>
                  </a:lnTo>
                  <a:lnTo>
                    <a:pt x="52" y="166"/>
                  </a:lnTo>
                  <a:lnTo>
                    <a:pt x="46" y="162"/>
                  </a:lnTo>
                  <a:lnTo>
                    <a:pt x="42" y="148"/>
                  </a:lnTo>
                  <a:lnTo>
                    <a:pt x="40" y="132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4" y="76"/>
                  </a:lnTo>
                  <a:lnTo>
                    <a:pt x="42" y="52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2"/>
                  </a:lnTo>
                  <a:lnTo>
                    <a:pt x="74" y="62"/>
                  </a:lnTo>
                  <a:lnTo>
                    <a:pt x="76" y="56"/>
                  </a:lnTo>
                  <a:lnTo>
                    <a:pt x="82" y="52"/>
                  </a:lnTo>
                  <a:lnTo>
                    <a:pt x="88" y="0"/>
                  </a:lnTo>
                  <a:lnTo>
                    <a:pt x="184" y="16"/>
                  </a:lnTo>
                  <a:lnTo>
                    <a:pt x="270" y="26"/>
                  </a:lnTo>
                  <a:lnTo>
                    <a:pt x="310" y="30"/>
                  </a:lnTo>
                  <a:lnTo>
                    <a:pt x="346" y="32"/>
                  </a:lnTo>
                  <a:lnTo>
                    <a:pt x="342" y="56"/>
                  </a:lnTo>
                  <a:lnTo>
                    <a:pt x="338" y="100"/>
                  </a:lnTo>
                  <a:lnTo>
                    <a:pt x="328" y="226"/>
                  </a:lnTo>
                  <a:lnTo>
                    <a:pt x="316" y="398"/>
                  </a:lnTo>
                  <a:lnTo>
                    <a:pt x="316" y="400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0BD9FC40-9945-7216-0998-97B21EF3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921" y="3875849"/>
              <a:ext cx="481038" cy="505565"/>
            </a:xfrm>
            <a:custGeom>
              <a:avLst/>
              <a:gdLst>
                <a:gd name="T0" fmla="*/ 134 w 347"/>
                <a:gd name="T1" fmla="*/ 332 h 372"/>
                <a:gd name="T2" fmla="*/ 136 w 347"/>
                <a:gd name="T3" fmla="*/ 338 h 372"/>
                <a:gd name="T4" fmla="*/ 138 w 347"/>
                <a:gd name="T5" fmla="*/ 344 h 372"/>
                <a:gd name="T6" fmla="*/ 50 w 347"/>
                <a:gd name="T7" fmla="*/ 344 h 372"/>
                <a:gd name="T8" fmla="*/ 50 w 347"/>
                <a:gd name="T9" fmla="*/ 372 h 372"/>
                <a:gd name="T10" fmla="*/ 0 w 347"/>
                <a:gd name="T11" fmla="*/ 368 h 372"/>
                <a:gd name="T12" fmla="*/ 12 w 347"/>
                <a:gd name="T13" fmla="*/ 194 h 372"/>
                <a:gd name="T14" fmla="*/ 22 w 347"/>
                <a:gd name="T15" fmla="*/ 70 h 372"/>
                <a:gd name="T16" fmla="*/ 26 w 347"/>
                <a:gd name="T17" fmla="*/ 24 h 372"/>
                <a:gd name="T18" fmla="*/ 30 w 347"/>
                <a:gd name="T19" fmla="*/ 0 h 372"/>
                <a:gd name="T20" fmla="*/ 154 w 347"/>
                <a:gd name="T21" fmla="*/ 10 h 372"/>
                <a:gd name="T22" fmla="*/ 261 w 347"/>
                <a:gd name="T23" fmla="*/ 16 h 372"/>
                <a:gd name="T24" fmla="*/ 345 w 347"/>
                <a:gd name="T25" fmla="*/ 20 h 372"/>
                <a:gd name="T26" fmla="*/ 347 w 347"/>
                <a:gd name="T27" fmla="*/ 36 h 372"/>
                <a:gd name="T28" fmla="*/ 345 w 347"/>
                <a:gd name="T29" fmla="*/ 52 h 372"/>
                <a:gd name="T30" fmla="*/ 343 w 347"/>
                <a:gd name="T31" fmla="*/ 52 h 372"/>
                <a:gd name="T32" fmla="*/ 337 w 347"/>
                <a:gd name="T33" fmla="*/ 340 h 372"/>
                <a:gd name="T34" fmla="*/ 245 w 347"/>
                <a:gd name="T35" fmla="*/ 336 h 372"/>
                <a:gd name="T36" fmla="*/ 134 w 347"/>
                <a:gd name="T37" fmla="*/ 33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72">
                  <a:moveTo>
                    <a:pt x="134" y="332"/>
                  </a:moveTo>
                  <a:lnTo>
                    <a:pt x="136" y="338"/>
                  </a:lnTo>
                  <a:lnTo>
                    <a:pt x="138" y="344"/>
                  </a:lnTo>
                  <a:lnTo>
                    <a:pt x="50" y="344"/>
                  </a:lnTo>
                  <a:lnTo>
                    <a:pt x="50" y="372"/>
                  </a:lnTo>
                  <a:lnTo>
                    <a:pt x="0" y="368"/>
                  </a:lnTo>
                  <a:lnTo>
                    <a:pt x="12" y="194"/>
                  </a:lnTo>
                  <a:lnTo>
                    <a:pt x="22" y="70"/>
                  </a:lnTo>
                  <a:lnTo>
                    <a:pt x="26" y="24"/>
                  </a:lnTo>
                  <a:lnTo>
                    <a:pt x="30" y="0"/>
                  </a:lnTo>
                  <a:lnTo>
                    <a:pt x="154" y="10"/>
                  </a:lnTo>
                  <a:lnTo>
                    <a:pt x="261" y="16"/>
                  </a:lnTo>
                  <a:lnTo>
                    <a:pt x="345" y="20"/>
                  </a:lnTo>
                  <a:lnTo>
                    <a:pt x="347" y="36"/>
                  </a:lnTo>
                  <a:lnTo>
                    <a:pt x="345" y="52"/>
                  </a:lnTo>
                  <a:lnTo>
                    <a:pt x="343" y="52"/>
                  </a:lnTo>
                  <a:lnTo>
                    <a:pt x="337" y="340"/>
                  </a:lnTo>
                  <a:lnTo>
                    <a:pt x="245" y="336"/>
                  </a:lnTo>
                  <a:lnTo>
                    <a:pt x="134" y="332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 dirty="0">
                <a:highlight>
                  <a:srgbClr val="FF9999"/>
                </a:highlight>
                <a:latin typeface="Titillium WebLight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9B876116-004E-DFBA-0E28-3E42B7B3F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849" y="3392031"/>
              <a:ext cx="390931" cy="483820"/>
            </a:xfrm>
            <a:custGeom>
              <a:avLst/>
              <a:gdLst>
                <a:gd name="T0" fmla="*/ 258 w 282"/>
                <a:gd name="T1" fmla="*/ 356 h 356"/>
                <a:gd name="T2" fmla="*/ 282 w 282"/>
                <a:gd name="T3" fmla="*/ 98 h 356"/>
                <a:gd name="T4" fmla="*/ 186 w 282"/>
                <a:gd name="T5" fmla="*/ 86 h 356"/>
                <a:gd name="T6" fmla="*/ 192 w 282"/>
                <a:gd name="T7" fmla="*/ 22 h 356"/>
                <a:gd name="T8" fmla="*/ 48 w 282"/>
                <a:gd name="T9" fmla="*/ 0 h 356"/>
                <a:gd name="T10" fmla="*/ 0 w 282"/>
                <a:gd name="T11" fmla="*/ 324 h 356"/>
                <a:gd name="T12" fmla="*/ 96 w 282"/>
                <a:gd name="T13" fmla="*/ 340 h 356"/>
                <a:gd name="T14" fmla="*/ 182 w 282"/>
                <a:gd name="T15" fmla="*/ 350 h 356"/>
                <a:gd name="T16" fmla="*/ 222 w 282"/>
                <a:gd name="T17" fmla="*/ 354 h 356"/>
                <a:gd name="T18" fmla="*/ 258 w 282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356">
                  <a:moveTo>
                    <a:pt x="258" y="356"/>
                  </a:moveTo>
                  <a:lnTo>
                    <a:pt x="282" y="98"/>
                  </a:lnTo>
                  <a:lnTo>
                    <a:pt x="186" y="86"/>
                  </a:lnTo>
                  <a:lnTo>
                    <a:pt x="192" y="22"/>
                  </a:lnTo>
                  <a:lnTo>
                    <a:pt x="48" y="0"/>
                  </a:lnTo>
                  <a:lnTo>
                    <a:pt x="0" y="324"/>
                  </a:lnTo>
                  <a:lnTo>
                    <a:pt x="96" y="340"/>
                  </a:lnTo>
                  <a:lnTo>
                    <a:pt x="182" y="350"/>
                  </a:lnTo>
                  <a:lnTo>
                    <a:pt x="222" y="354"/>
                  </a:lnTo>
                  <a:lnTo>
                    <a:pt x="258" y="356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421FC3E-2731-1484-0F1F-2D5B6CF5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8508" y="3525217"/>
              <a:ext cx="511537" cy="377814"/>
            </a:xfrm>
            <a:custGeom>
              <a:avLst/>
              <a:gdLst>
                <a:gd name="T0" fmla="*/ 367 w 369"/>
                <a:gd name="T1" fmla="*/ 278 h 278"/>
                <a:gd name="T2" fmla="*/ 315 w 369"/>
                <a:gd name="T3" fmla="*/ 278 h 278"/>
                <a:gd name="T4" fmla="*/ 231 w 369"/>
                <a:gd name="T5" fmla="*/ 274 h 278"/>
                <a:gd name="T6" fmla="*/ 124 w 369"/>
                <a:gd name="T7" fmla="*/ 268 h 278"/>
                <a:gd name="T8" fmla="*/ 0 w 369"/>
                <a:gd name="T9" fmla="*/ 258 h 278"/>
                <a:gd name="T10" fmla="*/ 24 w 369"/>
                <a:gd name="T11" fmla="*/ 0 h 278"/>
                <a:gd name="T12" fmla="*/ 162 w 369"/>
                <a:gd name="T13" fmla="*/ 10 h 278"/>
                <a:gd name="T14" fmla="*/ 277 w 369"/>
                <a:gd name="T15" fmla="*/ 18 h 278"/>
                <a:gd name="T16" fmla="*/ 369 w 369"/>
                <a:gd name="T17" fmla="*/ 22 h 278"/>
                <a:gd name="T18" fmla="*/ 367 w 369"/>
                <a:gd name="T19" fmla="*/ 54 h 278"/>
                <a:gd name="T20" fmla="*/ 367 w 369"/>
                <a:gd name="T2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78">
                  <a:moveTo>
                    <a:pt x="367" y="278"/>
                  </a:moveTo>
                  <a:lnTo>
                    <a:pt x="315" y="278"/>
                  </a:lnTo>
                  <a:lnTo>
                    <a:pt x="231" y="274"/>
                  </a:lnTo>
                  <a:lnTo>
                    <a:pt x="124" y="268"/>
                  </a:lnTo>
                  <a:lnTo>
                    <a:pt x="0" y="258"/>
                  </a:lnTo>
                  <a:lnTo>
                    <a:pt x="24" y="0"/>
                  </a:lnTo>
                  <a:lnTo>
                    <a:pt x="162" y="10"/>
                  </a:lnTo>
                  <a:lnTo>
                    <a:pt x="277" y="18"/>
                  </a:lnTo>
                  <a:lnTo>
                    <a:pt x="369" y="22"/>
                  </a:lnTo>
                  <a:lnTo>
                    <a:pt x="367" y="54"/>
                  </a:lnTo>
                  <a:lnTo>
                    <a:pt x="367" y="278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 dirty="0">
                <a:latin typeface="Titillium WebLight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1C867F8-CD6D-1403-0BC9-408FA194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683" y="3946521"/>
              <a:ext cx="999507" cy="932304"/>
            </a:xfrm>
            <a:custGeom>
              <a:avLst/>
              <a:gdLst>
                <a:gd name="T0" fmla="*/ 511 w 721"/>
                <a:gd name="T1" fmla="*/ 634 h 686"/>
                <a:gd name="T2" fmla="*/ 511 w 721"/>
                <a:gd name="T3" fmla="*/ 592 h 686"/>
                <a:gd name="T4" fmla="*/ 533 w 721"/>
                <a:gd name="T5" fmla="*/ 552 h 686"/>
                <a:gd name="T6" fmla="*/ 551 w 721"/>
                <a:gd name="T7" fmla="*/ 538 h 686"/>
                <a:gd name="T8" fmla="*/ 573 w 721"/>
                <a:gd name="T9" fmla="*/ 512 h 686"/>
                <a:gd name="T10" fmla="*/ 623 w 721"/>
                <a:gd name="T11" fmla="*/ 488 h 686"/>
                <a:gd name="T12" fmla="*/ 653 w 721"/>
                <a:gd name="T13" fmla="*/ 454 h 686"/>
                <a:gd name="T14" fmla="*/ 697 w 721"/>
                <a:gd name="T15" fmla="*/ 430 h 686"/>
                <a:gd name="T16" fmla="*/ 713 w 721"/>
                <a:gd name="T17" fmla="*/ 408 h 686"/>
                <a:gd name="T18" fmla="*/ 715 w 721"/>
                <a:gd name="T19" fmla="*/ 370 h 686"/>
                <a:gd name="T20" fmla="*/ 721 w 721"/>
                <a:gd name="T21" fmla="*/ 344 h 686"/>
                <a:gd name="T22" fmla="*/ 709 w 721"/>
                <a:gd name="T23" fmla="*/ 310 h 686"/>
                <a:gd name="T24" fmla="*/ 691 w 721"/>
                <a:gd name="T25" fmla="*/ 182 h 686"/>
                <a:gd name="T26" fmla="*/ 663 w 721"/>
                <a:gd name="T27" fmla="*/ 180 h 686"/>
                <a:gd name="T28" fmla="*/ 635 w 721"/>
                <a:gd name="T29" fmla="*/ 164 h 686"/>
                <a:gd name="T30" fmla="*/ 607 w 721"/>
                <a:gd name="T31" fmla="*/ 162 h 686"/>
                <a:gd name="T32" fmla="*/ 555 w 721"/>
                <a:gd name="T33" fmla="*/ 172 h 686"/>
                <a:gd name="T34" fmla="*/ 527 w 721"/>
                <a:gd name="T35" fmla="*/ 166 h 686"/>
                <a:gd name="T36" fmla="*/ 519 w 721"/>
                <a:gd name="T37" fmla="*/ 176 h 686"/>
                <a:gd name="T38" fmla="*/ 513 w 721"/>
                <a:gd name="T39" fmla="*/ 168 h 686"/>
                <a:gd name="T40" fmla="*/ 501 w 721"/>
                <a:gd name="T41" fmla="*/ 170 h 686"/>
                <a:gd name="T42" fmla="*/ 489 w 721"/>
                <a:gd name="T43" fmla="*/ 164 h 686"/>
                <a:gd name="T44" fmla="*/ 483 w 721"/>
                <a:gd name="T45" fmla="*/ 168 h 686"/>
                <a:gd name="T46" fmla="*/ 475 w 721"/>
                <a:gd name="T47" fmla="*/ 166 h 686"/>
                <a:gd name="T48" fmla="*/ 465 w 721"/>
                <a:gd name="T49" fmla="*/ 154 h 686"/>
                <a:gd name="T50" fmla="*/ 447 w 721"/>
                <a:gd name="T51" fmla="*/ 158 h 686"/>
                <a:gd name="T52" fmla="*/ 409 w 721"/>
                <a:gd name="T53" fmla="*/ 144 h 686"/>
                <a:gd name="T54" fmla="*/ 405 w 721"/>
                <a:gd name="T55" fmla="*/ 130 h 686"/>
                <a:gd name="T56" fmla="*/ 395 w 721"/>
                <a:gd name="T57" fmla="*/ 136 h 686"/>
                <a:gd name="T58" fmla="*/ 381 w 721"/>
                <a:gd name="T59" fmla="*/ 134 h 686"/>
                <a:gd name="T60" fmla="*/ 365 w 721"/>
                <a:gd name="T61" fmla="*/ 122 h 686"/>
                <a:gd name="T62" fmla="*/ 209 w 721"/>
                <a:gd name="T63" fmla="*/ 0 h 686"/>
                <a:gd name="T64" fmla="*/ 0 w 721"/>
                <a:gd name="T65" fmla="*/ 280 h 686"/>
                <a:gd name="T66" fmla="*/ 20 w 721"/>
                <a:gd name="T67" fmla="*/ 318 h 686"/>
                <a:gd name="T68" fmla="*/ 70 w 721"/>
                <a:gd name="T69" fmla="*/ 360 h 686"/>
                <a:gd name="T70" fmla="*/ 98 w 721"/>
                <a:gd name="T71" fmla="*/ 390 h 686"/>
                <a:gd name="T72" fmla="*/ 103 w 721"/>
                <a:gd name="T73" fmla="*/ 420 h 686"/>
                <a:gd name="T74" fmla="*/ 115 w 721"/>
                <a:gd name="T75" fmla="*/ 438 h 686"/>
                <a:gd name="T76" fmla="*/ 155 w 721"/>
                <a:gd name="T77" fmla="*/ 464 h 686"/>
                <a:gd name="T78" fmla="*/ 201 w 721"/>
                <a:gd name="T79" fmla="*/ 464 h 686"/>
                <a:gd name="T80" fmla="*/ 221 w 721"/>
                <a:gd name="T81" fmla="*/ 440 h 686"/>
                <a:gd name="T82" fmla="*/ 259 w 721"/>
                <a:gd name="T83" fmla="*/ 432 h 686"/>
                <a:gd name="T84" fmla="*/ 289 w 721"/>
                <a:gd name="T85" fmla="*/ 438 h 686"/>
                <a:gd name="T86" fmla="*/ 323 w 721"/>
                <a:gd name="T87" fmla="*/ 468 h 686"/>
                <a:gd name="T88" fmla="*/ 349 w 721"/>
                <a:gd name="T89" fmla="*/ 520 h 686"/>
                <a:gd name="T90" fmla="*/ 371 w 721"/>
                <a:gd name="T91" fmla="*/ 550 h 686"/>
                <a:gd name="T92" fmla="*/ 393 w 721"/>
                <a:gd name="T93" fmla="*/ 592 h 686"/>
                <a:gd name="T94" fmla="*/ 415 w 721"/>
                <a:gd name="T95" fmla="*/ 638 h 686"/>
                <a:gd name="T96" fmla="*/ 445 w 721"/>
                <a:gd name="T97" fmla="*/ 660 h 686"/>
                <a:gd name="T98" fmla="*/ 495 w 721"/>
                <a:gd name="T99" fmla="*/ 674 h 686"/>
                <a:gd name="T100" fmla="*/ 517 w 721"/>
                <a:gd name="T101" fmla="*/ 684 h 686"/>
                <a:gd name="T102" fmla="*/ 527 w 721"/>
                <a:gd name="T103" fmla="*/ 67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1" h="686">
                  <a:moveTo>
                    <a:pt x="527" y="676"/>
                  </a:moveTo>
                  <a:lnTo>
                    <a:pt x="519" y="656"/>
                  </a:lnTo>
                  <a:lnTo>
                    <a:pt x="511" y="634"/>
                  </a:lnTo>
                  <a:lnTo>
                    <a:pt x="509" y="622"/>
                  </a:lnTo>
                  <a:lnTo>
                    <a:pt x="509" y="610"/>
                  </a:lnTo>
                  <a:lnTo>
                    <a:pt x="511" y="592"/>
                  </a:lnTo>
                  <a:lnTo>
                    <a:pt x="519" y="574"/>
                  </a:lnTo>
                  <a:lnTo>
                    <a:pt x="529" y="558"/>
                  </a:lnTo>
                  <a:lnTo>
                    <a:pt x="533" y="552"/>
                  </a:lnTo>
                  <a:lnTo>
                    <a:pt x="539" y="548"/>
                  </a:lnTo>
                  <a:lnTo>
                    <a:pt x="545" y="544"/>
                  </a:lnTo>
                  <a:lnTo>
                    <a:pt x="551" y="538"/>
                  </a:lnTo>
                  <a:lnTo>
                    <a:pt x="559" y="528"/>
                  </a:lnTo>
                  <a:lnTo>
                    <a:pt x="569" y="516"/>
                  </a:lnTo>
                  <a:lnTo>
                    <a:pt x="573" y="512"/>
                  </a:lnTo>
                  <a:lnTo>
                    <a:pt x="579" y="508"/>
                  </a:lnTo>
                  <a:lnTo>
                    <a:pt x="609" y="496"/>
                  </a:lnTo>
                  <a:lnTo>
                    <a:pt x="623" y="488"/>
                  </a:lnTo>
                  <a:lnTo>
                    <a:pt x="637" y="476"/>
                  </a:lnTo>
                  <a:lnTo>
                    <a:pt x="647" y="462"/>
                  </a:lnTo>
                  <a:lnTo>
                    <a:pt x="653" y="454"/>
                  </a:lnTo>
                  <a:lnTo>
                    <a:pt x="661" y="448"/>
                  </a:lnTo>
                  <a:lnTo>
                    <a:pt x="681" y="440"/>
                  </a:lnTo>
                  <a:lnTo>
                    <a:pt x="697" y="430"/>
                  </a:lnTo>
                  <a:lnTo>
                    <a:pt x="703" y="426"/>
                  </a:lnTo>
                  <a:lnTo>
                    <a:pt x="709" y="418"/>
                  </a:lnTo>
                  <a:lnTo>
                    <a:pt x="713" y="408"/>
                  </a:lnTo>
                  <a:lnTo>
                    <a:pt x="713" y="396"/>
                  </a:lnTo>
                  <a:lnTo>
                    <a:pt x="713" y="378"/>
                  </a:lnTo>
                  <a:lnTo>
                    <a:pt x="715" y="370"/>
                  </a:lnTo>
                  <a:lnTo>
                    <a:pt x="717" y="362"/>
                  </a:lnTo>
                  <a:lnTo>
                    <a:pt x="721" y="354"/>
                  </a:lnTo>
                  <a:lnTo>
                    <a:pt x="721" y="344"/>
                  </a:lnTo>
                  <a:lnTo>
                    <a:pt x="721" y="334"/>
                  </a:lnTo>
                  <a:lnTo>
                    <a:pt x="719" y="326"/>
                  </a:lnTo>
                  <a:lnTo>
                    <a:pt x="709" y="310"/>
                  </a:lnTo>
                  <a:lnTo>
                    <a:pt x="699" y="296"/>
                  </a:lnTo>
                  <a:lnTo>
                    <a:pt x="691" y="280"/>
                  </a:lnTo>
                  <a:lnTo>
                    <a:pt x="691" y="182"/>
                  </a:lnTo>
                  <a:lnTo>
                    <a:pt x="669" y="180"/>
                  </a:lnTo>
                  <a:lnTo>
                    <a:pt x="669" y="182"/>
                  </a:lnTo>
                  <a:lnTo>
                    <a:pt x="663" y="180"/>
                  </a:lnTo>
                  <a:lnTo>
                    <a:pt x="657" y="178"/>
                  </a:lnTo>
                  <a:lnTo>
                    <a:pt x="647" y="170"/>
                  </a:lnTo>
                  <a:lnTo>
                    <a:pt x="635" y="164"/>
                  </a:lnTo>
                  <a:lnTo>
                    <a:pt x="629" y="162"/>
                  </a:lnTo>
                  <a:lnTo>
                    <a:pt x="621" y="160"/>
                  </a:lnTo>
                  <a:lnTo>
                    <a:pt x="607" y="162"/>
                  </a:lnTo>
                  <a:lnTo>
                    <a:pt x="589" y="168"/>
                  </a:lnTo>
                  <a:lnTo>
                    <a:pt x="559" y="176"/>
                  </a:lnTo>
                  <a:lnTo>
                    <a:pt x="555" y="172"/>
                  </a:lnTo>
                  <a:lnTo>
                    <a:pt x="547" y="168"/>
                  </a:lnTo>
                  <a:lnTo>
                    <a:pt x="529" y="166"/>
                  </a:lnTo>
                  <a:lnTo>
                    <a:pt x="527" y="166"/>
                  </a:lnTo>
                  <a:lnTo>
                    <a:pt x="525" y="170"/>
                  </a:lnTo>
                  <a:lnTo>
                    <a:pt x="521" y="172"/>
                  </a:lnTo>
                  <a:lnTo>
                    <a:pt x="519" y="176"/>
                  </a:lnTo>
                  <a:lnTo>
                    <a:pt x="517" y="170"/>
                  </a:lnTo>
                  <a:lnTo>
                    <a:pt x="515" y="168"/>
                  </a:lnTo>
                  <a:lnTo>
                    <a:pt x="513" y="168"/>
                  </a:lnTo>
                  <a:lnTo>
                    <a:pt x="511" y="168"/>
                  </a:lnTo>
                  <a:lnTo>
                    <a:pt x="505" y="170"/>
                  </a:lnTo>
                  <a:lnTo>
                    <a:pt x="501" y="170"/>
                  </a:lnTo>
                  <a:lnTo>
                    <a:pt x="497" y="166"/>
                  </a:lnTo>
                  <a:lnTo>
                    <a:pt x="495" y="164"/>
                  </a:lnTo>
                  <a:lnTo>
                    <a:pt x="489" y="164"/>
                  </a:lnTo>
                  <a:lnTo>
                    <a:pt x="487" y="164"/>
                  </a:lnTo>
                  <a:lnTo>
                    <a:pt x="485" y="166"/>
                  </a:lnTo>
                  <a:lnTo>
                    <a:pt x="483" y="168"/>
                  </a:lnTo>
                  <a:lnTo>
                    <a:pt x="479" y="168"/>
                  </a:lnTo>
                  <a:lnTo>
                    <a:pt x="477" y="168"/>
                  </a:lnTo>
                  <a:lnTo>
                    <a:pt x="475" y="166"/>
                  </a:lnTo>
                  <a:lnTo>
                    <a:pt x="471" y="160"/>
                  </a:lnTo>
                  <a:lnTo>
                    <a:pt x="467" y="156"/>
                  </a:lnTo>
                  <a:lnTo>
                    <a:pt x="465" y="154"/>
                  </a:lnTo>
                  <a:lnTo>
                    <a:pt x="461" y="154"/>
                  </a:lnTo>
                  <a:lnTo>
                    <a:pt x="453" y="156"/>
                  </a:lnTo>
                  <a:lnTo>
                    <a:pt x="447" y="158"/>
                  </a:lnTo>
                  <a:lnTo>
                    <a:pt x="427" y="152"/>
                  </a:lnTo>
                  <a:lnTo>
                    <a:pt x="415" y="146"/>
                  </a:lnTo>
                  <a:lnTo>
                    <a:pt x="409" y="144"/>
                  </a:lnTo>
                  <a:lnTo>
                    <a:pt x="411" y="134"/>
                  </a:lnTo>
                  <a:lnTo>
                    <a:pt x="409" y="130"/>
                  </a:lnTo>
                  <a:lnTo>
                    <a:pt x="405" y="130"/>
                  </a:lnTo>
                  <a:lnTo>
                    <a:pt x="401" y="130"/>
                  </a:lnTo>
                  <a:lnTo>
                    <a:pt x="397" y="134"/>
                  </a:lnTo>
                  <a:lnTo>
                    <a:pt x="395" y="136"/>
                  </a:lnTo>
                  <a:lnTo>
                    <a:pt x="389" y="136"/>
                  </a:lnTo>
                  <a:lnTo>
                    <a:pt x="385" y="136"/>
                  </a:lnTo>
                  <a:lnTo>
                    <a:pt x="381" y="134"/>
                  </a:lnTo>
                  <a:lnTo>
                    <a:pt x="377" y="130"/>
                  </a:lnTo>
                  <a:lnTo>
                    <a:pt x="373" y="126"/>
                  </a:lnTo>
                  <a:lnTo>
                    <a:pt x="365" y="122"/>
                  </a:lnTo>
                  <a:lnTo>
                    <a:pt x="365" y="0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3" y="288"/>
                  </a:lnTo>
                  <a:lnTo>
                    <a:pt x="111" y="284"/>
                  </a:lnTo>
                  <a:lnTo>
                    <a:pt x="0" y="280"/>
                  </a:lnTo>
                  <a:lnTo>
                    <a:pt x="2" y="286"/>
                  </a:lnTo>
                  <a:lnTo>
                    <a:pt x="4" y="292"/>
                  </a:lnTo>
                  <a:lnTo>
                    <a:pt x="20" y="318"/>
                  </a:lnTo>
                  <a:lnTo>
                    <a:pt x="30" y="330"/>
                  </a:lnTo>
                  <a:lnTo>
                    <a:pt x="40" y="340"/>
                  </a:lnTo>
                  <a:lnTo>
                    <a:pt x="70" y="360"/>
                  </a:lnTo>
                  <a:lnTo>
                    <a:pt x="84" y="372"/>
                  </a:lnTo>
                  <a:lnTo>
                    <a:pt x="96" y="386"/>
                  </a:lnTo>
                  <a:lnTo>
                    <a:pt x="98" y="390"/>
                  </a:lnTo>
                  <a:lnTo>
                    <a:pt x="100" y="396"/>
                  </a:lnTo>
                  <a:lnTo>
                    <a:pt x="100" y="408"/>
                  </a:lnTo>
                  <a:lnTo>
                    <a:pt x="103" y="420"/>
                  </a:lnTo>
                  <a:lnTo>
                    <a:pt x="107" y="432"/>
                  </a:lnTo>
                  <a:lnTo>
                    <a:pt x="111" y="436"/>
                  </a:lnTo>
                  <a:lnTo>
                    <a:pt x="115" y="438"/>
                  </a:lnTo>
                  <a:lnTo>
                    <a:pt x="121" y="440"/>
                  </a:lnTo>
                  <a:lnTo>
                    <a:pt x="127" y="444"/>
                  </a:lnTo>
                  <a:lnTo>
                    <a:pt x="155" y="464"/>
                  </a:lnTo>
                  <a:lnTo>
                    <a:pt x="171" y="474"/>
                  </a:lnTo>
                  <a:lnTo>
                    <a:pt x="187" y="484"/>
                  </a:lnTo>
                  <a:lnTo>
                    <a:pt x="201" y="464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31" y="436"/>
                  </a:lnTo>
                  <a:lnTo>
                    <a:pt x="243" y="432"/>
                  </a:lnTo>
                  <a:lnTo>
                    <a:pt x="259" y="432"/>
                  </a:lnTo>
                  <a:lnTo>
                    <a:pt x="271" y="432"/>
                  </a:lnTo>
                  <a:lnTo>
                    <a:pt x="281" y="434"/>
                  </a:lnTo>
                  <a:lnTo>
                    <a:pt x="289" y="438"/>
                  </a:lnTo>
                  <a:lnTo>
                    <a:pt x="297" y="442"/>
                  </a:lnTo>
                  <a:lnTo>
                    <a:pt x="311" y="454"/>
                  </a:lnTo>
                  <a:lnTo>
                    <a:pt x="323" y="468"/>
                  </a:lnTo>
                  <a:lnTo>
                    <a:pt x="331" y="486"/>
                  </a:lnTo>
                  <a:lnTo>
                    <a:pt x="341" y="504"/>
                  </a:lnTo>
                  <a:lnTo>
                    <a:pt x="349" y="520"/>
                  </a:lnTo>
                  <a:lnTo>
                    <a:pt x="359" y="536"/>
                  </a:lnTo>
                  <a:lnTo>
                    <a:pt x="363" y="544"/>
                  </a:lnTo>
                  <a:lnTo>
                    <a:pt x="371" y="550"/>
                  </a:lnTo>
                  <a:lnTo>
                    <a:pt x="379" y="558"/>
                  </a:lnTo>
                  <a:lnTo>
                    <a:pt x="385" y="568"/>
                  </a:lnTo>
                  <a:lnTo>
                    <a:pt x="393" y="592"/>
                  </a:lnTo>
                  <a:lnTo>
                    <a:pt x="403" y="616"/>
                  </a:lnTo>
                  <a:lnTo>
                    <a:pt x="409" y="628"/>
                  </a:lnTo>
                  <a:lnTo>
                    <a:pt x="415" y="638"/>
                  </a:lnTo>
                  <a:lnTo>
                    <a:pt x="423" y="648"/>
                  </a:lnTo>
                  <a:lnTo>
                    <a:pt x="433" y="654"/>
                  </a:lnTo>
                  <a:lnTo>
                    <a:pt x="445" y="660"/>
                  </a:lnTo>
                  <a:lnTo>
                    <a:pt x="455" y="664"/>
                  </a:lnTo>
                  <a:lnTo>
                    <a:pt x="475" y="668"/>
                  </a:lnTo>
                  <a:lnTo>
                    <a:pt x="495" y="674"/>
                  </a:lnTo>
                  <a:lnTo>
                    <a:pt x="505" y="678"/>
                  </a:lnTo>
                  <a:lnTo>
                    <a:pt x="517" y="686"/>
                  </a:lnTo>
                  <a:lnTo>
                    <a:pt x="517" y="684"/>
                  </a:lnTo>
                  <a:lnTo>
                    <a:pt x="523" y="680"/>
                  </a:lnTo>
                  <a:lnTo>
                    <a:pt x="529" y="676"/>
                  </a:lnTo>
                  <a:lnTo>
                    <a:pt x="527" y="67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highlight>
                  <a:srgbClr val="00D2CD"/>
                </a:highlight>
                <a:latin typeface="Titillium WebLight"/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835EF12E-F0D7-402B-3153-7E686796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598" y="4226484"/>
              <a:ext cx="404793" cy="342479"/>
            </a:xfrm>
            <a:custGeom>
              <a:avLst/>
              <a:gdLst>
                <a:gd name="T0" fmla="*/ 14 w 292"/>
                <a:gd name="T1" fmla="*/ 224 h 252"/>
                <a:gd name="T2" fmla="*/ 38 w 292"/>
                <a:gd name="T3" fmla="*/ 216 h 252"/>
                <a:gd name="T4" fmla="*/ 74 w 292"/>
                <a:gd name="T5" fmla="*/ 220 h 252"/>
                <a:gd name="T6" fmla="*/ 118 w 292"/>
                <a:gd name="T7" fmla="*/ 230 h 252"/>
                <a:gd name="T8" fmla="*/ 138 w 292"/>
                <a:gd name="T9" fmla="*/ 228 h 252"/>
                <a:gd name="T10" fmla="*/ 118 w 292"/>
                <a:gd name="T11" fmla="*/ 222 h 252"/>
                <a:gd name="T12" fmla="*/ 130 w 292"/>
                <a:gd name="T13" fmla="*/ 210 h 252"/>
                <a:gd name="T14" fmla="*/ 148 w 292"/>
                <a:gd name="T15" fmla="*/ 220 h 252"/>
                <a:gd name="T16" fmla="*/ 160 w 292"/>
                <a:gd name="T17" fmla="*/ 226 h 252"/>
                <a:gd name="T18" fmla="*/ 164 w 292"/>
                <a:gd name="T19" fmla="*/ 236 h 252"/>
                <a:gd name="T20" fmla="*/ 182 w 292"/>
                <a:gd name="T21" fmla="*/ 248 h 252"/>
                <a:gd name="T22" fmla="*/ 202 w 292"/>
                <a:gd name="T23" fmla="*/ 250 h 252"/>
                <a:gd name="T24" fmla="*/ 212 w 292"/>
                <a:gd name="T25" fmla="*/ 238 h 252"/>
                <a:gd name="T26" fmla="*/ 224 w 292"/>
                <a:gd name="T27" fmla="*/ 240 h 252"/>
                <a:gd name="T28" fmla="*/ 232 w 292"/>
                <a:gd name="T29" fmla="*/ 250 h 252"/>
                <a:gd name="T30" fmla="*/ 244 w 292"/>
                <a:gd name="T31" fmla="*/ 232 h 252"/>
                <a:gd name="T32" fmla="*/ 242 w 292"/>
                <a:gd name="T33" fmla="*/ 224 h 252"/>
                <a:gd name="T34" fmla="*/ 278 w 292"/>
                <a:gd name="T35" fmla="*/ 244 h 252"/>
                <a:gd name="T36" fmla="*/ 292 w 292"/>
                <a:gd name="T37" fmla="*/ 246 h 252"/>
                <a:gd name="T38" fmla="*/ 286 w 292"/>
                <a:gd name="T39" fmla="*/ 226 h 252"/>
                <a:gd name="T40" fmla="*/ 260 w 292"/>
                <a:gd name="T41" fmla="*/ 218 h 252"/>
                <a:gd name="T42" fmla="*/ 268 w 292"/>
                <a:gd name="T43" fmla="*/ 204 h 252"/>
                <a:gd name="T44" fmla="*/ 270 w 292"/>
                <a:gd name="T45" fmla="*/ 192 h 252"/>
                <a:gd name="T46" fmla="*/ 270 w 292"/>
                <a:gd name="T47" fmla="*/ 178 h 252"/>
                <a:gd name="T48" fmla="*/ 250 w 292"/>
                <a:gd name="T49" fmla="*/ 188 h 252"/>
                <a:gd name="T50" fmla="*/ 244 w 292"/>
                <a:gd name="T51" fmla="*/ 184 h 252"/>
                <a:gd name="T52" fmla="*/ 234 w 292"/>
                <a:gd name="T53" fmla="*/ 184 h 252"/>
                <a:gd name="T54" fmla="*/ 210 w 292"/>
                <a:gd name="T55" fmla="*/ 182 h 252"/>
                <a:gd name="T56" fmla="*/ 216 w 292"/>
                <a:gd name="T57" fmla="*/ 168 h 252"/>
                <a:gd name="T58" fmla="*/ 238 w 292"/>
                <a:gd name="T59" fmla="*/ 168 h 252"/>
                <a:gd name="T60" fmla="*/ 254 w 292"/>
                <a:gd name="T61" fmla="*/ 172 h 252"/>
                <a:gd name="T62" fmla="*/ 242 w 292"/>
                <a:gd name="T63" fmla="*/ 148 h 252"/>
                <a:gd name="T64" fmla="*/ 246 w 292"/>
                <a:gd name="T65" fmla="*/ 128 h 252"/>
                <a:gd name="T66" fmla="*/ 138 w 292"/>
                <a:gd name="T67" fmla="*/ 120 h 252"/>
                <a:gd name="T68" fmla="*/ 152 w 292"/>
                <a:gd name="T69" fmla="*/ 76 h 252"/>
                <a:gd name="T70" fmla="*/ 170 w 292"/>
                <a:gd name="T71" fmla="*/ 46 h 252"/>
                <a:gd name="T72" fmla="*/ 166 w 292"/>
                <a:gd name="T73" fmla="*/ 36 h 252"/>
                <a:gd name="T74" fmla="*/ 156 w 292"/>
                <a:gd name="T75" fmla="*/ 18 h 252"/>
                <a:gd name="T76" fmla="*/ 0 w 292"/>
                <a:gd name="T77" fmla="*/ 74 h 252"/>
                <a:gd name="T78" fmla="*/ 28 w 292"/>
                <a:gd name="T79" fmla="*/ 120 h 252"/>
                <a:gd name="T80" fmla="*/ 30 w 292"/>
                <a:gd name="T81" fmla="*/ 148 h 252"/>
                <a:gd name="T82" fmla="*/ 22 w 292"/>
                <a:gd name="T83" fmla="*/ 172 h 252"/>
                <a:gd name="T84" fmla="*/ 20 w 292"/>
                <a:gd name="T85" fmla="*/ 208 h 252"/>
                <a:gd name="T86" fmla="*/ 10 w 292"/>
                <a:gd name="T87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" h="252">
                  <a:moveTo>
                    <a:pt x="10" y="220"/>
                  </a:moveTo>
                  <a:lnTo>
                    <a:pt x="12" y="222"/>
                  </a:lnTo>
                  <a:lnTo>
                    <a:pt x="14" y="224"/>
                  </a:lnTo>
                  <a:lnTo>
                    <a:pt x="22" y="222"/>
                  </a:lnTo>
                  <a:lnTo>
                    <a:pt x="30" y="218"/>
                  </a:lnTo>
                  <a:lnTo>
                    <a:pt x="38" y="216"/>
                  </a:lnTo>
                  <a:lnTo>
                    <a:pt x="48" y="214"/>
                  </a:lnTo>
                  <a:lnTo>
                    <a:pt x="60" y="216"/>
                  </a:lnTo>
                  <a:lnTo>
                    <a:pt x="74" y="220"/>
                  </a:lnTo>
                  <a:lnTo>
                    <a:pt x="88" y="226"/>
                  </a:lnTo>
                  <a:lnTo>
                    <a:pt x="102" y="228"/>
                  </a:lnTo>
                  <a:lnTo>
                    <a:pt x="118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8" y="228"/>
                  </a:lnTo>
                  <a:lnTo>
                    <a:pt x="140" y="220"/>
                  </a:lnTo>
                  <a:lnTo>
                    <a:pt x="126" y="222"/>
                  </a:lnTo>
                  <a:lnTo>
                    <a:pt x="118" y="222"/>
                  </a:lnTo>
                  <a:lnTo>
                    <a:pt x="114" y="220"/>
                  </a:lnTo>
                  <a:lnTo>
                    <a:pt x="122" y="214"/>
                  </a:lnTo>
                  <a:lnTo>
                    <a:pt x="130" y="210"/>
                  </a:lnTo>
                  <a:lnTo>
                    <a:pt x="136" y="210"/>
                  </a:lnTo>
                  <a:lnTo>
                    <a:pt x="142" y="214"/>
                  </a:lnTo>
                  <a:lnTo>
                    <a:pt x="148" y="220"/>
                  </a:lnTo>
                  <a:lnTo>
                    <a:pt x="152" y="226"/>
                  </a:lnTo>
                  <a:lnTo>
                    <a:pt x="156" y="224"/>
                  </a:lnTo>
                  <a:lnTo>
                    <a:pt x="160" y="226"/>
                  </a:lnTo>
                  <a:lnTo>
                    <a:pt x="162" y="228"/>
                  </a:lnTo>
                  <a:lnTo>
                    <a:pt x="162" y="230"/>
                  </a:lnTo>
                  <a:lnTo>
                    <a:pt x="164" y="236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82" y="248"/>
                  </a:lnTo>
                  <a:lnTo>
                    <a:pt x="196" y="252"/>
                  </a:lnTo>
                  <a:lnTo>
                    <a:pt x="200" y="250"/>
                  </a:lnTo>
                  <a:lnTo>
                    <a:pt x="202" y="250"/>
                  </a:lnTo>
                  <a:lnTo>
                    <a:pt x="206" y="244"/>
                  </a:lnTo>
                  <a:lnTo>
                    <a:pt x="210" y="240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4" y="240"/>
                  </a:lnTo>
                  <a:lnTo>
                    <a:pt x="224" y="246"/>
                  </a:lnTo>
                  <a:lnTo>
                    <a:pt x="226" y="252"/>
                  </a:lnTo>
                  <a:lnTo>
                    <a:pt x="232" y="250"/>
                  </a:lnTo>
                  <a:lnTo>
                    <a:pt x="236" y="244"/>
                  </a:lnTo>
                  <a:lnTo>
                    <a:pt x="240" y="238"/>
                  </a:lnTo>
                  <a:lnTo>
                    <a:pt x="244" y="232"/>
                  </a:lnTo>
                  <a:lnTo>
                    <a:pt x="238" y="230"/>
                  </a:lnTo>
                  <a:lnTo>
                    <a:pt x="240" y="226"/>
                  </a:lnTo>
                  <a:lnTo>
                    <a:pt x="242" y="224"/>
                  </a:lnTo>
                  <a:lnTo>
                    <a:pt x="252" y="226"/>
                  </a:lnTo>
                  <a:lnTo>
                    <a:pt x="262" y="232"/>
                  </a:lnTo>
                  <a:lnTo>
                    <a:pt x="278" y="244"/>
                  </a:lnTo>
                  <a:lnTo>
                    <a:pt x="284" y="244"/>
                  </a:lnTo>
                  <a:lnTo>
                    <a:pt x="288" y="244"/>
                  </a:lnTo>
                  <a:lnTo>
                    <a:pt x="292" y="246"/>
                  </a:lnTo>
                  <a:lnTo>
                    <a:pt x="292" y="234"/>
                  </a:lnTo>
                  <a:lnTo>
                    <a:pt x="290" y="232"/>
                  </a:lnTo>
                  <a:lnTo>
                    <a:pt x="286" y="226"/>
                  </a:lnTo>
                  <a:lnTo>
                    <a:pt x="278" y="226"/>
                  </a:lnTo>
                  <a:lnTo>
                    <a:pt x="268" y="224"/>
                  </a:lnTo>
                  <a:lnTo>
                    <a:pt x="260" y="218"/>
                  </a:lnTo>
                  <a:lnTo>
                    <a:pt x="252" y="214"/>
                  </a:lnTo>
                  <a:lnTo>
                    <a:pt x="260" y="210"/>
                  </a:lnTo>
                  <a:lnTo>
                    <a:pt x="268" y="204"/>
                  </a:lnTo>
                  <a:lnTo>
                    <a:pt x="264" y="198"/>
                  </a:lnTo>
                  <a:lnTo>
                    <a:pt x="268" y="196"/>
                  </a:lnTo>
                  <a:lnTo>
                    <a:pt x="270" y="192"/>
                  </a:lnTo>
                  <a:lnTo>
                    <a:pt x="266" y="190"/>
                  </a:lnTo>
                  <a:lnTo>
                    <a:pt x="266" y="186"/>
                  </a:lnTo>
                  <a:lnTo>
                    <a:pt x="270" y="178"/>
                  </a:lnTo>
                  <a:lnTo>
                    <a:pt x="262" y="178"/>
                  </a:lnTo>
                  <a:lnTo>
                    <a:pt x="254" y="186"/>
                  </a:lnTo>
                  <a:lnTo>
                    <a:pt x="250" y="188"/>
                  </a:lnTo>
                  <a:lnTo>
                    <a:pt x="244" y="190"/>
                  </a:lnTo>
                  <a:lnTo>
                    <a:pt x="242" y="188"/>
                  </a:lnTo>
                  <a:lnTo>
                    <a:pt x="244" y="184"/>
                  </a:lnTo>
                  <a:lnTo>
                    <a:pt x="250" y="178"/>
                  </a:lnTo>
                  <a:lnTo>
                    <a:pt x="240" y="180"/>
                  </a:lnTo>
                  <a:lnTo>
                    <a:pt x="234" y="184"/>
                  </a:lnTo>
                  <a:lnTo>
                    <a:pt x="224" y="184"/>
                  </a:lnTo>
                  <a:lnTo>
                    <a:pt x="214" y="184"/>
                  </a:lnTo>
                  <a:lnTo>
                    <a:pt x="210" y="182"/>
                  </a:lnTo>
                  <a:lnTo>
                    <a:pt x="210" y="178"/>
                  </a:lnTo>
                  <a:lnTo>
                    <a:pt x="212" y="174"/>
                  </a:lnTo>
                  <a:lnTo>
                    <a:pt x="216" y="168"/>
                  </a:lnTo>
                  <a:lnTo>
                    <a:pt x="226" y="162"/>
                  </a:lnTo>
                  <a:lnTo>
                    <a:pt x="232" y="164"/>
                  </a:lnTo>
                  <a:lnTo>
                    <a:pt x="238" y="168"/>
                  </a:lnTo>
                  <a:lnTo>
                    <a:pt x="246" y="172"/>
                  </a:lnTo>
                  <a:lnTo>
                    <a:pt x="254" y="174"/>
                  </a:lnTo>
                  <a:lnTo>
                    <a:pt x="254" y="172"/>
                  </a:lnTo>
                  <a:lnTo>
                    <a:pt x="254" y="168"/>
                  </a:lnTo>
                  <a:lnTo>
                    <a:pt x="246" y="154"/>
                  </a:lnTo>
                  <a:lnTo>
                    <a:pt x="242" y="148"/>
                  </a:lnTo>
                  <a:lnTo>
                    <a:pt x="240" y="142"/>
                  </a:lnTo>
                  <a:lnTo>
                    <a:pt x="242" y="132"/>
                  </a:lnTo>
                  <a:lnTo>
                    <a:pt x="246" y="128"/>
                  </a:lnTo>
                  <a:lnTo>
                    <a:pt x="246" y="122"/>
                  </a:lnTo>
                  <a:lnTo>
                    <a:pt x="138" y="130"/>
                  </a:lnTo>
                  <a:lnTo>
                    <a:pt x="138" y="120"/>
                  </a:lnTo>
                  <a:lnTo>
                    <a:pt x="142" y="104"/>
                  </a:lnTo>
                  <a:lnTo>
                    <a:pt x="146" y="86"/>
                  </a:lnTo>
                  <a:lnTo>
                    <a:pt x="152" y="76"/>
                  </a:lnTo>
                  <a:lnTo>
                    <a:pt x="160" y="64"/>
                  </a:lnTo>
                  <a:lnTo>
                    <a:pt x="166" y="52"/>
                  </a:lnTo>
                  <a:lnTo>
                    <a:pt x="170" y="46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6" y="36"/>
                  </a:lnTo>
                  <a:lnTo>
                    <a:pt x="164" y="34"/>
                  </a:lnTo>
                  <a:lnTo>
                    <a:pt x="162" y="32"/>
                  </a:lnTo>
                  <a:lnTo>
                    <a:pt x="156" y="18"/>
                  </a:lnTo>
                  <a:lnTo>
                    <a:pt x="152" y="0"/>
                  </a:lnTo>
                  <a:lnTo>
                    <a:pt x="0" y="8"/>
                  </a:lnTo>
                  <a:lnTo>
                    <a:pt x="0" y="74"/>
                  </a:lnTo>
                  <a:lnTo>
                    <a:pt x="8" y="90"/>
                  </a:lnTo>
                  <a:lnTo>
                    <a:pt x="18" y="104"/>
                  </a:lnTo>
                  <a:lnTo>
                    <a:pt x="28" y="120"/>
                  </a:lnTo>
                  <a:lnTo>
                    <a:pt x="30" y="128"/>
                  </a:lnTo>
                  <a:lnTo>
                    <a:pt x="30" y="138"/>
                  </a:lnTo>
                  <a:lnTo>
                    <a:pt x="30" y="148"/>
                  </a:lnTo>
                  <a:lnTo>
                    <a:pt x="26" y="156"/>
                  </a:lnTo>
                  <a:lnTo>
                    <a:pt x="24" y="164"/>
                  </a:lnTo>
                  <a:lnTo>
                    <a:pt x="22" y="172"/>
                  </a:lnTo>
                  <a:lnTo>
                    <a:pt x="22" y="190"/>
                  </a:lnTo>
                  <a:lnTo>
                    <a:pt x="22" y="200"/>
                  </a:lnTo>
                  <a:lnTo>
                    <a:pt x="20" y="208"/>
                  </a:lnTo>
                  <a:lnTo>
                    <a:pt x="16" y="214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5169CCE-70C6-05BC-350A-6A723A573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921" y="3313208"/>
              <a:ext cx="457471" cy="698549"/>
            </a:xfrm>
            <a:custGeom>
              <a:avLst/>
              <a:gdLst>
                <a:gd name="T0" fmla="*/ 330 w 330"/>
                <a:gd name="T1" fmla="*/ 58 h 514"/>
                <a:gd name="T2" fmla="*/ 286 w 330"/>
                <a:gd name="T3" fmla="*/ 52 h 514"/>
                <a:gd name="T4" fmla="*/ 238 w 330"/>
                <a:gd name="T5" fmla="*/ 42 h 514"/>
                <a:gd name="T6" fmla="*/ 146 w 330"/>
                <a:gd name="T7" fmla="*/ 24 h 514"/>
                <a:gd name="T8" fmla="*/ 46 w 330"/>
                <a:gd name="T9" fmla="*/ 0 h 514"/>
                <a:gd name="T10" fmla="*/ 0 w 330"/>
                <a:gd name="T11" fmla="*/ 196 h 514"/>
                <a:gd name="T12" fmla="*/ 234 w 330"/>
                <a:gd name="T13" fmla="*/ 514 h 514"/>
                <a:gd name="T14" fmla="*/ 234 w 330"/>
                <a:gd name="T15" fmla="*/ 506 h 514"/>
                <a:gd name="T16" fmla="*/ 234 w 330"/>
                <a:gd name="T17" fmla="*/ 502 h 514"/>
                <a:gd name="T18" fmla="*/ 236 w 330"/>
                <a:gd name="T19" fmla="*/ 496 h 514"/>
                <a:gd name="T20" fmla="*/ 236 w 330"/>
                <a:gd name="T21" fmla="*/ 490 h 514"/>
                <a:gd name="T22" fmla="*/ 238 w 330"/>
                <a:gd name="T23" fmla="*/ 458 h 514"/>
                <a:gd name="T24" fmla="*/ 236 w 330"/>
                <a:gd name="T25" fmla="*/ 434 h 514"/>
                <a:gd name="T26" fmla="*/ 252 w 330"/>
                <a:gd name="T27" fmla="*/ 434 h 514"/>
                <a:gd name="T28" fmla="*/ 252 w 330"/>
                <a:gd name="T29" fmla="*/ 438 h 514"/>
                <a:gd name="T30" fmla="*/ 256 w 330"/>
                <a:gd name="T31" fmla="*/ 440 h 514"/>
                <a:gd name="T32" fmla="*/ 260 w 330"/>
                <a:gd name="T33" fmla="*/ 442 h 514"/>
                <a:gd name="T34" fmla="*/ 262 w 330"/>
                <a:gd name="T35" fmla="*/ 444 h 514"/>
                <a:gd name="T36" fmla="*/ 268 w 330"/>
                <a:gd name="T37" fmla="*/ 444 h 514"/>
                <a:gd name="T38" fmla="*/ 270 w 330"/>
                <a:gd name="T39" fmla="*/ 438 h 514"/>
                <a:gd name="T40" fmla="*/ 276 w 330"/>
                <a:gd name="T41" fmla="*/ 434 h 514"/>
                <a:gd name="T42" fmla="*/ 282 w 330"/>
                <a:gd name="T43" fmla="*/ 382 h 514"/>
                <a:gd name="T44" fmla="*/ 330 w 330"/>
                <a:gd name="T45" fmla="*/ 5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0" h="514">
                  <a:moveTo>
                    <a:pt x="330" y="58"/>
                  </a:moveTo>
                  <a:lnTo>
                    <a:pt x="286" y="52"/>
                  </a:lnTo>
                  <a:lnTo>
                    <a:pt x="238" y="42"/>
                  </a:lnTo>
                  <a:lnTo>
                    <a:pt x="146" y="24"/>
                  </a:lnTo>
                  <a:lnTo>
                    <a:pt x="46" y="0"/>
                  </a:lnTo>
                  <a:lnTo>
                    <a:pt x="0" y="196"/>
                  </a:lnTo>
                  <a:lnTo>
                    <a:pt x="234" y="514"/>
                  </a:lnTo>
                  <a:lnTo>
                    <a:pt x="234" y="506"/>
                  </a:lnTo>
                  <a:lnTo>
                    <a:pt x="234" y="502"/>
                  </a:lnTo>
                  <a:lnTo>
                    <a:pt x="236" y="496"/>
                  </a:lnTo>
                  <a:lnTo>
                    <a:pt x="236" y="490"/>
                  </a:lnTo>
                  <a:lnTo>
                    <a:pt x="238" y="458"/>
                  </a:lnTo>
                  <a:lnTo>
                    <a:pt x="236" y="434"/>
                  </a:lnTo>
                  <a:lnTo>
                    <a:pt x="252" y="434"/>
                  </a:lnTo>
                  <a:lnTo>
                    <a:pt x="252" y="438"/>
                  </a:lnTo>
                  <a:lnTo>
                    <a:pt x="256" y="440"/>
                  </a:lnTo>
                  <a:lnTo>
                    <a:pt x="260" y="442"/>
                  </a:lnTo>
                  <a:lnTo>
                    <a:pt x="262" y="444"/>
                  </a:lnTo>
                  <a:lnTo>
                    <a:pt x="268" y="444"/>
                  </a:lnTo>
                  <a:lnTo>
                    <a:pt x="270" y="438"/>
                  </a:lnTo>
                  <a:lnTo>
                    <a:pt x="276" y="434"/>
                  </a:lnTo>
                  <a:lnTo>
                    <a:pt x="282" y="382"/>
                  </a:lnTo>
                  <a:lnTo>
                    <a:pt x="330" y="58"/>
                  </a:lnTo>
                  <a:close/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78D00379-A718-F2B9-AD25-F449E5378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035" y="3620350"/>
              <a:ext cx="529557" cy="282680"/>
            </a:xfrm>
            <a:custGeom>
              <a:avLst/>
              <a:gdLst>
                <a:gd name="T0" fmla="*/ 10 w 382"/>
                <a:gd name="T1" fmla="*/ 202 h 208"/>
                <a:gd name="T2" fmla="*/ 18 w 382"/>
                <a:gd name="T3" fmla="*/ 194 h 208"/>
                <a:gd name="T4" fmla="*/ 14 w 382"/>
                <a:gd name="T5" fmla="*/ 170 h 208"/>
                <a:gd name="T6" fmla="*/ 24 w 382"/>
                <a:gd name="T7" fmla="*/ 158 h 208"/>
                <a:gd name="T8" fmla="*/ 40 w 382"/>
                <a:gd name="T9" fmla="*/ 166 h 208"/>
                <a:gd name="T10" fmla="*/ 50 w 382"/>
                <a:gd name="T11" fmla="*/ 162 h 208"/>
                <a:gd name="T12" fmla="*/ 46 w 382"/>
                <a:gd name="T13" fmla="*/ 154 h 208"/>
                <a:gd name="T14" fmla="*/ 48 w 382"/>
                <a:gd name="T15" fmla="*/ 144 h 208"/>
                <a:gd name="T16" fmla="*/ 64 w 382"/>
                <a:gd name="T17" fmla="*/ 136 h 208"/>
                <a:gd name="T18" fmla="*/ 62 w 382"/>
                <a:gd name="T19" fmla="*/ 122 h 208"/>
                <a:gd name="T20" fmla="*/ 86 w 382"/>
                <a:gd name="T21" fmla="*/ 104 h 208"/>
                <a:gd name="T22" fmla="*/ 102 w 382"/>
                <a:gd name="T23" fmla="*/ 104 h 208"/>
                <a:gd name="T24" fmla="*/ 116 w 382"/>
                <a:gd name="T25" fmla="*/ 106 h 208"/>
                <a:gd name="T26" fmla="*/ 128 w 382"/>
                <a:gd name="T27" fmla="*/ 96 h 208"/>
                <a:gd name="T28" fmla="*/ 132 w 382"/>
                <a:gd name="T29" fmla="*/ 100 h 208"/>
                <a:gd name="T30" fmla="*/ 140 w 382"/>
                <a:gd name="T31" fmla="*/ 98 h 208"/>
                <a:gd name="T32" fmla="*/ 150 w 382"/>
                <a:gd name="T33" fmla="*/ 80 h 208"/>
                <a:gd name="T34" fmla="*/ 168 w 382"/>
                <a:gd name="T35" fmla="*/ 88 h 208"/>
                <a:gd name="T36" fmla="*/ 174 w 382"/>
                <a:gd name="T37" fmla="*/ 80 h 208"/>
                <a:gd name="T38" fmla="*/ 176 w 382"/>
                <a:gd name="T39" fmla="*/ 66 h 208"/>
                <a:gd name="T40" fmla="*/ 184 w 382"/>
                <a:gd name="T41" fmla="*/ 64 h 208"/>
                <a:gd name="T42" fmla="*/ 190 w 382"/>
                <a:gd name="T43" fmla="*/ 50 h 208"/>
                <a:gd name="T44" fmla="*/ 192 w 382"/>
                <a:gd name="T45" fmla="*/ 38 h 208"/>
                <a:gd name="T46" fmla="*/ 200 w 382"/>
                <a:gd name="T47" fmla="*/ 30 h 208"/>
                <a:gd name="T48" fmla="*/ 220 w 382"/>
                <a:gd name="T49" fmla="*/ 24 h 208"/>
                <a:gd name="T50" fmla="*/ 218 w 382"/>
                <a:gd name="T51" fmla="*/ 14 h 208"/>
                <a:gd name="T52" fmla="*/ 218 w 382"/>
                <a:gd name="T53" fmla="*/ 4 h 208"/>
                <a:gd name="T54" fmla="*/ 228 w 382"/>
                <a:gd name="T55" fmla="*/ 4 h 208"/>
                <a:gd name="T56" fmla="*/ 234 w 382"/>
                <a:gd name="T57" fmla="*/ 0 h 208"/>
                <a:gd name="T58" fmla="*/ 242 w 382"/>
                <a:gd name="T59" fmla="*/ 4 h 208"/>
                <a:gd name="T60" fmla="*/ 252 w 382"/>
                <a:gd name="T61" fmla="*/ 18 h 208"/>
                <a:gd name="T62" fmla="*/ 272 w 382"/>
                <a:gd name="T63" fmla="*/ 22 h 208"/>
                <a:gd name="T64" fmla="*/ 306 w 382"/>
                <a:gd name="T65" fmla="*/ 22 h 208"/>
                <a:gd name="T66" fmla="*/ 318 w 382"/>
                <a:gd name="T67" fmla="*/ 10 h 208"/>
                <a:gd name="T68" fmla="*/ 334 w 382"/>
                <a:gd name="T69" fmla="*/ 22 h 208"/>
                <a:gd name="T70" fmla="*/ 344 w 382"/>
                <a:gd name="T71" fmla="*/ 34 h 208"/>
                <a:gd name="T72" fmla="*/ 344 w 382"/>
                <a:gd name="T73" fmla="*/ 48 h 208"/>
                <a:gd name="T74" fmla="*/ 370 w 382"/>
                <a:gd name="T75" fmla="*/ 76 h 208"/>
                <a:gd name="T76" fmla="*/ 382 w 382"/>
                <a:gd name="T77" fmla="*/ 84 h 208"/>
                <a:gd name="T78" fmla="*/ 372 w 382"/>
                <a:gd name="T79" fmla="*/ 92 h 208"/>
                <a:gd name="T80" fmla="*/ 346 w 382"/>
                <a:gd name="T81" fmla="*/ 124 h 208"/>
                <a:gd name="T82" fmla="*/ 328 w 382"/>
                <a:gd name="T83" fmla="*/ 144 h 208"/>
                <a:gd name="T84" fmla="*/ 104 w 382"/>
                <a:gd name="T85" fmla="*/ 186 h 208"/>
                <a:gd name="T86" fmla="*/ 78 w 382"/>
                <a:gd name="T87" fmla="*/ 194 h 208"/>
                <a:gd name="T88" fmla="*/ 2 w 382"/>
                <a:gd name="T8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208">
                  <a:moveTo>
                    <a:pt x="2" y="208"/>
                  </a:moveTo>
                  <a:lnTo>
                    <a:pt x="6" y="204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8" y="194"/>
                  </a:lnTo>
                  <a:lnTo>
                    <a:pt x="18" y="188"/>
                  </a:lnTo>
                  <a:lnTo>
                    <a:pt x="16" y="176"/>
                  </a:lnTo>
                  <a:lnTo>
                    <a:pt x="14" y="170"/>
                  </a:lnTo>
                  <a:lnTo>
                    <a:pt x="18" y="164"/>
                  </a:lnTo>
                  <a:lnTo>
                    <a:pt x="22" y="160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6" y="162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6" y="146"/>
                  </a:lnTo>
                  <a:lnTo>
                    <a:pt x="48" y="144"/>
                  </a:lnTo>
                  <a:lnTo>
                    <a:pt x="56" y="140"/>
                  </a:lnTo>
                  <a:lnTo>
                    <a:pt x="62" y="138"/>
                  </a:lnTo>
                  <a:lnTo>
                    <a:pt x="64" y="136"/>
                  </a:lnTo>
                  <a:lnTo>
                    <a:pt x="66" y="132"/>
                  </a:lnTo>
                  <a:lnTo>
                    <a:pt x="60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74" y="110"/>
                  </a:lnTo>
                  <a:lnTo>
                    <a:pt x="86" y="104"/>
                  </a:lnTo>
                  <a:lnTo>
                    <a:pt x="94" y="100"/>
                  </a:lnTo>
                  <a:lnTo>
                    <a:pt x="98" y="102"/>
                  </a:lnTo>
                  <a:lnTo>
                    <a:pt x="102" y="104"/>
                  </a:lnTo>
                  <a:lnTo>
                    <a:pt x="106" y="106"/>
                  </a:lnTo>
                  <a:lnTo>
                    <a:pt x="110" y="108"/>
                  </a:lnTo>
                  <a:lnTo>
                    <a:pt x="116" y="106"/>
                  </a:lnTo>
                  <a:lnTo>
                    <a:pt x="120" y="102"/>
                  </a:lnTo>
                  <a:lnTo>
                    <a:pt x="122" y="98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4" y="100"/>
                  </a:lnTo>
                  <a:lnTo>
                    <a:pt x="138" y="100"/>
                  </a:lnTo>
                  <a:lnTo>
                    <a:pt x="140" y="98"/>
                  </a:lnTo>
                  <a:lnTo>
                    <a:pt x="144" y="92"/>
                  </a:lnTo>
                  <a:lnTo>
                    <a:pt x="146" y="84"/>
                  </a:lnTo>
                  <a:lnTo>
                    <a:pt x="150" y="80"/>
                  </a:lnTo>
                  <a:lnTo>
                    <a:pt x="152" y="84"/>
                  </a:lnTo>
                  <a:lnTo>
                    <a:pt x="158" y="86"/>
                  </a:lnTo>
                  <a:lnTo>
                    <a:pt x="168" y="88"/>
                  </a:lnTo>
                  <a:lnTo>
                    <a:pt x="170" y="88"/>
                  </a:lnTo>
                  <a:lnTo>
                    <a:pt x="172" y="86"/>
                  </a:lnTo>
                  <a:lnTo>
                    <a:pt x="174" y="80"/>
                  </a:lnTo>
                  <a:lnTo>
                    <a:pt x="172" y="74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82" y="66"/>
                  </a:lnTo>
                  <a:lnTo>
                    <a:pt x="184" y="64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6"/>
                  </a:lnTo>
                  <a:lnTo>
                    <a:pt x="192" y="42"/>
                  </a:lnTo>
                  <a:lnTo>
                    <a:pt x="192" y="38"/>
                  </a:lnTo>
                  <a:lnTo>
                    <a:pt x="194" y="32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8" y="28"/>
                  </a:lnTo>
                  <a:lnTo>
                    <a:pt x="216" y="26"/>
                  </a:lnTo>
                  <a:lnTo>
                    <a:pt x="220" y="24"/>
                  </a:lnTo>
                  <a:lnTo>
                    <a:pt x="220" y="20"/>
                  </a:lnTo>
                  <a:lnTo>
                    <a:pt x="220" y="16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6" y="8"/>
                  </a:lnTo>
                  <a:lnTo>
                    <a:pt x="218" y="4"/>
                  </a:lnTo>
                  <a:lnTo>
                    <a:pt x="220" y="2"/>
                  </a:lnTo>
                  <a:lnTo>
                    <a:pt x="224" y="4"/>
                  </a:lnTo>
                  <a:lnTo>
                    <a:pt x="228" y="4"/>
                  </a:lnTo>
                  <a:lnTo>
                    <a:pt x="230" y="4"/>
                  </a:lnTo>
                  <a:lnTo>
                    <a:pt x="232" y="2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2" y="4"/>
                  </a:lnTo>
                  <a:lnTo>
                    <a:pt x="246" y="10"/>
                  </a:lnTo>
                  <a:lnTo>
                    <a:pt x="250" y="16"/>
                  </a:lnTo>
                  <a:lnTo>
                    <a:pt x="252" y="18"/>
                  </a:lnTo>
                  <a:lnTo>
                    <a:pt x="256" y="20"/>
                  </a:lnTo>
                  <a:lnTo>
                    <a:pt x="266" y="20"/>
                  </a:lnTo>
                  <a:lnTo>
                    <a:pt x="272" y="22"/>
                  </a:lnTo>
                  <a:lnTo>
                    <a:pt x="278" y="24"/>
                  </a:lnTo>
                  <a:lnTo>
                    <a:pt x="300" y="24"/>
                  </a:lnTo>
                  <a:lnTo>
                    <a:pt x="306" y="22"/>
                  </a:lnTo>
                  <a:lnTo>
                    <a:pt x="310" y="18"/>
                  </a:lnTo>
                  <a:lnTo>
                    <a:pt x="314" y="12"/>
                  </a:lnTo>
                  <a:lnTo>
                    <a:pt x="318" y="10"/>
                  </a:lnTo>
                  <a:lnTo>
                    <a:pt x="322" y="14"/>
                  </a:lnTo>
                  <a:lnTo>
                    <a:pt x="324" y="18"/>
                  </a:lnTo>
                  <a:lnTo>
                    <a:pt x="334" y="22"/>
                  </a:lnTo>
                  <a:lnTo>
                    <a:pt x="340" y="28"/>
                  </a:lnTo>
                  <a:lnTo>
                    <a:pt x="342" y="30"/>
                  </a:lnTo>
                  <a:lnTo>
                    <a:pt x="344" y="34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44" y="48"/>
                  </a:lnTo>
                  <a:lnTo>
                    <a:pt x="352" y="60"/>
                  </a:lnTo>
                  <a:lnTo>
                    <a:pt x="366" y="74"/>
                  </a:lnTo>
                  <a:lnTo>
                    <a:pt x="370" y="76"/>
                  </a:lnTo>
                  <a:lnTo>
                    <a:pt x="376" y="78"/>
                  </a:lnTo>
                  <a:lnTo>
                    <a:pt x="380" y="80"/>
                  </a:lnTo>
                  <a:lnTo>
                    <a:pt x="382" y="84"/>
                  </a:lnTo>
                  <a:lnTo>
                    <a:pt x="380" y="88"/>
                  </a:lnTo>
                  <a:lnTo>
                    <a:pt x="378" y="90"/>
                  </a:lnTo>
                  <a:lnTo>
                    <a:pt x="372" y="92"/>
                  </a:lnTo>
                  <a:lnTo>
                    <a:pt x="356" y="108"/>
                  </a:lnTo>
                  <a:lnTo>
                    <a:pt x="350" y="116"/>
                  </a:lnTo>
                  <a:lnTo>
                    <a:pt x="346" y="124"/>
                  </a:lnTo>
                  <a:lnTo>
                    <a:pt x="344" y="128"/>
                  </a:lnTo>
                  <a:lnTo>
                    <a:pt x="340" y="132"/>
                  </a:lnTo>
                  <a:lnTo>
                    <a:pt x="328" y="144"/>
                  </a:lnTo>
                  <a:lnTo>
                    <a:pt x="314" y="154"/>
                  </a:lnTo>
                  <a:lnTo>
                    <a:pt x="306" y="158"/>
                  </a:lnTo>
                  <a:lnTo>
                    <a:pt x="104" y="186"/>
                  </a:lnTo>
                  <a:lnTo>
                    <a:pt x="88" y="188"/>
                  </a:lnTo>
                  <a:lnTo>
                    <a:pt x="74" y="188"/>
                  </a:lnTo>
                  <a:lnTo>
                    <a:pt x="78" y="194"/>
                  </a:lnTo>
                  <a:lnTo>
                    <a:pt x="80" y="200"/>
                  </a:lnTo>
                  <a:lnTo>
                    <a:pt x="0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8066275-6799-971D-CD32-B9D7F791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473" y="3557835"/>
              <a:ext cx="493514" cy="396840"/>
            </a:xfrm>
            <a:custGeom>
              <a:avLst/>
              <a:gdLst>
                <a:gd name="T0" fmla="*/ 356 w 356"/>
                <a:gd name="T1" fmla="*/ 234 h 292"/>
                <a:gd name="T2" fmla="*/ 354 w 356"/>
                <a:gd name="T3" fmla="*/ 244 h 292"/>
                <a:gd name="T4" fmla="*/ 348 w 356"/>
                <a:gd name="T5" fmla="*/ 248 h 292"/>
                <a:gd name="T6" fmla="*/ 340 w 356"/>
                <a:gd name="T7" fmla="*/ 254 h 292"/>
                <a:gd name="T8" fmla="*/ 336 w 356"/>
                <a:gd name="T9" fmla="*/ 270 h 292"/>
                <a:gd name="T10" fmla="*/ 324 w 356"/>
                <a:gd name="T11" fmla="*/ 292 h 292"/>
                <a:gd name="T12" fmla="*/ 298 w 356"/>
                <a:gd name="T13" fmla="*/ 292 h 292"/>
                <a:gd name="T14" fmla="*/ 306 w 356"/>
                <a:gd name="T15" fmla="*/ 280 h 292"/>
                <a:gd name="T16" fmla="*/ 312 w 356"/>
                <a:gd name="T17" fmla="*/ 270 h 292"/>
                <a:gd name="T18" fmla="*/ 308 w 356"/>
                <a:gd name="T19" fmla="*/ 264 h 292"/>
                <a:gd name="T20" fmla="*/ 74 w 356"/>
                <a:gd name="T21" fmla="*/ 278 h 292"/>
                <a:gd name="T22" fmla="*/ 60 w 356"/>
                <a:gd name="T23" fmla="*/ 110 h 292"/>
                <a:gd name="T24" fmla="*/ 48 w 356"/>
                <a:gd name="T25" fmla="*/ 98 h 292"/>
                <a:gd name="T26" fmla="*/ 36 w 356"/>
                <a:gd name="T27" fmla="*/ 86 h 292"/>
                <a:gd name="T28" fmla="*/ 36 w 356"/>
                <a:gd name="T29" fmla="*/ 78 h 292"/>
                <a:gd name="T30" fmla="*/ 44 w 356"/>
                <a:gd name="T31" fmla="*/ 70 h 292"/>
                <a:gd name="T32" fmla="*/ 44 w 356"/>
                <a:gd name="T33" fmla="*/ 62 h 292"/>
                <a:gd name="T34" fmla="*/ 38 w 356"/>
                <a:gd name="T35" fmla="*/ 62 h 292"/>
                <a:gd name="T36" fmla="*/ 32 w 356"/>
                <a:gd name="T37" fmla="*/ 64 h 292"/>
                <a:gd name="T38" fmla="*/ 28 w 356"/>
                <a:gd name="T39" fmla="*/ 58 h 292"/>
                <a:gd name="T40" fmla="*/ 12 w 356"/>
                <a:gd name="T41" fmla="*/ 38 h 292"/>
                <a:gd name="T42" fmla="*/ 0 w 356"/>
                <a:gd name="T43" fmla="*/ 14 h 292"/>
                <a:gd name="T44" fmla="*/ 196 w 356"/>
                <a:gd name="T45" fmla="*/ 0 h 292"/>
                <a:gd name="T46" fmla="*/ 204 w 356"/>
                <a:gd name="T47" fmla="*/ 8 h 292"/>
                <a:gd name="T48" fmla="*/ 212 w 356"/>
                <a:gd name="T49" fmla="*/ 14 h 292"/>
                <a:gd name="T50" fmla="*/ 212 w 356"/>
                <a:gd name="T51" fmla="*/ 20 h 292"/>
                <a:gd name="T52" fmla="*/ 214 w 356"/>
                <a:gd name="T53" fmla="*/ 34 h 292"/>
                <a:gd name="T54" fmla="*/ 224 w 356"/>
                <a:gd name="T55" fmla="*/ 58 h 292"/>
                <a:gd name="T56" fmla="*/ 244 w 356"/>
                <a:gd name="T57" fmla="*/ 72 h 292"/>
                <a:gd name="T58" fmla="*/ 252 w 356"/>
                <a:gd name="T59" fmla="*/ 78 h 292"/>
                <a:gd name="T60" fmla="*/ 258 w 356"/>
                <a:gd name="T61" fmla="*/ 92 h 292"/>
                <a:gd name="T62" fmla="*/ 264 w 356"/>
                <a:gd name="T63" fmla="*/ 108 h 292"/>
                <a:gd name="T64" fmla="*/ 276 w 356"/>
                <a:gd name="T65" fmla="*/ 102 h 292"/>
                <a:gd name="T66" fmla="*/ 288 w 356"/>
                <a:gd name="T67" fmla="*/ 108 h 292"/>
                <a:gd name="T68" fmla="*/ 288 w 356"/>
                <a:gd name="T69" fmla="*/ 120 h 292"/>
                <a:gd name="T70" fmla="*/ 282 w 356"/>
                <a:gd name="T71" fmla="*/ 136 h 292"/>
                <a:gd name="T72" fmla="*/ 282 w 356"/>
                <a:gd name="T73" fmla="*/ 150 h 292"/>
                <a:gd name="T74" fmla="*/ 294 w 356"/>
                <a:gd name="T75" fmla="*/ 158 h 292"/>
                <a:gd name="T76" fmla="*/ 306 w 356"/>
                <a:gd name="T77" fmla="*/ 164 h 292"/>
                <a:gd name="T78" fmla="*/ 314 w 356"/>
                <a:gd name="T79" fmla="*/ 168 h 292"/>
                <a:gd name="T80" fmla="*/ 334 w 356"/>
                <a:gd name="T81" fmla="*/ 188 h 292"/>
                <a:gd name="T82" fmla="*/ 336 w 356"/>
                <a:gd name="T83" fmla="*/ 204 h 292"/>
                <a:gd name="T84" fmla="*/ 340 w 356"/>
                <a:gd name="T85" fmla="*/ 214 h 292"/>
                <a:gd name="T86" fmla="*/ 352 w 356"/>
                <a:gd name="T8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292">
                  <a:moveTo>
                    <a:pt x="354" y="222"/>
                  </a:moveTo>
                  <a:lnTo>
                    <a:pt x="356" y="234"/>
                  </a:lnTo>
                  <a:lnTo>
                    <a:pt x="356" y="240"/>
                  </a:lnTo>
                  <a:lnTo>
                    <a:pt x="354" y="244"/>
                  </a:lnTo>
                  <a:lnTo>
                    <a:pt x="352" y="248"/>
                  </a:lnTo>
                  <a:lnTo>
                    <a:pt x="348" y="248"/>
                  </a:lnTo>
                  <a:lnTo>
                    <a:pt x="344" y="250"/>
                  </a:lnTo>
                  <a:lnTo>
                    <a:pt x="340" y="254"/>
                  </a:lnTo>
                  <a:lnTo>
                    <a:pt x="338" y="262"/>
                  </a:lnTo>
                  <a:lnTo>
                    <a:pt x="336" y="270"/>
                  </a:lnTo>
                  <a:lnTo>
                    <a:pt x="334" y="290"/>
                  </a:lnTo>
                  <a:lnTo>
                    <a:pt x="324" y="292"/>
                  </a:lnTo>
                  <a:lnTo>
                    <a:pt x="314" y="292"/>
                  </a:lnTo>
                  <a:lnTo>
                    <a:pt x="298" y="292"/>
                  </a:lnTo>
                  <a:lnTo>
                    <a:pt x="300" y="286"/>
                  </a:lnTo>
                  <a:lnTo>
                    <a:pt x="306" y="280"/>
                  </a:lnTo>
                  <a:lnTo>
                    <a:pt x="310" y="276"/>
                  </a:lnTo>
                  <a:lnTo>
                    <a:pt x="312" y="270"/>
                  </a:lnTo>
                  <a:lnTo>
                    <a:pt x="312" y="266"/>
                  </a:lnTo>
                  <a:lnTo>
                    <a:pt x="308" y="264"/>
                  </a:lnTo>
                  <a:lnTo>
                    <a:pt x="304" y="260"/>
                  </a:lnTo>
                  <a:lnTo>
                    <a:pt x="74" y="278"/>
                  </a:lnTo>
                  <a:lnTo>
                    <a:pt x="62" y="114"/>
                  </a:lnTo>
                  <a:lnTo>
                    <a:pt x="60" y="110"/>
                  </a:lnTo>
                  <a:lnTo>
                    <a:pt x="58" y="104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36" y="78"/>
                  </a:lnTo>
                  <a:lnTo>
                    <a:pt x="40" y="74"/>
                  </a:lnTo>
                  <a:lnTo>
                    <a:pt x="44" y="70"/>
                  </a:lnTo>
                  <a:lnTo>
                    <a:pt x="46" y="66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0" y="48"/>
                  </a:lnTo>
                  <a:lnTo>
                    <a:pt x="12" y="38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98" y="14"/>
                  </a:lnTo>
                  <a:lnTo>
                    <a:pt x="196" y="0"/>
                  </a:lnTo>
                  <a:lnTo>
                    <a:pt x="202" y="4"/>
                  </a:lnTo>
                  <a:lnTo>
                    <a:pt x="204" y="8"/>
                  </a:lnTo>
                  <a:lnTo>
                    <a:pt x="208" y="12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14" y="34"/>
                  </a:lnTo>
                  <a:lnTo>
                    <a:pt x="218" y="46"/>
                  </a:lnTo>
                  <a:lnTo>
                    <a:pt x="224" y="58"/>
                  </a:lnTo>
                  <a:lnTo>
                    <a:pt x="232" y="66"/>
                  </a:lnTo>
                  <a:lnTo>
                    <a:pt x="244" y="72"/>
                  </a:lnTo>
                  <a:lnTo>
                    <a:pt x="248" y="76"/>
                  </a:lnTo>
                  <a:lnTo>
                    <a:pt x="252" y="78"/>
                  </a:lnTo>
                  <a:lnTo>
                    <a:pt x="256" y="86"/>
                  </a:lnTo>
                  <a:lnTo>
                    <a:pt x="258" y="92"/>
                  </a:lnTo>
                  <a:lnTo>
                    <a:pt x="260" y="100"/>
                  </a:lnTo>
                  <a:lnTo>
                    <a:pt x="264" y="108"/>
                  </a:lnTo>
                  <a:lnTo>
                    <a:pt x="270" y="104"/>
                  </a:lnTo>
                  <a:lnTo>
                    <a:pt x="276" y="102"/>
                  </a:lnTo>
                  <a:lnTo>
                    <a:pt x="284" y="104"/>
                  </a:lnTo>
                  <a:lnTo>
                    <a:pt x="288" y="108"/>
                  </a:lnTo>
                  <a:lnTo>
                    <a:pt x="290" y="110"/>
                  </a:lnTo>
                  <a:lnTo>
                    <a:pt x="288" y="120"/>
                  </a:lnTo>
                  <a:lnTo>
                    <a:pt x="286" y="128"/>
                  </a:lnTo>
                  <a:lnTo>
                    <a:pt x="282" y="136"/>
                  </a:lnTo>
                  <a:lnTo>
                    <a:pt x="280" y="144"/>
                  </a:lnTo>
                  <a:lnTo>
                    <a:pt x="282" y="150"/>
                  </a:lnTo>
                  <a:lnTo>
                    <a:pt x="284" y="152"/>
                  </a:lnTo>
                  <a:lnTo>
                    <a:pt x="294" y="158"/>
                  </a:lnTo>
                  <a:lnTo>
                    <a:pt x="302" y="162"/>
                  </a:lnTo>
                  <a:lnTo>
                    <a:pt x="306" y="164"/>
                  </a:lnTo>
                  <a:lnTo>
                    <a:pt x="306" y="166"/>
                  </a:lnTo>
                  <a:lnTo>
                    <a:pt x="314" y="168"/>
                  </a:lnTo>
                  <a:lnTo>
                    <a:pt x="328" y="180"/>
                  </a:lnTo>
                  <a:lnTo>
                    <a:pt x="334" y="188"/>
                  </a:lnTo>
                  <a:lnTo>
                    <a:pt x="336" y="196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40" y="214"/>
                  </a:lnTo>
                  <a:lnTo>
                    <a:pt x="346" y="218"/>
                  </a:lnTo>
                  <a:lnTo>
                    <a:pt x="352" y="220"/>
                  </a:lnTo>
                  <a:lnTo>
                    <a:pt x="354" y="22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8DCDB8A7-992E-2276-C1CA-2E638EAE7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159" y="3302334"/>
              <a:ext cx="438064" cy="274525"/>
            </a:xfrm>
            <a:custGeom>
              <a:avLst/>
              <a:gdLst>
                <a:gd name="T0" fmla="*/ 148 w 316"/>
                <a:gd name="T1" fmla="*/ 202 h 202"/>
                <a:gd name="T2" fmla="*/ 252 w 316"/>
                <a:gd name="T3" fmla="*/ 192 h 202"/>
                <a:gd name="T4" fmla="*/ 258 w 316"/>
                <a:gd name="T5" fmla="*/ 200 h 202"/>
                <a:gd name="T6" fmla="*/ 264 w 316"/>
                <a:gd name="T7" fmla="*/ 202 h 202"/>
                <a:gd name="T8" fmla="*/ 266 w 316"/>
                <a:gd name="T9" fmla="*/ 188 h 202"/>
                <a:gd name="T10" fmla="*/ 274 w 316"/>
                <a:gd name="T11" fmla="*/ 184 h 202"/>
                <a:gd name="T12" fmla="*/ 278 w 316"/>
                <a:gd name="T13" fmla="*/ 182 h 202"/>
                <a:gd name="T14" fmla="*/ 278 w 316"/>
                <a:gd name="T15" fmla="*/ 176 h 202"/>
                <a:gd name="T16" fmla="*/ 278 w 316"/>
                <a:gd name="T17" fmla="*/ 170 h 202"/>
                <a:gd name="T18" fmla="*/ 284 w 316"/>
                <a:gd name="T19" fmla="*/ 162 h 202"/>
                <a:gd name="T20" fmla="*/ 284 w 316"/>
                <a:gd name="T21" fmla="*/ 154 h 202"/>
                <a:gd name="T22" fmla="*/ 276 w 316"/>
                <a:gd name="T23" fmla="*/ 146 h 202"/>
                <a:gd name="T24" fmla="*/ 276 w 316"/>
                <a:gd name="T25" fmla="*/ 136 h 202"/>
                <a:gd name="T26" fmla="*/ 292 w 316"/>
                <a:gd name="T27" fmla="*/ 130 h 202"/>
                <a:gd name="T28" fmla="*/ 306 w 316"/>
                <a:gd name="T29" fmla="*/ 116 h 202"/>
                <a:gd name="T30" fmla="*/ 314 w 316"/>
                <a:gd name="T31" fmla="*/ 102 h 202"/>
                <a:gd name="T32" fmla="*/ 314 w 316"/>
                <a:gd name="T33" fmla="*/ 90 h 202"/>
                <a:gd name="T34" fmla="*/ 306 w 316"/>
                <a:gd name="T35" fmla="*/ 82 h 202"/>
                <a:gd name="T36" fmla="*/ 294 w 316"/>
                <a:gd name="T37" fmla="*/ 64 h 202"/>
                <a:gd name="T38" fmla="*/ 284 w 316"/>
                <a:gd name="T39" fmla="*/ 54 h 202"/>
                <a:gd name="T40" fmla="*/ 276 w 316"/>
                <a:gd name="T41" fmla="*/ 52 h 202"/>
                <a:gd name="T42" fmla="*/ 268 w 316"/>
                <a:gd name="T43" fmla="*/ 50 h 202"/>
                <a:gd name="T44" fmla="*/ 260 w 316"/>
                <a:gd name="T45" fmla="*/ 36 h 202"/>
                <a:gd name="T46" fmla="*/ 258 w 316"/>
                <a:gd name="T47" fmla="*/ 8 h 202"/>
                <a:gd name="T48" fmla="*/ 250 w 316"/>
                <a:gd name="T49" fmla="*/ 0 h 202"/>
                <a:gd name="T50" fmla="*/ 164 w 316"/>
                <a:gd name="T51" fmla="*/ 10 h 202"/>
                <a:gd name="T52" fmla="*/ 120 w 316"/>
                <a:gd name="T53" fmla="*/ 12 h 202"/>
                <a:gd name="T54" fmla="*/ 94 w 316"/>
                <a:gd name="T55" fmla="*/ 12 h 202"/>
                <a:gd name="T56" fmla="*/ 60 w 316"/>
                <a:gd name="T57" fmla="*/ 14 h 202"/>
                <a:gd name="T58" fmla="*/ 46 w 316"/>
                <a:gd name="T59" fmla="*/ 18 h 202"/>
                <a:gd name="T60" fmla="*/ 4 w 316"/>
                <a:gd name="T61" fmla="*/ 30 h 202"/>
                <a:gd name="T62" fmla="*/ 8 w 316"/>
                <a:gd name="T63" fmla="*/ 44 h 202"/>
                <a:gd name="T64" fmla="*/ 4 w 316"/>
                <a:gd name="T65" fmla="*/ 54 h 202"/>
                <a:gd name="T66" fmla="*/ 0 w 316"/>
                <a:gd name="T67" fmla="*/ 66 h 202"/>
                <a:gd name="T68" fmla="*/ 6 w 316"/>
                <a:gd name="T69" fmla="*/ 80 h 202"/>
                <a:gd name="T70" fmla="*/ 16 w 316"/>
                <a:gd name="T71" fmla="*/ 96 h 202"/>
                <a:gd name="T72" fmla="*/ 40 w 316"/>
                <a:gd name="T73" fmla="*/ 162 h 202"/>
                <a:gd name="T74" fmla="*/ 42 w 316"/>
                <a:gd name="T75" fmla="*/ 186 h 202"/>
                <a:gd name="T76" fmla="*/ 44 w 316"/>
                <a:gd name="T77" fmla="*/ 200 h 202"/>
                <a:gd name="T78" fmla="*/ 50 w 316"/>
                <a:gd name="T7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6" h="202">
                  <a:moveTo>
                    <a:pt x="50" y="202"/>
                  </a:moveTo>
                  <a:lnTo>
                    <a:pt x="148" y="202"/>
                  </a:lnTo>
                  <a:lnTo>
                    <a:pt x="246" y="188"/>
                  </a:lnTo>
                  <a:lnTo>
                    <a:pt x="252" y="192"/>
                  </a:lnTo>
                  <a:lnTo>
                    <a:pt x="254" y="196"/>
                  </a:lnTo>
                  <a:lnTo>
                    <a:pt x="258" y="200"/>
                  </a:lnTo>
                  <a:lnTo>
                    <a:pt x="262" y="202"/>
                  </a:lnTo>
                  <a:lnTo>
                    <a:pt x="264" y="202"/>
                  </a:lnTo>
                  <a:lnTo>
                    <a:pt x="264" y="194"/>
                  </a:lnTo>
                  <a:lnTo>
                    <a:pt x="266" y="188"/>
                  </a:lnTo>
                  <a:lnTo>
                    <a:pt x="268" y="186"/>
                  </a:lnTo>
                  <a:lnTo>
                    <a:pt x="274" y="184"/>
                  </a:lnTo>
                  <a:lnTo>
                    <a:pt x="276" y="184"/>
                  </a:lnTo>
                  <a:lnTo>
                    <a:pt x="278" y="182"/>
                  </a:lnTo>
                  <a:lnTo>
                    <a:pt x="278" y="178"/>
                  </a:lnTo>
                  <a:lnTo>
                    <a:pt x="278" y="176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2" y="164"/>
                  </a:lnTo>
                  <a:lnTo>
                    <a:pt x="284" y="162"/>
                  </a:lnTo>
                  <a:lnTo>
                    <a:pt x="286" y="158"/>
                  </a:lnTo>
                  <a:lnTo>
                    <a:pt x="284" y="154"/>
                  </a:lnTo>
                  <a:lnTo>
                    <a:pt x="280" y="150"/>
                  </a:lnTo>
                  <a:lnTo>
                    <a:pt x="276" y="146"/>
                  </a:lnTo>
                  <a:lnTo>
                    <a:pt x="274" y="140"/>
                  </a:lnTo>
                  <a:lnTo>
                    <a:pt x="276" y="136"/>
                  </a:lnTo>
                  <a:lnTo>
                    <a:pt x="282" y="134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6" y="116"/>
                  </a:lnTo>
                  <a:lnTo>
                    <a:pt x="312" y="106"/>
                  </a:lnTo>
                  <a:lnTo>
                    <a:pt x="314" y="102"/>
                  </a:lnTo>
                  <a:lnTo>
                    <a:pt x="316" y="98"/>
                  </a:lnTo>
                  <a:lnTo>
                    <a:pt x="314" y="90"/>
                  </a:lnTo>
                  <a:lnTo>
                    <a:pt x="310" y="84"/>
                  </a:lnTo>
                  <a:lnTo>
                    <a:pt x="306" y="82"/>
                  </a:lnTo>
                  <a:lnTo>
                    <a:pt x="302" y="78"/>
                  </a:lnTo>
                  <a:lnTo>
                    <a:pt x="294" y="64"/>
                  </a:lnTo>
                  <a:lnTo>
                    <a:pt x="290" y="58"/>
                  </a:lnTo>
                  <a:lnTo>
                    <a:pt x="284" y="54"/>
                  </a:lnTo>
                  <a:lnTo>
                    <a:pt x="282" y="52"/>
                  </a:lnTo>
                  <a:lnTo>
                    <a:pt x="276" y="52"/>
                  </a:lnTo>
                  <a:lnTo>
                    <a:pt x="272" y="52"/>
                  </a:lnTo>
                  <a:lnTo>
                    <a:pt x="268" y="50"/>
                  </a:lnTo>
                  <a:lnTo>
                    <a:pt x="264" y="44"/>
                  </a:lnTo>
                  <a:lnTo>
                    <a:pt x="260" y="36"/>
                  </a:lnTo>
                  <a:lnTo>
                    <a:pt x="258" y="20"/>
                  </a:lnTo>
                  <a:lnTo>
                    <a:pt x="258" y="8"/>
                  </a:lnTo>
                  <a:lnTo>
                    <a:pt x="250" y="8"/>
                  </a:lnTo>
                  <a:lnTo>
                    <a:pt x="250" y="0"/>
                  </a:lnTo>
                  <a:lnTo>
                    <a:pt x="240" y="0"/>
                  </a:lnTo>
                  <a:lnTo>
                    <a:pt x="164" y="10"/>
                  </a:lnTo>
                  <a:lnTo>
                    <a:pt x="130" y="10"/>
                  </a:lnTo>
                  <a:lnTo>
                    <a:pt x="120" y="12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82" y="14"/>
                  </a:lnTo>
                  <a:lnTo>
                    <a:pt x="60" y="14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4" y="54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80"/>
                  </a:lnTo>
                  <a:lnTo>
                    <a:pt x="12" y="88"/>
                  </a:lnTo>
                  <a:lnTo>
                    <a:pt x="16" y="96"/>
                  </a:lnTo>
                  <a:lnTo>
                    <a:pt x="32" y="140"/>
                  </a:lnTo>
                  <a:lnTo>
                    <a:pt x="40" y="162"/>
                  </a:lnTo>
                  <a:lnTo>
                    <a:pt x="42" y="174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44" y="200"/>
                  </a:lnTo>
                  <a:lnTo>
                    <a:pt x="46" y="202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8B911086-8ADC-BDDA-6143-451F50F02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892" y="3239817"/>
              <a:ext cx="626598" cy="962202"/>
            </a:xfrm>
            <a:custGeom>
              <a:avLst/>
              <a:gdLst>
                <a:gd name="T0" fmla="*/ 436 w 452"/>
                <a:gd name="T1" fmla="*/ 568 h 708"/>
                <a:gd name="T2" fmla="*/ 448 w 452"/>
                <a:gd name="T3" fmla="*/ 602 h 708"/>
                <a:gd name="T4" fmla="*/ 450 w 452"/>
                <a:gd name="T5" fmla="*/ 614 h 708"/>
                <a:gd name="T6" fmla="*/ 428 w 452"/>
                <a:gd name="T7" fmla="*/ 634 h 708"/>
                <a:gd name="T8" fmla="*/ 424 w 452"/>
                <a:gd name="T9" fmla="*/ 656 h 708"/>
                <a:gd name="T10" fmla="*/ 414 w 452"/>
                <a:gd name="T11" fmla="*/ 668 h 708"/>
                <a:gd name="T12" fmla="*/ 418 w 452"/>
                <a:gd name="T13" fmla="*/ 690 h 708"/>
                <a:gd name="T14" fmla="*/ 420 w 452"/>
                <a:gd name="T15" fmla="*/ 700 h 708"/>
                <a:gd name="T16" fmla="*/ 274 w 452"/>
                <a:gd name="T17" fmla="*/ 700 h 708"/>
                <a:gd name="T18" fmla="*/ 270 w 452"/>
                <a:gd name="T19" fmla="*/ 668 h 708"/>
                <a:gd name="T20" fmla="*/ 260 w 452"/>
                <a:gd name="T21" fmla="*/ 642 h 708"/>
                <a:gd name="T22" fmla="*/ 236 w 452"/>
                <a:gd name="T23" fmla="*/ 614 h 708"/>
                <a:gd name="T24" fmla="*/ 218 w 452"/>
                <a:gd name="T25" fmla="*/ 608 h 708"/>
                <a:gd name="T26" fmla="*/ 214 w 452"/>
                <a:gd name="T27" fmla="*/ 596 h 708"/>
                <a:gd name="T28" fmla="*/ 182 w 452"/>
                <a:gd name="T29" fmla="*/ 578 h 708"/>
                <a:gd name="T30" fmla="*/ 172 w 452"/>
                <a:gd name="T31" fmla="*/ 562 h 708"/>
                <a:gd name="T32" fmla="*/ 150 w 452"/>
                <a:gd name="T33" fmla="*/ 548 h 708"/>
                <a:gd name="T34" fmla="*/ 110 w 452"/>
                <a:gd name="T35" fmla="*/ 540 h 708"/>
                <a:gd name="T36" fmla="*/ 108 w 452"/>
                <a:gd name="T37" fmla="*/ 522 h 708"/>
                <a:gd name="T38" fmla="*/ 116 w 452"/>
                <a:gd name="T39" fmla="*/ 496 h 708"/>
                <a:gd name="T40" fmla="*/ 102 w 452"/>
                <a:gd name="T41" fmla="*/ 484 h 708"/>
                <a:gd name="T42" fmla="*/ 100 w 452"/>
                <a:gd name="T43" fmla="*/ 464 h 708"/>
                <a:gd name="T44" fmla="*/ 74 w 452"/>
                <a:gd name="T45" fmla="*/ 426 h 708"/>
                <a:gd name="T46" fmla="*/ 64 w 452"/>
                <a:gd name="T47" fmla="*/ 388 h 708"/>
                <a:gd name="T48" fmla="*/ 70 w 452"/>
                <a:gd name="T49" fmla="*/ 378 h 708"/>
                <a:gd name="T50" fmla="*/ 76 w 452"/>
                <a:gd name="T51" fmla="*/ 368 h 708"/>
                <a:gd name="T52" fmla="*/ 64 w 452"/>
                <a:gd name="T53" fmla="*/ 352 h 708"/>
                <a:gd name="T54" fmla="*/ 52 w 452"/>
                <a:gd name="T55" fmla="*/ 336 h 708"/>
                <a:gd name="T56" fmla="*/ 52 w 452"/>
                <a:gd name="T57" fmla="*/ 302 h 708"/>
                <a:gd name="T58" fmla="*/ 70 w 452"/>
                <a:gd name="T59" fmla="*/ 320 h 708"/>
                <a:gd name="T60" fmla="*/ 68 w 452"/>
                <a:gd name="T61" fmla="*/ 310 h 708"/>
                <a:gd name="T62" fmla="*/ 62 w 452"/>
                <a:gd name="T63" fmla="*/ 294 h 708"/>
                <a:gd name="T64" fmla="*/ 70 w 452"/>
                <a:gd name="T65" fmla="*/ 286 h 708"/>
                <a:gd name="T66" fmla="*/ 66 w 452"/>
                <a:gd name="T67" fmla="*/ 278 h 708"/>
                <a:gd name="T68" fmla="*/ 58 w 452"/>
                <a:gd name="T69" fmla="*/ 286 h 708"/>
                <a:gd name="T70" fmla="*/ 46 w 452"/>
                <a:gd name="T71" fmla="*/ 284 h 708"/>
                <a:gd name="T72" fmla="*/ 34 w 452"/>
                <a:gd name="T73" fmla="*/ 278 h 708"/>
                <a:gd name="T74" fmla="*/ 36 w 452"/>
                <a:gd name="T75" fmla="*/ 264 h 708"/>
                <a:gd name="T76" fmla="*/ 24 w 452"/>
                <a:gd name="T77" fmla="*/ 234 h 708"/>
                <a:gd name="T78" fmla="*/ 10 w 452"/>
                <a:gd name="T79" fmla="*/ 206 h 708"/>
                <a:gd name="T80" fmla="*/ 14 w 452"/>
                <a:gd name="T81" fmla="*/ 198 h 708"/>
                <a:gd name="T82" fmla="*/ 14 w 452"/>
                <a:gd name="T83" fmla="*/ 190 h 708"/>
                <a:gd name="T84" fmla="*/ 14 w 452"/>
                <a:gd name="T85" fmla="*/ 176 h 708"/>
                <a:gd name="T86" fmla="*/ 22 w 452"/>
                <a:gd name="T87" fmla="*/ 152 h 708"/>
                <a:gd name="T88" fmla="*/ 16 w 452"/>
                <a:gd name="T89" fmla="*/ 136 h 708"/>
                <a:gd name="T90" fmla="*/ 8 w 452"/>
                <a:gd name="T91" fmla="*/ 118 h 708"/>
                <a:gd name="T92" fmla="*/ 0 w 452"/>
                <a:gd name="T93" fmla="*/ 104 h 708"/>
                <a:gd name="T94" fmla="*/ 20 w 452"/>
                <a:gd name="T95" fmla="*/ 78 h 708"/>
                <a:gd name="T96" fmla="*/ 32 w 452"/>
                <a:gd name="T97" fmla="*/ 50 h 708"/>
                <a:gd name="T98" fmla="*/ 40 w 452"/>
                <a:gd name="T99" fmla="*/ 34 h 708"/>
                <a:gd name="T100" fmla="*/ 42 w 452"/>
                <a:gd name="T101" fmla="*/ 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708">
                  <a:moveTo>
                    <a:pt x="248" y="54"/>
                  </a:moveTo>
                  <a:lnTo>
                    <a:pt x="202" y="250"/>
                  </a:lnTo>
                  <a:lnTo>
                    <a:pt x="436" y="568"/>
                  </a:lnTo>
                  <a:lnTo>
                    <a:pt x="438" y="584"/>
                  </a:lnTo>
                  <a:lnTo>
                    <a:pt x="442" y="598"/>
                  </a:lnTo>
                  <a:lnTo>
                    <a:pt x="448" y="602"/>
                  </a:lnTo>
                  <a:lnTo>
                    <a:pt x="450" y="606"/>
                  </a:lnTo>
                  <a:lnTo>
                    <a:pt x="452" y="610"/>
                  </a:lnTo>
                  <a:lnTo>
                    <a:pt x="450" y="614"/>
                  </a:lnTo>
                  <a:lnTo>
                    <a:pt x="444" y="620"/>
                  </a:lnTo>
                  <a:lnTo>
                    <a:pt x="432" y="628"/>
                  </a:lnTo>
                  <a:lnTo>
                    <a:pt x="428" y="634"/>
                  </a:lnTo>
                  <a:lnTo>
                    <a:pt x="428" y="642"/>
                  </a:lnTo>
                  <a:lnTo>
                    <a:pt x="428" y="650"/>
                  </a:lnTo>
                  <a:lnTo>
                    <a:pt x="424" y="656"/>
                  </a:lnTo>
                  <a:lnTo>
                    <a:pt x="418" y="662"/>
                  </a:lnTo>
                  <a:lnTo>
                    <a:pt x="416" y="666"/>
                  </a:lnTo>
                  <a:lnTo>
                    <a:pt x="414" y="668"/>
                  </a:lnTo>
                  <a:lnTo>
                    <a:pt x="414" y="676"/>
                  </a:lnTo>
                  <a:lnTo>
                    <a:pt x="414" y="684"/>
                  </a:lnTo>
                  <a:lnTo>
                    <a:pt x="418" y="690"/>
                  </a:lnTo>
                  <a:lnTo>
                    <a:pt x="420" y="692"/>
                  </a:lnTo>
                  <a:lnTo>
                    <a:pt x="424" y="692"/>
                  </a:lnTo>
                  <a:lnTo>
                    <a:pt x="420" y="700"/>
                  </a:lnTo>
                  <a:lnTo>
                    <a:pt x="414" y="704"/>
                  </a:lnTo>
                  <a:lnTo>
                    <a:pt x="396" y="708"/>
                  </a:lnTo>
                  <a:lnTo>
                    <a:pt x="274" y="700"/>
                  </a:lnTo>
                  <a:lnTo>
                    <a:pt x="272" y="692"/>
                  </a:lnTo>
                  <a:lnTo>
                    <a:pt x="270" y="684"/>
                  </a:lnTo>
                  <a:lnTo>
                    <a:pt x="270" y="668"/>
                  </a:lnTo>
                  <a:lnTo>
                    <a:pt x="270" y="662"/>
                  </a:lnTo>
                  <a:lnTo>
                    <a:pt x="268" y="654"/>
                  </a:lnTo>
                  <a:lnTo>
                    <a:pt x="260" y="642"/>
                  </a:lnTo>
                  <a:lnTo>
                    <a:pt x="252" y="630"/>
                  </a:lnTo>
                  <a:lnTo>
                    <a:pt x="244" y="622"/>
                  </a:lnTo>
                  <a:lnTo>
                    <a:pt x="236" y="614"/>
                  </a:lnTo>
                  <a:lnTo>
                    <a:pt x="232" y="610"/>
                  </a:lnTo>
                  <a:lnTo>
                    <a:pt x="228" y="608"/>
                  </a:lnTo>
                  <a:lnTo>
                    <a:pt x="218" y="608"/>
                  </a:lnTo>
                  <a:lnTo>
                    <a:pt x="218" y="604"/>
                  </a:lnTo>
                  <a:lnTo>
                    <a:pt x="216" y="600"/>
                  </a:lnTo>
                  <a:lnTo>
                    <a:pt x="214" y="596"/>
                  </a:lnTo>
                  <a:lnTo>
                    <a:pt x="202" y="592"/>
                  </a:lnTo>
                  <a:lnTo>
                    <a:pt x="190" y="586"/>
                  </a:lnTo>
                  <a:lnTo>
                    <a:pt x="182" y="578"/>
                  </a:lnTo>
                  <a:lnTo>
                    <a:pt x="178" y="572"/>
                  </a:lnTo>
                  <a:lnTo>
                    <a:pt x="174" y="568"/>
                  </a:lnTo>
                  <a:lnTo>
                    <a:pt x="172" y="562"/>
                  </a:lnTo>
                  <a:lnTo>
                    <a:pt x="166" y="556"/>
                  </a:lnTo>
                  <a:lnTo>
                    <a:pt x="158" y="552"/>
                  </a:lnTo>
                  <a:lnTo>
                    <a:pt x="150" y="548"/>
                  </a:lnTo>
                  <a:lnTo>
                    <a:pt x="132" y="544"/>
                  </a:lnTo>
                  <a:lnTo>
                    <a:pt x="118" y="544"/>
                  </a:lnTo>
                  <a:lnTo>
                    <a:pt x="110" y="540"/>
                  </a:lnTo>
                  <a:lnTo>
                    <a:pt x="108" y="536"/>
                  </a:lnTo>
                  <a:lnTo>
                    <a:pt x="106" y="534"/>
                  </a:lnTo>
                  <a:lnTo>
                    <a:pt x="108" y="522"/>
                  </a:lnTo>
                  <a:lnTo>
                    <a:pt x="110" y="514"/>
                  </a:lnTo>
                  <a:lnTo>
                    <a:pt x="114" y="504"/>
                  </a:lnTo>
                  <a:lnTo>
                    <a:pt x="116" y="496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2" y="484"/>
                  </a:lnTo>
                  <a:lnTo>
                    <a:pt x="104" y="478"/>
                  </a:lnTo>
                  <a:lnTo>
                    <a:pt x="106" y="476"/>
                  </a:lnTo>
                  <a:lnTo>
                    <a:pt x="100" y="464"/>
                  </a:lnTo>
                  <a:lnTo>
                    <a:pt x="94" y="454"/>
                  </a:lnTo>
                  <a:lnTo>
                    <a:pt x="80" y="436"/>
                  </a:lnTo>
                  <a:lnTo>
                    <a:pt x="74" y="426"/>
                  </a:lnTo>
                  <a:lnTo>
                    <a:pt x="70" y="414"/>
                  </a:lnTo>
                  <a:lnTo>
                    <a:pt x="66" y="402"/>
                  </a:lnTo>
                  <a:lnTo>
                    <a:pt x="64" y="388"/>
                  </a:lnTo>
                  <a:lnTo>
                    <a:pt x="66" y="384"/>
                  </a:lnTo>
                  <a:lnTo>
                    <a:pt x="66" y="382"/>
                  </a:lnTo>
                  <a:lnTo>
                    <a:pt x="70" y="378"/>
                  </a:lnTo>
                  <a:lnTo>
                    <a:pt x="74" y="374"/>
                  </a:lnTo>
                  <a:lnTo>
                    <a:pt x="76" y="372"/>
                  </a:lnTo>
                  <a:lnTo>
                    <a:pt x="76" y="368"/>
                  </a:lnTo>
                  <a:lnTo>
                    <a:pt x="76" y="364"/>
                  </a:lnTo>
                  <a:lnTo>
                    <a:pt x="72" y="360"/>
                  </a:lnTo>
                  <a:lnTo>
                    <a:pt x="64" y="352"/>
                  </a:lnTo>
                  <a:lnTo>
                    <a:pt x="56" y="346"/>
                  </a:lnTo>
                  <a:lnTo>
                    <a:pt x="52" y="340"/>
                  </a:lnTo>
                  <a:lnTo>
                    <a:pt x="52" y="336"/>
                  </a:lnTo>
                  <a:lnTo>
                    <a:pt x="54" y="318"/>
                  </a:lnTo>
                  <a:lnTo>
                    <a:pt x="54" y="310"/>
                  </a:lnTo>
                  <a:lnTo>
                    <a:pt x="52" y="302"/>
                  </a:lnTo>
                  <a:lnTo>
                    <a:pt x="58" y="302"/>
                  </a:lnTo>
                  <a:lnTo>
                    <a:pt x="62" y="312"/>
                  </a:lnTo>
                  <a:lnTo>
                    <a:pt x="70" y="320"/>
                  </a:lnTo>
                  <a:lnTo>
                    <a:pt x="70" y="316"/>
                  </a:lnTo>
                  <a:lnTo>
                    <a:pt x="70" y="314"/>
                  </a:lnTo>
                  <a:lnTo>
                    <a:pt x="68" y="310"/>
                  </a:lnTo>
                  <a:lnTo>
                    <a:pt x="66" y="306"/>
                  </a:lnTo>
                  <a:lnTo>
                    <a:pt x="64" y="300"/>
                  </a:lnTo>
                  <a:lnTo>
                    <a:pt x="62" y="294"/>
                  </a:lnTo>
                  <a:lnTo>
                    <a:pt x="64" y="290"/>
                  </a:lnTo>
                  <a:lnTo>
                    <a:pt x="66" y="288"/>
                  </a:lnTo>
                  <a:lnTo>
                    <a:pt x="70" y="286"/>
                  </a:lnTo>
                  <a:lnTo>
                    <a:pt x="72" y="282"/>
                  </a:lnTo>
                  <a:lnTo>
                    <a:pt x="70" y="280"/>
                  </a:lnTo>
                  <a:lnTo>
                    <a:pt x="66" y="278"/>
                  </a:lnTo>
                  <a:lnTo>
                    <a:pt x="64" y="278"/>
                  </a:lnTo>
                  <a:lnTo>
                    <a:pt x="60" y="280"/>
                  </a:lnTo>
                  <a:lnTo>
                    <a:pt x="58" y="286"/>
                  </a:lnTo>
                  <a:lnTo>
                    <a:pt x="58" y="302"/>
                  </a:lnTo>
                  <a:lnTo>
                    <a:pt x="52" y="298"/>
                  </a:lnTo>
                  <a:lnTo>
                    <a:pt x="46" y="284"/>
                  </a:lnTo>
                  <a:lnTo>
                    <a:pt x="42" y="280"/>
                  </a:lnTo>
                  <a:lnTo>
                    <a:pt x="36" y="280"/>
                  </a:lnTo>
                  <a:lnTo>
                    <a:pt x="34" y="278"/>
                  </a:lnTo>
                  <a:lnTo>
                    <a:pt x="34" y="274"/>
                  </a:lnTo>
                  <a:lnTo>
                    <a:pt x="36" y="268"/>
                  </a:lnTo>
                  <a:lnTo>
                    <a:pt x="36" y="264"/>
                  </a:lnTo>
                  <a:lnTo>
                    <a:pt x="36" y="256"/>
                  </a:lnTo>
                  <a:lnTo>
                    <a:pt x="32" y="248"/>
                  </a:lnTo>
                  <a:lnTo>
                    <a:pt x="24" y="234"/>
                  </a:lnTo>
                  <a:lnTo>
                    <a:pt x="14" y="220"/>
                  </a:lnTo>
                  <a:lnTo>
                    <a:pt x="10" y="214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12" y="200"/>
                  </a:lnTo>
                  <a:lnTo>
                    <a:pt x="14" y="198"/>
                  </a:lnTo>
                  <a:lnTo>
                    <a:pt x="16" y="196"/>
                  </a:lnTo>
                  <a:lnTo>
                    <a:pt x="14" y="192"/>
                  </a:lnTo>
                  <a:lnTo>
                    <a:pt x="14" y="190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4" y="176"/>
                  </a:lnTo>
                  <a:lnTo>
                    <a:pt x="16" y="168"/>
                  </a:lnTo>
                  <a:lnTo>
                    <a:pt x="20" y="162"/>
                  </a:lnTo>
                  <a:lnTo>
                    <a:pt x="22" y="152"/>
                  </a:lnTo>
                  <a:lnTo>
                    <a:pt x="20" y="148"/>
                  </a:lnTo>
                  <a:lnTo>
                    <a:pt x="20" y="144"/>
                  </a:lnTo>
                  <a:lnTo>
                    <a:pt x="16" y="136"/>
                  </a:lnTo>
                  <a:lnTo>
                    <a:pt x="16" y="130"/>
                  </a:lnTo>
                  <a:lnTo>
                    <a:pt x="14" y="126"/>
                  </a:lnTo>
                  <a:lnTo>
                    <a:pt x="8" y="118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8" y="88"/>
                  </a:lnTo>
                  <a:lnTo>
                    <a:pt x="20" y="78"/>
                  </a:lnTo>
                  <a:lnTo>
                    <a:pt x="24" y="72"/>
                  </a:lnTo>
                  <a:lnTo>
                    <a:pt x="28" y="66"/>
                  </a:lnTo>
                  <a:lnTo>
                    <a:pt x="32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0" y="34"/>
                  </a:lnTo>
                  <a:lnTo>
                    <a:pt x="42" y="26"/>
                  </a:lnTo>
                  <a:lnTo>
                    <a:pt x="42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248" y="54"/>
                  </a:lnTo>
                  <a:close/>
                </a:path>
              </a:pathLst>
            </a:custGeom>
            <a:solidFill>
              <a:srgbClr val="99CC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latin typeface="Titillium WebLight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B75DF6CE-E6F4-4170-54B0-FE293E852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571" y="2870158"/>
              <a:ext cx="587782" cy="489256"/>
            </a:xfrm>
            <a:custGeom>
              <a:avLst/>
              <a:gdLst>
                <a:gd name="T0" fmla="*/ 374 w 424"/>
                <a:gd name="T1" fmla="*/ 250 h 360"/>
                <a:gd name="T2" fmla="*/ 378 w 424"/>
                <a:gd name="T3" fmla="*/ 234 h 360"/>
                <a:gd name="T4" fmla="*/ 386 w 424"/>
                <a:gd name="T5" fmla="*/ 220 h 360"/>
                <a:gd name="T6" fmla="*/ 382 w 424"/>
                <a:gd name="T7" fmla="*/ 210 h 360"/>
                <a:gd name="T8" fmla="*/ 374 w 424"/>
                <a:gd name="T9" fmla="*/ 210 h 360"/>
                <a:gd name="T10" fmla="*/ 374 w 424"/>
                <a:gd name="T11" fmla="*/ 202 h 360"/>
                <a:gd name="T12" fmla="*/ 384 w 424"/>
                <a:gd name="T13" fmla="*/ 186 h 360"/>
                <a:gd name="T14" fmla="*/ 396 w 424"/>
                <a:gd name="T15" fmla="*/ 176 h 360"/>
                <a:gd name="T16" fmla="*/ 402 w 424"/>
                <a:gd name="T17" fmla="*/ 160 h 360"/>
                <a:gd name="T18" fmla="*/ 418 w 424"/>
                <a:gd name="T19" fmla="*/ 140 h 360"/>
                <a:gd name="T20" fmla="*/ 424 w 424"/>
                <a:gd name="T21" fmla="*/ 128 h 360"/>
                <a:gd name="T22" fmla="*/ 418 w 424"/>
                <a:gd name="T23" fmla="*/ 114 h 360"/>
                <a:gd name="T24" fmla="*/ 326 w 424"/>
                <a:gd name="T25" fmla="*/ 82 h 360"/>
                <a:gd name="T26" fmla="*/ 316 w 424"/>
                <a:gd name="T27" fmla="*/ 78 h 360"/>
                <a:gd name="T28" fmla="*/ 284 w 424"/>
                <a:gd name="T29" fmla="*/ 80 h 360"/>
                <a:gd name="T30" fmla="*/ 234 w 424"/>
                <a:gd name="T31" fmla="*/ 82 h 360"/>
                <a:gd name="T32" fmla="*/ 212 w 424"/>
                <a:gd name="T33" fmla="*/ 76 h 360"/>
                <a:gd name="T34" fmla="*/ 206 w 424"/>
                <a:gd name="T35" fmla="*/ 68 h 360"/>
                <a:gd name="T36" fmla="*/ 194 w 424"/>
                <a:gd name="T37" fmla="*/ 66 h 360"/>
                <a:gd name="T38" fmla="*/ 186 w 424"/>
                <a:gd name="T39" fmla="*/ 64 h 360"/>
                <a:gd name="T40" fmla="*/ 180 w 424"/>
                <a:gd name="T41" fmla="*/ 68 h 360"/>
                <a:gd name="T42" fmla="*/ 166 w 424"/>
                <a:gd name="T43" fmla="*/ 68 h 360"/>
                <a:gd name="T44" fmla="*/ 150 w 424"/>
                <a:gd name="T45" fmla="*/ 62 h 360"/>
                <a:gd name="T46" fmla="*/ 146 w 424"/>
                <a:gd name="T47" fmla="*/ 44 h 360"/>
                <a:gd name="T48" fmla="*/ 142 w 424"/>
                <a:gd name="T49" fmla="*/ 24 h 360"/>
                <a:gd name="T50" fmla="*/ 128 w 424"/>
                <a:gd name="T51" fmla="*/ 14 h 360"/>
                <a:gd name="T52" fmla="*/ 104 w 424"/>
                <a:gd name="T53" fmla="*/ 4 h 360"/>
                <a:gd name="T54" fmla="*/ 96 w 424"/>
                <a:gd name="T55" fmla="*/ 12 h 360"/>
                <a:gd name="T56" fmla="*/ 92 w 424"/>
                <a:gd name="T57" fmla="*/ 34 h 360"/>
                <a:gd name="T58" fmla="*/ 74 w 424"/>
                <a:gd name="T59" fmla="*/ 80 h 360"/>
                <a:gd name="T60" fmla="*/ 60 w 424"/>
                <a:gd name="T61" fmla="*/ 112 h 360"/>
                <a:gd name="T62" fmla="*/ 46 w 424"/>
                <a:gd name="T63" fmla="*/ 148 h 360"/>
                <a:gd name="T64" fmla="*/ 28 w 424"/>
                <a:gd name="T65" fmla="*/ 182 h 360"/>
                <a:gd name="T66" fmla="*/ 8 w 424"/>
                <a:gd name="T67" fmla="*/ 204 h 360"/>
                <a:gd name="T68" fmla="*/ 6 w 424"/>
                <a:gd name="T69" fmla="*/ 214 h 360"/>
                <a:gd name="T70" fmla="*/ 10 w 424"/>
                <a:gd name="T71" fmla="*/ 228 h 360"/>
                <a:gd name="T72" fmla="*/ 4 w 424"/>
                <a:gd name="T73" fmla="*/ 240 h 360"/>
                <a:gd name="T74" fmla="*/ 0 w 424"/>
                <a:gd name="T75" fmla="*/ 254 h 360"/>
                <a:gd name="T76" fmla="*/ 2 w 424"/>
                <a:gd name="T77" fmla="*/ 262 h 360"/>
                <a:gd name="T78" fmla="*/ 210 w 424"/>
                <a:gd name="T79" fmla="*/ 326 h 360"/>
                <a:gd name="T80" fmla="*/ 352 w 424"/>
                <a:gd name="T81" fmla="*/ 35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4" h="360">
                  <a:moveTo>
                    <a:pt x="352" y="360"/>
                  </a:moveTo>
                  <a:lnTo>
                    <a:pt x="374" y="250"/>
                  </a:lnTo>
                  <a:lnTo>
                    <a:pt x="376" y="242"/>
                  </a:lnTo>
                  <a:lnTo>
                    <a:pt x="378" y="234"/>
                  </a:lnTo>
                  <a:lnTo>
                    <a:pt x="382" y="226"/>
                  </a:lnTo>
                  <a:lnTo>
                    <a:pt x="386" y="220"/>
                  </a:lnTo>
                  <a:lnTo>
                    <a:pt x="384" y="214"/>
                  </a:lnTo>
                  <a:lnTo>
                    <a:pt x="382" y="210"/>
                  </a:lnTo>
                  <a:lnTo>
                    <a:pt x="376" y="210"/>
                  </a:lnTo>
                  <a:lnTo>
                    <a:pt x="374" y="210"/>
                  </a:lnTo>
                  <a:lnTo>
                    <a:pt x="374" y="208"/>
                  </a:lnTo>
                  <a:lnTo>
                    <a:pt x="374" y="202"/>
                  </a:lnTo>
                  <a:lnTo>
                    <a:pt x="376" y="196"/>
                  </a:lnTo>
                  <a:lnTo>
                    <a:pt x="384" y="186"/>
                  </a:lnTo>
                  <a:lnTo>
                    <a:pt x="392" y="180"/>
                  </a:lnTo>
                  <a:lnTo>
                    <a:pt x="396" y="176"/>
                  </a:lnTo>
                  <a:lnTo>
                    <a:pt x="398" y="170"/>
                  </a:lnTo>
                  <a:lnTo>
                    <a:pt x="402" y="160"/>
                  </a:lnTo>
                  <a:lnTo>
                    <a:pt x="410" y="148"/>
                  </a:lnTo>
                  <a:lnTo>
                    <a:pt x="418" y="140"/>
                  </a:lnTo>
                  <a:lnTo>
                    <a:pt x="422" y="134"/>
                  </a:lnTo>
                  <a:lnTo>
                    <a:pt x="424" y="128"/>
                  </a:lnTo>
                  <a:lnTo>
                    <a:pt x="424" y="120"/>
                  </a:lnTo>
                  <a:lnTo>
                    <a:pt x="418" y="114"/>
                  </a:lnTo>
                  <a:lnTo>
                    <a:pt x="408" y="100"/>
                  </a:lnTo>
                  <a:lnTo>
                    <a:pt x="326" y="82"/>
                  </a:lnTo>
                  <a:lnTo>
                    <a:pt x="322" y="80"/>
                  </a:lnTo>
                  <a:lnTo>
                    <a:pt x="316" y="78"/>
                  </a:lnTo>
                  <a:lnTo>
                    <a:pt x="304" y="78"/>
                  </a:lnTo>
                  <a:lnTo>
                    <a:pt x="284" y="80"/>
                  </a:lnTo>
                  <a:lnTo>
                    <a:pt x="256" y="82"/>
                  </a:lnTo>
                  <a:lnTo>
                    <a:pt x="234" y="82"/>
                  </a:lnTo>
                  <a:lnTo>
                    <a:pt x="220" y="80"/>
                  </a:lnTo>
                  <a:lnTo>
                    <a:pt x="212" y="76"/>
                  </a:lnTo>
                  <a:lnTo>
                    <a:pt x="208" y="70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194" y="66"/>
                  </a:lnTo>
                  <a:lnTo>
                    <a:pt x="188" y="64"/>
                  </a:lnTo>
                  <a:lnTo>
                    <a:pt x="186" y="64"/>
                  </a:lnTo>
                  <a:lnTo>
                    <a:pt x="182" y="66"/>
                  </a:lnTo>
                  <a:lnTo>
                    <a:pt x="180" y="68"/>
                  </a:lnTo>
                  <a:lnTo>
                    <a:pt x="176" y="70"/>
                  </a:lnTo>
                  <a:lnTo>
                    <a:pt x="166" y="68"/>
                  </a:lnTo>
                  <a:lnTo>
                    <a:pt x="156" y="66"/>
                  </a:lnTo>
                  <a:lnTo>
                    <a:pt x="150" y="62"/>
                  </a:lnTo>
                  <a:lnTo>
                    <a:pt x="146" y="56"/>
                  </a:lnTo>
                  <a:lnTo>
                    <a:pt x="146" y="44"/>
                  </a:lnTo>
                  <a:lnTo>
                    <a:pt x="146" y="32"/>
                  </a:lnTo>
                  <a:lnTo>
                    <a:pt x="142" y="24"/>
                  </a:lnTo>
                  <a:lnTo>
                    <a:pt x="136" y="18"/>
                  </a:lnTo>
                  <a:lnTo>
                    <a:pt x="128" y="14"/>
                  </a:lnTo>
                  <a:lnTo>
                    <a:pt x="112" y="6"/>
                  </a:lnTo>
                  <a:lnTo>
                    <a:pt x="104" y="4"/>
                  </a:lnTo>
                  <a:lnTo>
                    <a:pt x="98" y="0"/>
                  </a:lnTo>
                  <a:lnTo>
                    <a:pt x="96" y="12"/>
                  </a:lnTo>
                  <a:lnTo>
                    <a:pt x="94" y="22"/>
                  </a:lnTo>
                  <a:lnTo>
                    <a:pt x="92" y="34"/>
                  </a:lnTo>
                  <a:lnTo>
                    <a:pt x="88" y="48"/>
                  </a:lnTo>
                  <a:lnTo>
                    <a:pt x="74" y="80"/>
                  </a:lnTo>
                  <a:lnTo>
                    <a:pt x="66" y="96"/>
                  </a:lnTo>
                  <a:lnTo>
                    <a:pt x="60" y="112"/>
                  </a:lnTo>
                  <a:lnTo>
                    <a:pt x="54" y="130"/>
                  </a:lnTo>
                  <a:lnTo>
                    <a:pt x="46" y="148"/>
                  </a:lnTo>
                  <a:lnTo>
                    <a:pt x="38" y="166"/>
                  </a:lnTo>
                  <a:lnTo>
                    <a:pt x="28" y="182"/>
                  </a:lnTo>
                  <a:lnTo>
                    <a:pt x="14" y="196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6" y="214"/>
                  </a:lnTo>
                  <a:lnTo>
                    <a:pt x="8" y="222"/>
                  </a:lnTo>
                  <a:lnTo>
                    <a:pt x="10" y="228"/>
                  </a:lnTo>
                  <a:lnTo>
                    <a:pt x="8" y="234"/>
                  </a:lnTo>
                  <a:lnTo>
                    <a:pt x="4" y="240"/>
                  </a:lnTo>
                  <a:lnTo>
                    <a:pt x="2" y="246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2" y="262"/>
                  </a:lnTo>
                  <a:lnTo>
                    <a:pt x="6" y="272"/>
                  </a:lnTo>
                  <a:lnTo>
                    <a:pt x="210" y="326"/>
                  </a:lnTo>
                  <a:lnTo>
                    <a:pt x="252" y="336"/>
                  </a:lnTo>
                  <a:lnTo>
                    <a:pt x="352" y="358"/>
                  </a:lnTo>
                  <a:lnTo>
                    <a:pt x="352" y="360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A7F76994-9C48-4D59-29C1-93E1133B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428" y="2647275"/>
              <a:ext cx="482425" cy="358787"/>
            </a:xfrm>
            <a:custGeom>
              <a:avLst/>
              <a:gdLst>
                <a:gd name="T0" fmla="*/ 312 w 348"/>
                <a:gd name="T1" fmla="*/ 260 h 264"/>
                <a:gd name="T2" fmla="*/ 312 w 348"/>
                <a:gd name="T3" fmla="*/ 234 h 264"/>
                <a:gd name="T4" fmla="*/ 290 w 348"/>
                <a:gd name="T5" fmla="*/ 56 h 264"/>
                <a:gd name="T6" fmla="*/ 162 w 348"/>
                <a:gd name="T7" fmla="*/ 22 h 264"/>
                <a:gd name="T8" fmla="*/ 94 w 348"/>
                <a:gd name="T9" fmla="*/ 2 h 264"/>
                <a:gd name="T10" fmla="*/ 98 w 348"/>
                <a:gd name="T11" fmla="*/ 32 h 264"/>
                <a:gd name="T12" fmla="*/ 104 w 348"/>
                <a:gd name="T13" fmla="*/ 36 h 264"/>
                <a:gd name="T14" fmla="*/ 110 w 348"/>
                <a:gd name="T15" fmla="*/ 44 h 264"/>
                <a:gd name="T16" fmla="*/ 104 w 348"/>
                <a:gd name="T17" fmla="*/ 52 h 264"/>
                <a:gd name="T18" fmla="*/ 102 w 348"/>
                <a:gd name="T19" fmla="*/ 54 h 264"/>
                <a:gd name="T20" fmla="*/ 98 w 348"/>
                <a:gd name="T21" fmla="*/ 56 h 264"/>
                <a:gd name="T22" fmla="*/ 102 w 348"/>
                <a:gd name="T23" fmla="*/ 62 h 264"/>
                <a:gd name="T24" fmla="*/ 106 w 348"/>
                <a:gd name="T25" fmla="*/ 68 h 264"/>
                <a:gd name="T26" fmla="*/ 104 w 348"/>
                <a:gd name="T27" fmla="*/ 78 h 264"/>
                <a:gd name="T28" fmla="*/ 96 w 348"/>
                <a:gd name="T29" fmla="*/ 84 h 264"/>
                <a:gd name="T30" fmla="*/ 98 w 348"/>
                <a:gd name="T31" fmla="*/ 78 h 264"/>
                <a:gd name="T32" fmla="*/ 102 w 348"/>
                <a:gd name="T33" fmla="*/ 70 h 264"/>
                <a:gd name="T34" fmla="*/ 96 w 348"/>
                <a:gd name="T35" fmla="*/ 64 h 264"/>
                <a:gd name="T36" fmla="*/ 56 w 348"/>
                <a:gd name="T37" fmla="*/ 48 h 264"/>
                <a:gd name="T38" fmla="*/ 34 w 348"/>
                <a:gd name="T39" fmla="*/ 36 h 264"/>
                <a:gd name="T40" fmla="*/ 12 w 348"/>
                <a:gd name="T41" fmla="*/ 32 h 264"/>
                <a:gd name="T42" fmla="*/ 8 w 348"/>
                <a:gd name="T43" fmla="*/ 46 h 264"/>
                <a:gd name="T44" fmla="*/ 14 w 348"/>
                <a:gd name="T45" fmla="*/ 68 h 264"/>
                <a:gd name="T46" fmla="*/ 10 w 348"/>
                <a:gd name="T47" fmla="*/ 90 h 264"/>
                <a:gd name="T48" fmla="*/ 8 w 348"/>
                <a:gd name="T49" fmla="*/ 112 h 264"/>
                <a:gd name="T50" fmla="*/ 6 w 348"/>
                <a:gd name="T51" fmla="*/ 140 h 264"/>
                <a:gd name="T52" fmla="*/ 6 w 348"/>
                <a:gd name="T53" fmla="*/ 168 h 264"/>
                <a:gd name="T54" fmla="*/ 30 w 348"/>
                <a:gd name="T55" fmla="*/ 178 h 264"/>
                <a:gd name="T56" fmla="*/ 44 w 348"/>
                <a:gd name="T57" fmla="*/ 188 h 264"/>
                <a:gd name="T58" fmla="*/ 48 w 348"/>
                <a:gd name="T59" fmla="*/ 208 h 264"/>
                <a:gd name="T60" fmla="*/ 52 w 348"/>
                <a:gd name="T61" fmla="*/ 226 h 264"/>
                <a:gd name="T62" fmla="*/ 68 w 348"/>
                <a:gd name="T63" fmla="*/ 232 h 264"/>
                <a:gd name="T64" fmla="*/ 82 w 348"/>
                <a:gd name="T65" fmla="*/ 232 h 264"/>
                <a:gd name="T66" fmla="*/ 88 w 348"/>
                <a:gd name="T67" fmla="*/ 228 h 264"/>
                <a:gd name="T68" fmla="*/ 96 w 348"/>
                <a:gd name="T69" fmla="*/ 230 h 264"/>
                <a:gd name="T70" fmla="*/ 108 w 348"/>
                <a:gd name="T71" fmla="*/ 232 h 264"/>
                <a:gd name="T72" fmla="*/ 114 w 348"/>
                <a:gd name="T73" fmla="*/ 240 h 264"/>
                <a:gd name="T74" fmla="*/ 136 w 348"/>
                <a:gd name="T75" fmla="*/ 246 h 264"/>
                <a:gd name="T76" fmla="*/ 186 w 348"/>
                <a:gd name="T77" fmla="*/ 244 h 264"/>
                <a:gd name="T78" fmla="*/ 218 w 348"/>
                <a:gd name="T79" fmla="*/ 242 h 264"/>
                <a:gd name="T80" fmla="*/ 228 w 348"/>
                <a:gd name="T81" fmla="*/ 246 h 264"/>
                <a:gd name="T82" fmla="*/ 312 w 348"/>
                <a:gd name="T8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8" h="264">
                  <a:moveTo>
                    <a:pt x="312" y="264"/>
                  </a:moveTo>
                  <a:lnTo>
                    <a:pt x="312" y="260"/>
                  </a:lnTo>
                  <a:lnTo>
                    <a:pt x="312" y="252"/>
                  </a:lnTo>
                  <a:lnTo>
                    <a:pt x="312" y="234"/>
                  </a:lnTo>
                  <a:lnTo>
                    <a:pt x="348" y="70"/>
                  </a:lnTo>
                  <a:lnTo>
                    <a:pt x="290" y="56"/>
                  </a:lnTo>
                  <a:lnTo>
                    <a:pt x="226" y="40"/>
                  </a:lnTo>
                  <a:lnTo>
                    <a:pt x="162" y="22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8" y="32"/>
                  </a:lnTo>
                  <a:lnTo>
                    <a:pt x="100" y="34"/>
                  </a:lnTo>
                  <a:lnTo>
                    <a:pt x="104" y="36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08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8" y="56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6" y="64"/>
                  </a:lnTo>
                  <a:lnTo>
                    <a:pt x="106" y="68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6" y="80"/>
                  </a:lnTo>
                  <a:lnTo>
                    <a:pt x="98" y="78"/>
                  </a:lnTo>
                  <a:lnTo>
                    <a:pt x="100" y="74"/>
                  </a:lnTo>
                  <a:lnTo>
                    <a:pt x="102" y="70"/>
                  </a:lnTo>
                  <a:lnTo>
                    <a:pt x="100" y="68"/>
                  </a:lnTo>
                  <a:lnTo>
                    <a:pt x="96" y="64"/>
                  </a:lnTo>
                  <a:lnTo>
                    <a:pt x="82" y="58"/>
                  </a:lnTo>
                  <a:lnTo>
                    <a:pt x="56" y="48"/>
                  </a:lnTo>
                  <a:lnTo>
                    <a:pt x="44" y="42"/>
                  </a:lnTo>
                  <a:lnTo>
                    <a:pt x="34" y="36"/>
                  </a:lnTo>
                  <a:lnTo>
                    <a:pt x="16" y="18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8" y="46"/>
                  </a:lnTo>
                  <a:lnTo>
                    <a:pt x="12" y="56"/>
                  </a:lnTo>
                  <a:lnTo>
                    <a:pt x="14" y="68"/>
                  </a:lnTo>
                  <a:lnTo>
                    <a:pt x="12" y="80"/>
                  </a:lnTo>
                  <a:lnTo>
                    <a:pt x="10" y="90"/>
                  </a:lnTo>
                  <a:lnTo>
                    <a:pt x="8" y="102"/>
                  </a:lnTo>
                  <a:lnTo>
                    <a:pt x="8" y="112"/>
                  </a:lnTo>
                  <a:lnTo>
                    <a:pt x="8" y="126"/>
                  </a:lnTo>
                  <a:lnTo>
                    <a:pt x="6" y="140"/>
                  </a:lnTo>
                  <a:lnTo>
                    <a:pt x="0" y="164"/>
                  </a:lnTo>
                  <a:lnTo>
                    <a:pt x="6" y="168"/>
                  </a:lnTo>
                  <a:lnTo>
                    <a:pt x="14" y="17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4" y="188"/>
                  </a:lnTo>
                  <a:lnTo>
                    <a:pt x="48" y="196"/>
                  </a:lnTo>
                  <a:lnTo>
                    <a:pt x="48" y="208"/>
                  </a:lnTo>
                  <a:lnTo>
                    <a:pt x="48" y="220"/>
                  </a:lnTo>
                  <a:lnTo>
                    <a:pt x="52" y="226"/>
                  </a:lnTo>
                  <a:lnTo>
                    <a:pt x="58" y="230"/>
                  </a:lnTo>
                  <a:lnTo>
                    <a:pt x="68" y="232"/>
                  </a:lnTo>
                  <a:lnTo>
                    <a:pt x="78" y="234"/>
                  </a:lnTo>
                  <a:lnTo>
                    <a:pt x="82" y="232"/>
                  </a:lnTo>
                  <a:lnTo>
                    <a:pt x="84" y="230"/>
                  </a:lnTo>
                  <a:lnTo>
                    <a:pt x="88" y="228"/>
                  </a:lnTo>
                  <a:lnTo>
                    <a:pt x="90" y="228"/>
                  </a:lnTo>
                  <a:lnTo>
                    <a:pt x="96" y="230"/>
                  </a:lnTo>
                  <a:lnTo>
                    <a:pt x="104" y="232"/>
                  </a:lnTo>
                  <a:lnTo>
                    <a:pt x="108" y="232"/>
                  </a:lnTo>
                  <a:lnTo>
                    <a:pt x="110" y="234"/>
                  </a:lnTo>
                  <a:lnTo>
                    <a:pt x="114" y="240"/>
                  </a:lnTo>
                  <a:lnTo>
                    <a:pt x="122" y="244"/>
                  </a:lnTo>
                  <a:lnTo>
                    <a:pt x="136" y="246"/>
                  </a:lnTo>
                  <a:lnTo>
                    <a:pt x="158" y="246"/>
                  </a:lnTo>
                  <a:lnTo>
                    <a:pt x="186" y="244"/>
                  </a:lnTo>
                  <a:lnTo>
                    <a:pt x="206" y="242"/>
                  </a:lnTo>
                  <a:lnTo>
                    <a:pt x="218" y="242"/>
                  </a:lnTo>
                  <a:lnTo>
                    <a:pt x="224" y="244"/>
                  </a:lnTo>
                  <a:lnTo>
                    <a:pt x="228" y="246"/>
                  </a:lnTo>
                  <a:lnTo>
                    <a:pt x="310" y="264"/>
                  </a:lnTo>
                  <a:lnTo>
                    <a:pt x="312" y="264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1B84136C-E39A-14E2-A58D-2E0354E1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541" y="2742409"/>
              <a:ext cx="424200" cy="679522"/>
            </a:xfrm>
            <a:custGeom>
              <a:avLst/>
              <a:gdLst>
                <a:gd name="T0" fmla="*/ 284 w 306"/>
                <a:gd name="T1" fmla="*/ 330 h 500"/>
                <a:gd name="T2" fmla="*/ 280 w 306"/>
                <a:gd name="T3" fmla="*/ 334 h 500"/>
                <a:gd name="T4" fmla="*/ 266 w 306"/>
                <a:gd name="T5" fmla="*/ 330 h 500"/>
                <a:gd name="T6" fmla="*/ 252 w 306"/>
                <a:gd name="T7" fmla="*/ 326 h 500"/>
                <a:gd name="T8" fmla="*/ 246 w 306"/>
                <a:gd name="T9" fmla="*/ 328 h 500"/>
                <a:gd name="T10" fmla="*/ 240 w 306"/>
                <a:gd name="T11" fmla="*/ 332 h 500"/>
                <a:gd name="T12" fmla="*/ 236 w 306"/>
                <a:gd name="T13" fmla="*/ 330 h 500"/>
                <a:gd name="T14" fmla="*/ 230 w 306"/>
                <a:gd name="T15" fmla="*/ 326 h 500"/>
                <a:gd name="T16" fmla="*/ 224 w 306"/>
                <a:gd name="T17" fmla="*/ 328 h 500"/>
                <a:gd name="T18" fmla="*/ 218 w 306"/>
                <a:gd name="T19" fmla="*/ 332 h 500"/>
                <a:gd name="T20" fmla="*/ 204 w 306"/>
                <a:gd name="T21" fmla="*/ 300 h 500"/>
                <a:gd name="T22" fmla="*/ 198 w 306"/>
                <a:gd name="T23" fmla="*/ 292 h 500"/>
                <a:gd name="T24" fmla="*/ 192 w 306"/>
                <a:gd name="T25" fmla="*/ 264 h 500"/>
                <a:gd name="T26" fmla="*/ 184 w 306"/>
                <a:gd name="T27" fmla="*/ 242 h 500"/>
                <a:gd name="T28" fmla="*/ 174 w 306"/>
                <a:gd name="T29" fmla="*/ 246 h 500"/>
                <a:gd name="T30" fmla="*/ 166 w 306"/>
                <a:gd name="T31" fmla="*/ 252 h 500"/>
                <a:gd name="T32" fmla="*/ 162 w 306"/>
                <a:gd name="T33" fmla="*/ 248 h 500"/>
                <a:gd name="T34" fmla="*/ 160 w 306"/>
                <a:gd name="T35" fmla="*/ 226 h 500"/>
                <a:gd name="T36" fmla="*/ 166 w 306"/>
                <a:gd name="T37" fmla="*/ 220 h 500"/>
                <a:gd name="T38" fmla="*/ 166 w 306"/>
                <a:gd name="T39" fmla="*/ 206 h 500"/>
                <a:gd name="T40" fmla="*/ 180 w 306"/>
                <a:gd name="T41" fmla="*/ 174 h 500"/>
                <a:gd name="T42" fmla="*/ 164 w 306"/>
                <a:gd name="T43" fmla="*/ 166 h 500"/>
                <a:gd name="T44" fmla="*/ 150 w 306"/>
                <a:gd name="T45" fmla="*/ 144 h 500"/>
                <a:gd name="T46" fmla="*/ 132 w 306"/>
                <a:gd name="T47" fmla="*/ 118 h 500"/>
                <a:gd name="T48" fmla="*/ 130 w 306"/>
                <a:gd name="T49" fmla="*/ 112 h 500"/>
                <a:gd name="T50" fmla="*/ 132 w 306"/>
                <a:gd name="T51" fmla="*/ 102 h 500"/>
                <a:gd name="T52" fmla="*/ 132 w 306"/>
                <a:gd name="T53" fmla="*/ 90 h 500"/>
                <a:gd name="T54" fmla="*/ 124 w 306"/>
                <a:gd name="T55" fmla="*/ 78 h 500"/>
                <a:gd name="T56" fmla="*/ 124 w 306"/>
                <a:gd name="T57" fmla="*/ 66 h 500"/>
                <a:gd name="T58" fmla="*/ 94 w 306"/>
                <a:gd name="T59" fmla="*/ 0 h 500"/>
                <a:gd name="T60" fmla="*/ 58 w 306"/>
                <a:gd name="T61" fmla="*/ 182 h 500"/>
                <a:gd name="T62" fmla="*/ 58 w 306"/>
                <a:gd name="T63" fmla="*/ 194 h 500"/>
                <a:gd name="T64" fmla="*/ 66 w 306"/>
                <a:gd name="T65" fmla="*/ 208 h 500"/>
                <a:gd name="T66" fmla="*/ 72 w 306"/>
                <a:gd name="T67" fmla="*/ 222 h 500"/>
                <a:gd name="T68" fmla="*/ 66 w 306"/>
                <a:gd name="T69" fmla="*/ 234 h 500"/>
                <a:gd name="T70" fmla="*/ 50 w 306"/>
                <a:gd name="T71" fmla="*/ 254 h 500"/>
                <a:gd name="T72" fmla="*/ 44 w 306"/>
                <a:gd name="T73" fmla="*/ 270 h 500"/>
                <a:gd name="T74" fmla="*/ 32 w 306"/>
                <a:gd name="T75" fmla="*/ 280 h 500"/>
                <a:gd name="T76" fmla="*/ 22 w 306"/>
                <a:gd name="T77" fmla="*/ 296 h 500"/>
                <a:gd name="T78" fmla="*/ 22 w 306"/>
                <a:gd name="T79" fmla="*/ 304 h 500"/>
                <a:gd name="T80" fmla="*/ 30 w 306"/>
                <a:gd name="T81" fmla="*/ 304 h 500"/>
                <a:gd name="T82" fmla="*/ 34 w 306"/>
                <a:gd name="T83" fmla="*/ 314 h 500"/>
                <a:gd name="T84" fmla="*/ 26 w 306"/>
                <a:gd name="T85" fmla="*/ 328 h 500"/>
                <a:gd name="T86" fmla="*/ 22 w 306"/>
                <a:gd name="T87" fmla="*/ 344 h 500"/>
                <a:gd name="T88" fmla="*/ 0 w 306"/>
                <a:gd name="T89" fmla="*/ 452 h 500"/>
                <a:gd name="T90" fmla="*/ 142 w 306"/>
                <a:gd name="T91" fmla="*/ 478 h 500"/>
                <a:gd name="T92" fmla="*/ 306 w 306"/>
                <a:gd name="T93" fmla="*/ 338 h 500"/>
                <a:gd name="T94" fmla="*/ 296 w 306"/>
                <a:gd name="T95" fmla="*/ 318 h 500"/>
                <a:gd name="T96" fmla="*/ 288 w 306"/>
                <a:gd name="T97" fmla="*/ 32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500">
                  <a:moveTo>
                    <a:pt x="288" y="326"/>
                  </a:moveTo>
                  <a:lnTo>
                    <a:pt x="284" y="330"/>
                  </a:lnTo>
                  <a:lnTo>
                    <a:pt x="282" y="332"/>
                  </a:lnTo>
                  <a:lnTo>
                    <a:pt x="280" y="334"/>
                  </a:lnTo>
                  <a:lnTo>
                    <a:pt x="272" y="332"/>
                  </a:lnTo>
                  <a:lnTo>
                    <a:pt x="266" y="330"/>
                  </a:lnTo>
                  <a:lnTo>
                    <a:pt x="258" y="328"/>
                  </a:lnTo>
                  <a:lnTo>
                    <a:pt x="252" y="326"/>
                  </a:lnTo>
                  <a:lnTo>
                    <a:pt x="248" y="326"/>
                  </a:lnTo>
                  <a:lnTo>
                    <a:pt x="246" y="328"/>
                  </a:lnTo>
                  <a:lnTo>
                    <a:pt x="244" y="330"/>
                  </a:lnTo>
                  <a:lnTo>
                    <a:pt x="240" y="332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4" y="328"/>
                  </a:lnTo>
                  <a:lnTo>
                    <a:pt x="230" y="326"/>
                  </a:lnTo>
                  <a:lnTo>
                    <a:pt x="226" y="328"/>
                  </a:lnTo>
                  <a:lnTo>
                    <a:pt x="224" y="328"/>
                  </a:lnTo>
                  <a:lnTo>
                    <a:pt x="222" y="330"/>
                  </a:lnTo>
                  <a:lnTo>
                    <a:pt x="218" y="332"/>
                  </a:lnTo>
                  <a:lnTo>
                    <a:pt x="210" y="302"/>
                  </a:lnTo>
                  <a:lnTo>
                    <a:pt x="204" y="300"/>
                  </a:lnTo>
                  <a:lnTo>
                    <a:pt x="196" y="298"/>
                  </a:lnTo>
                  <a:lnTo>
                    <a:pt x="198" y="292"/>
                  </a:lnTo>
                  <a:lnTo>
                    <a:pt x="200" y="286"/>
                  </a:lnTo>
                  <a:lnTo>
                    <a:pt x="192" y="264"/>
                  </a:lnTo>
                  <a:lnTo>
                    <a:pt x="188" y="248"/>
                  </a:lnTo>
                  <a:lnTo>
                    <a:pt x="184" y="242"/>
                  </a:lnTo>
                  <a:lnTo>
                    <a:pt x="178" y="244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66" y="252"/>
                  </a:lnTo>
                  <a:lnTo>
                    <a:pt x="164" y="250"/>
                  </a:lnTo>
                  <a:lnTo>
                    <a:pt x="162" y="248"/>
                  </a:lnTo>
                  <a:lnTo>
                    <a:pt x="160" y="244"/>
                  </a:lnTo>
                  <a:lnTo>
                    <a:pt x="160" y="226"/>
                  </a:lnTo>
                  <a:lnTo>
                    <a:pt x="168" y="226"/>
                  </a:lnTo>
                  <a:lnTo>
                    <a:pt x="166" y="220"/>
                  </a:lnTo>
                  <a:lnTo>
                    <a:pt x="164" y="212"/>
                  </a:lnTo>
                  <a:lnTo>
                    <a:pt x="166" y="206"/>
                  </a:lnTo>
                  <a:lnTo>
                    <a:pt x="168" y="200"/>
                  </a:lnTo>
                  <a:lnTo>
                    <a:pt x="180" y="174"/>
                  </a:lnTo>
                  <a:lnTo>
                    <a:pt x="164" y="174"/>
                  </a:lnTo>
                  <a:lnTo>
                    <a:pt x="164" y="166"/>
                  </a:lnTo>
                  <a:lnTo>
                    <a:pt x="158" y="160"/>
                  </a:lnTo>
                  <a:lnTo>
                    <a:pt x="150" y="144"/>
                  </a:lnTo>
                  <a:lnTo>
                    <a:pt x="136" y="120"/>
                  </a:lnTo>
                  <a:lnTo>
                    <a:pt x="132" y="118"/>
                  </a:lnTo>
                  <a:lnTo>
                    <a:pt x="130" y="116"/>
                  </a:lnTo>
                  <a:lnTo>
                    <a:pt x="130" y="112"/>
                  </a:lnTo>
                  <a:lnTo>
                    <a:pt x="130" y="106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2" y="90"/>
                  </a:lnTo>
                  <a:lnTo>
                    <a:pt x="128" y="84"/>
                  </a:lnTo>
                  <a:lnTo>
                    <a:pt x="124" y="78"/>
                  </a:lnTo>
                  <a:lnTo>
                    <a:pt x="124" y="70"/>
                  </a:lnTo>
                  <a:lnTo>
                    <a:pt x="124" y="66"/>
                  </a:lnTo>
                  <a:lnTo>
                    <a:pt x="134" y="10"/>
                  </a:lnTo>
                  <a:lnTo>
                    <a:pt x="94" y="0"/>
                  </a:lnTo>
                  <a:lnTo>
                    <a:pt x="58" y="164"/>
                  </a:lnTo>
                  <a:lnTo>
                    <a:pt x="58" y="182"/>
                  </a:lnTo>
                  <a:lnTo>
                    <a:pt x="58" y="190"/>
                  </a:lnTo>
                  <a:lnTo>
                    <a:pt x="58" y="194"/>
                  </a:lnTo>
                  <a:lnTo>
                    <a:pt x="56" y="194"/>
                  </a:lnTo>
                  <a:lnTo>
                    <a:pt x="66" y="208"/>
                  </a:lnTo>
                  <a:lnTo>
                    <a:pt x="72" y="214"/>
                  </a:lnTo>
                  <a:lnTo>
                    <a:pt x="72" y="222"/>
                  </a:lnTo>
                  <a:lnTo>
                    <a:pt x="70" y="228"/>
                  </a:lnTo>
                  <a:lnTo>
                    <a:pt x="66" y="234"/>
                  </a:lnTo>
                  <a:lnTo>
                    <a:pt x="58" y="242"/>
                  </a:lnTo>
                  <a:lnTo>
                    <a:pt x="50" y="254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0" y="274"/>
                  </a:lnTo>
                  <a:lnTo>
                    <a:pt x="32" y="280"/>
                  </a:lnTo>
                  <a:lnTo>
                    <a:pt x="24" y="290"/>
                  </a:lnTo>
                  <a:lnTo>
                    <a:pt x="22" y="296"/>
                  </a:lnTo>
                  <a:lnTo>
                    <a:pt x="22" y="302"/>
                  </a:lnTo>
                  <a:lnTo>
                    <a:pt x="22" y="304"/>
                  </a:lnTo>
                  <a:lnTo>
                    <a:pt x="24" y="304"/>
                  </a:lnTo>
                  <a:lnTo>
                    <a:pt x="30" y="304"/>
                  </a:lnTo>
                  <a:lnTo>
                    <a:pt x="32" y="308"/>
                  </a:lnTo>
                  <a:lnTo>
                    <a:pt x="34" y="314"/>
                  </a:lnTo>
                  <a:lnTo>
                    <a:pt x="30" y="320"/>
                  </a:lnTo>
                  <a:lnTo>
                    <a:pt x="26" y="328"/>
                  </a:lnTo>
                  <a:lnTo>
                    <a:pt x="24" y="336"/>
                  </a:lnTo>
                  <a:lnTo>
                    <a:pt x="22" y="344"/>
                  </a:lnTo>
                  <a:lnTo>
                    <a:pt x="0" y="454"/>
                  </a:lnTo>
                  <a:lnTo>
                    <a:pt x="0" y="452"/>
                  </a:lnTo>
                  <a:lnTo>
                    <a:pt x="72" y="466"/>
                  </a:lnTo>
                  <a:lnTo>
                    <a:pt x="142" y="478"/>
                  </a:lnTo>
                  <a:lnTo>
                    <a:pt x="286" y="500"/>
                  </a:lnTo>
                  <a:lnTo>
                    <a:pt x="306" y="338"/>
                  </a:lnTo>
                  <a:lnTo>
                    <a:pt x="302" y="330"/>
                  </a:lnTo>
                  <a:lnTo>
                    <a:pt x="296" y="318"/>
                  </a:lnTo>
                  <a:lnTo>
                    <a:pt x="290" y="322"/>
                  </a:lnTo>
                  <a:lnTo>
                    <a:pt x="288" y="326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DE47129-9977-CB0D-18E9-52459A897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698" y="3155558"/>
              <a:ext cx="492128" cy="394124"/>
            </a:xfrm>
            <a:custGeom>
              <a:avLst/>
              <a:gdLst>
                <a:gd name="T0" fmla="*/ 345 w 355"/>
                <a:gd name="T1" fmla="*/ 290 h 290"/>
                <a:gd name="T2" fmla="*/ 184 w 355"/>
                <a:gd name="T3" fmla="*/ 280 h 290"/>
                <a:gd name="T4" fmla="*/ 96 w 355"/>
                <a:gd name="T5" fmla="*/ 272 h 290"/>
                <a:gd name="T6" fmla="*/ 0 w 355"/>
                <a:gd name="T7" fmla="*/ 260 h 290"/>
                <a:gd name="T8" fmla="*/ 6 w 355"/>
                <a:gd name="T9" fmla="*/ 196 h 290"/>
                <a:gd name="T10" fmla="*/ 26 w 355"/>
                <a:gd name="T11" fmla="*/ 34 h 290"/>
                <a:gd name="T12" fmla="*/ 30 w 355"/>
                <a:gd name="T13" fmla="*/ 0 h 290"/>
                <a:gd name="T14" fmla="*/ 140 w 355"/>
                <a:gd name="T15" fmla="*/ 14 h 290"/>
                <a:gd name="T16" fmla="*/ 244 w 355"/>
                <a:gd name="T17" fmla="*/ 24 h 290"/>
                <a:gd name="T18" fmla="*/ 299 w 355"/>
                <a:gd name="T19" fmla="*/ 28 h 290"/>
                <a:gd name="T20" fmla="*/ 355 w 355"/>
                <a:gd name="T21" fmla="*/ 32 h 290"/>
                <a:gd name="T22" fmla="*/ 345 w 355"/>
                <a:gd name="T2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290">
                  <a:moveTo>
                    <a:pt x="345" y="290"/>
                  </a:moveTo>
                  <a:lnTo>
                    <a:pt x="184" y="280"/>
                  </a:lnTo>
                  <a:lnTo>
                    <a:pt x="96" y="272"/>
                  </a:lnTo>
                  <a:lnTo>
                    <a:pt x="0" y="260"/>
                  </a:lnTo>
                  <a:lnTo>
                    <a:pt x="6" y="196"/>
                  </a:lnTo>
                  <a:lnTo>
                    <a:pt x="26" y="34"/>
                  </a:lnTo>
                  <a:lnTo>
                    <a:pt x="30" y="0"/>
                  </a:lnTo>
                  <a:lnTo>
                    <a:pt x="140" y="14"/>
                  </a:lnTo>
                  <a:lnTo>
                    <a:pt x="244" y="24"/>
                  </a:lnTo>
                  <a:lnTo>
                    <a:pt x="299" y="28"/>
                  </a:lnTo>
                  <a:lnTo>
                    <a:pt x="355" y="32"/>
                  </a:lnTo>
                  <a:lnTo>
                    <a:pt x="345" y="290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2721A835-D875-39E6-2133-8F90FFD6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438" y="2755998"/>
              <a:ext cx="722249" cy="445766"/>
            </a:xfrm>
            <a:custGeom>
              <a:avLst/>
              <a:gdLst>
                <a:gd name="T0" fmla="*/ 515 w 521"/>
                <a:gd name="T1" fmla="*/ 262 h 328"/>
                <a:gd name="T2" fmla="*/ 465 w 521"/>
                <a:gd name="T3" fmla="*/ 64 h 328"/>
                <a:gd name="T4" fmla="*/ 336 w 521"/>
                <a:gd name="T5" fmla="*/ 54 h 328"/>
                <a:gd name="T6" fmla="*/ 200 w 521"/>
                <a:gd name="T7" fmla="*/ 36 h 328"/>
                <a:gd name="T8" fmla="*/ 92 w 521"/>
                <a:gd name="T9" fmla="*/ 16 h 328"/>
                <a:gd name="T10" fmla="*/ 0 w 521"/>
                <a:gd name="T11" fmla="*/ 56 h 328"/>
                <a:gd name="T12" fmla="*/ 0 w 521"/>
                <a:gd name="T13" fmla="*/ 68 h 328"/>
                <a:gd name="T14" fmla="*/ 8 w 521"/>
                <a:gd name="T15" fmla="*/ 80 h 328"/>
                <a:gd name="T16" fmla="*/ 8 w 521"/>
                <a:gd name="T17" fmla="*/ 92 h 328"/>
                <a:gd name="T18" fmla="*/ 6 w 521"/>
                <a:gd name="T19" fmla="*/ 102 h 328"/>
                <a:gd name="T20" fmla="*/ 8 w 521"/>
                <a:gd name="T21" fmla="*/ 108 h 328"/>
                <a:gd name="T22" fmla="*/ 26 w 521"/>
                <a:gd name="T23" fmla="*/ 134 h 328"/>
                <a:gd name="T24" fmla="*/ 40 w 521"/>
                <a:gd name="T25" fmla="*/ 156 h 328"/>
                <a:gd name="T26" fmla="*/ 56 w 521"/>
                <a:gd name="T27" fmla="*/ 164 h 328"/>
                <a:gd name="T28" fmla="*/ 42 w 521"/>
                <a:gd name="T29" fmla="*/ 196 h 328"/>
                <a:gd name="T30" fmla="*/ 42 w 521"/>
                <a:gd name="T31" fmla="*/ 210 h 328"/>
                <a:gd name="T32" fmla="*/ 36 w 521"/>
                <a:gd name="T33" fmla="*/ 216 h 328"/>
                <a:gd name="T34" fmla="*/ 38 w 521"/>
                <a:gd name="T35" fmla="*/ 238 h 328"/>
                <a:gd name="T36" fmla="*/ 42 w 521"/>
                <a:gd name="T37" fmla="*/ 242 h 328"/>
                <a:gd name="T38" fmla="*/ 50 w 521"/>
                <a:gd name="T39" fmla="*/ 236 h 328"/>
                <a:gd name="T40" fmla="*/ 60 w 521"/>
                <a:gd name="T41" fmla="*/ 232 h 328"/>
                <a:gd name="T42" fmla="*/ 68 w 521"/>
                <a:gd name="T43" fmla="*/ 254 h 328"/>
                <a:gd name="T44" fmla="*/ 74 w 521"/>
                <a:gd name="T45" fmla="*/ 282 h 328"/>
                <a:gd name="T46" fmla="*/ 80 w 521"/>
                <a:gd name="T47" fmla="*/ 290 h 328"/>
                <a:gd name="T48" fmla="*/ 94 w 521"/>
                <a:gd name="T49" fmla="*/ 322 h 328"/>
                <a:gd name="T50" fmla="*/ 100 w 521"/>
                <a:gd name="T51" fmla="*/ 318 h 328"/>
                <a:gd name="T52" fmla="*/ 106 w 521"/>
                <a:gd name="T53" fmla="*/ 316 h 328"/>
                <a:gd name="T54" fmla="*/ 112 w 521"/>
                <a:gd name="T55" fmla="*/ 320 h 328"/>
                <a:gd name="T56" fmla="*/ 116 w 521"/>
                <a:gd name="T57" fmla="*/ 322 h 328"/>
                <a:gd name="T58" fmla="*/ 122 w 521"/>
                <a:gd name="T59" fmla="*/ 318 h 328"/>
                <a:gd name="T60" fmla="*/ 128 w 521"/>
                <a:gd name="T61" fmla="*/ 316 h 328"/>
                <a:gd name="T62" fmla="*/ 142 w 521"/>
                <a:gd name="T63" fmla="*/ 320 h 328"/>
                <a:gd name="T64" fmla="*/ 156 w 521"/>
                <a:gd name="T65" fmla="*/ 324 h 328"/>
                <a:gd name="T66" fmla="*/ 160 w 521"/>
                <a:gd name="T67" fmla="*/ 320 h 328"/>
                <a:gd name="T68" fmla="*/ 166 w 521"/>
                <a:gd name="T69" fmla="*/ 312 h 328"/>
                <a:gd name="T70" fmla="*/ 178 w 521"/>
                <a:gd name="T71" fmla="*/ 320 h 328"/>
                <a:gd name="T72" fmla="*/ 186 w 521"/>
                <a:gd name="T73" fmla="*/ 294 h 328"/>
                <a:gd name="T74" fmla="*/ 400 w 521"/>
                <a:gd name="T75" fmla="*/ 318 h 328"/>
                <a:gd name="T76" fmla="*/ 511 w 521"/>
                <a:gd name="T77" fmla="*/ 32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328">
                  <a:moveTo>
                    <a:pt x="511" y="324"/>
                  </a:moveTo>
                  <a:lnTo>
                    <a:pt x="515" y="262"/>
                  </a:lnTo>
                  <a:lnTo>
                    <a:pt x="521" y="68"/>
                  </a:lnTo>
                  <a:lnTo>
                    <a:pt x="465" y="64"/>
                  </a:lnTo>
                  <a:lnTo>
                    <a:pt x="402" y="60"/>
                  </a:lnTo>
                  <a:lnTo>
                    <a:pt x="336" y="54"/>
                  </a:lnTo>
                  <a:lnTo>
                    <a:pt x="268" y="44"/>
                  </a:lnTo>
                  <a:lnTo>
                    <a:pt x="200" y="36"/>
                  </a:lnTo>
                  <a:lnTo>
                    <a:pt x="142" y="26"/>
                  </a:lnTo>
                  <a:lnTo>
                    <a:pt x="92" y="16"/>
                  </a:lnTo>
                  <a:lnTo>
                    <a:pt x="10" y="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4" y="74"/>
                  </a:lnTo>
                  <a:lnTo>
                    <a:pt x="8" y="80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12" y="110"/>
                  </a:lnTo>
                  <a:lnTo>
                    <a:pt x="26" y="134"/>
                  </a:lnTo>
                  <a:lnTo>
                    <a:pt x="34" y="150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56" y="164"/>
                  </a:lnTo>
                  <a:lnTo>
                    <a:pt x="44" y="190"/>
                  </a:lnTo>
                  <a:lnTo>
                    <a:pt x="42" y="196"/>
                  </a:lnTo>
                  <a:lnTo>
                    <a:pt x="40" y="202"/>
                  </a:lnTo>
                  <a:lnTo>
                    <a:pt x="42" y="210"/>
                  </a:lnTo>
                  <a:lnTo>
                    <a:pt x="44" y="216"/>
                  </a:lnTo>
                  <a:lnTo>
                    <a:pt x="36" y="216"/>
                  </a:lnTo>
                  <a:lnTo>
                    <a:pt x="36" y="234"/>
                  </a:lnTo>
                  <a:lnTo>
                    <a:pt x="38" y="238"/>
                  </a:lnTo>
                  <a:lnTo>
                    <a:pt x="40" y="240"/>
                  </a:lnTo>
                  <a:lnTo>
                    <a:pt x="42" y="242"/>
                  </a:lnTo>
                  <a:lnTo>
                    <a:pt x="48" y="240"/>
                  </a:lnTo>
                  <a:lnTo>
                    <a:pt x="50" y="236"/>
                  </a:lnTo>
                  <a:lnTo>
                    <a:pt x="54" y="234"/>
                  </a:lnTo>
                  <a:lnTo>
                    <a:pt x="60" y="232"/>
                  </a:lnTo>
                  <a:lnTo>
                    <a:pt x="64" y="238"/>
                  </a:lnTo>
                  <a:lnTo>
                    <a:pt x="68" y="254"/>
                  </a:lnTo>
                  <a:lnTo>
                    <a:pt x="76" y="276"/>
                  </a:lnTo>
                  <a:lnTo>
                    <a:pt x="74" y="282"/>
                  </a:lnTo>
                  <a:lnTo>
                    <a:pt x="72" y="288"/>
                  </a:lnTo>
                  <a:lnTo>
                    <a:pt x="80" y="290"/>
                  </a:lnTo>
                  <a:lnTo>
                    <a:pt x="86" y="292"/>
                  </a:lnTo>
                  <a:lnTo>
                    <a:pt x="94" y="322"/>
                  </a:lnTo>
                  <a:lnTo>
                    <a:pt x="98" y="320"/>
                  </a:lnTo>
                  <a:lnTo>
                    <a:pt x="100" y="318"/>
                  </a:lnTo>
                  <a:lnTo>
                    <a:pt x="102" y="318"/>
                  </a:lnTo>
                  <a:lnTo>
                    <a:pt x="106" y="316"/>
                  </a:lnTo>
                  <a:lnTo>
                    <a:pt x="110" y="318"/>
                  </a:lnTo>
                  <a:lnTo>
                    <a:pt x="112" y="320"/>
                  </a:lnTo>
                  <a:lnTo>
                    <a:pt x="114" y="320"/>
                  </a:lnTo>
                  <a:lnTo>
                    <a:pt x="116" y="322"/>
                  </a:lnTo>
                  <a:lnTo>
                    <a:pt x="120" y="320"/>
                  </a:lnTo>
                  <a:lnTo>
                    <a:pt x="122" y="318"/>
                  </a:lnTo>
                  <a:lnTo>
                    <a:pt x="124" y="316"/>
                  </a:lnTo>
                  <a:lnTo>
                    <a:pt x="128" y="316"/>
                  </a:lnTo>
                  <a:lnTo>
                    <a:pt x="134" y="318"/>
                  </a:lnTo>
                  <a:lnTo>
                    <a:pt x="142" y="320"/>
                  </a:lnTo>
                  <a:lnTo>
                    <a:pt x="148" y="322"/>
                  </a:lnTo>
                  <a:lnTo>
                    <a:pt x="156" y="324"/>
                  </a:lnTo>
                  <a:lnTo>
                    <a:pt x="158" y="322"/>
                  </a:lnTo>
                  <a:lnTo>
                    <a:pt x="160" y="320"/>
                  </a:lnTo>
                  <a:lnTo>
                    <a:pt x="164" y="316"/>
                  </a:lnTo>
                  <a:lnTo>
                    <a:pt x="166" y="312"/>
                  </a:lnTo>
                  <a:lnTo>
                    <a:pt x="172" y="308"/>
                  </a:lnTo>
                  <a:lnTo>
                    <a:pt x="178" y="320"/>
                  </a:lnTo>
                  <a:lnTo>
                    <a:pt x="182" y="328"/>
                  </a:lnTo>
                  <a:lnTo>
                    <a:pt x="186" y="294"/>
                  </a:lnTo>
                  <a:lnTo>
                    <a:pt x="296" y="308"/>
                  </a:lnTo>
                  <a:lnTo>
                    <a:pt x="400" y="318"/>
                  </a:lnTo>
                  <a:lnTo>
                    <a:pt x="455" y="322"/>
                  </a:lnTo>
                  <a:lnTo>
                    <a:pt x="511" y="326"/>
                  </a:lnTo>
                  <a:lnTo>
                    <a:pt x="511" y="324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CF54079E-149B-1620-3320-A3F1600A3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371" y="2848413"/>
              <a:ext cx="457471" cy="271809"/>
            </a:xfrm>
            <a:custGeom>
              <a:avLst/>
              <a:gdLst>
                <a:gd name="T0" fmla="*/ 0 w 330"/>
                <a:gd name="T1" fmla="*/ 198 h 200"/>
                <a:gd name="T2" fmla="*/ 6 w 330"/>
                <a:gd name="T3" fmla="*/ 0 h 200"/>
                <a:gd name="T4" fmla="*/ 90 w 330"/>
                <a:gd name="T5" fmla="*/ 2 h 200"/>
                <a:gd name="T6" fmla="*/ 122 w 330"/>
                <a:gd name="T7" fmla="*/ 2 h 200"/>
                <a:gd name="T8" fmla="*/ 206 w 330"/>
                <a:gd name="T9" fmla="*/ 2 h 200"/>
                <a:gd name="T10" fmla="*/ 292 w 330"/>
                <a:gd name="T11" fmla="*/ 0 h 200"/>
                <a:gd name="T12" fmla="*/ 296 w 330"/>
                <a:gd name="T13" fmla="*/ 12 h 200"/>
                <a:gd name="T14" fmla="*/ 298 w 330"/>
                <a:gd name="T15" fmla="*/ 26 h 200"/>
                <a:gd name="T16" fmla="*/ 298 w 330"/>
                <a:gd name="T17" fmla="*/ 38 h 200"/>
                <a:gd name="T18" fmla="*/ 300 w 330"/>
                <a:gd name="T19" fmla="*/ 54 h 200"/>
                <a:gd name="T20" fmla="*/ 302 w 330"/>
                <a:gd name="T21" fmla="*/ 64 h 200"/>
                <a:gd name="T22" fmla="*/ 306 w 330"/>
                <a:gd name="T23" fmla="*/ 72 h 200"/>
                <a:gd name="T24" fmla="*/ 310 w 330"/>
                <a:gd name="T25" fmla="*/ 82 h 200"/>
                <a:gd name="T26" fmla="*/ 312 w 330"/>
                <a:gd name="T27" fmla="*/ 90 h 200"/>
                <a:gd name="T28" fmla="*/ 312 w 330"/>
                <a:gd name="T29" fmla="*/ 106 h 200"/>
                <a:gd name="T30" fmla="*/ 314 w 330"/>
                <a:gd name="T31" fmla="*/ 112 h 200"/>
                <a:gd name="T32" fmla="*/ 316 w 330"/>
                <a:gd name="T33" fmla="*/ 120 h 200"/>
                <a:gd name="T34" fmla="*/ 316 w 330"/>
                <a:gd name="T35" fmla="*/ 142 h 200"/>
                <a:gd name="T36" fmla="*/ 324 w 330"/>
                <a:gd name="T37" fmla="*/ 162 h 200"/>
                <a:gd name="T38" fmla="*/ 328 w 330"/>
                <a:gd name="T39" fmla="*/ 172 h 200"/>
                <a:gd name="T40" fmla="*/ 330 w 330"/>
                <a:gd name="T41" fmla="*/ 180 h 200"/>
                <a:gd name="T42" fmla="*/ 328 w 330"/>
                <a:gd name="T43" fmla="*/ 188 h 200"/>
                <a:gd name="T44" fmla="*/ 328 w 330"/>
                <a:gd name="T45" fmla="*/ 196 h 200"/>
                <a:gd name="T46" fmla="*/ 208 w 330"/>
                <a:gd name="T47" fmla="*/ 198 h 200"/>
                <a:gd name="T48" fmla="*/ 100 w 330"/>
                <a:gd name="T49" fmla="*/ 200 h 200"/>
                <a:gd name="T50" fmla="*/ 48 w 330"/>
                <a:gd name="T51" fmla="*/ 198 h 200"/>
                <a:gd name="T52" fmla="*/ 0 w 330"/>
                <a:gd name="T53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200">
                  <a:moveTo>
                    <a:pt x="0" y="198"/>
                  </a:moveTo>
                  <a:lnTo>
                    <a:pt x="6" y="0"/>
                  </a:lnTo>
                  <a:lnTo>
                    <a:pt x="90" y="2"/>
                  </a:lnTo>
                  <a:lnTo>
                    <a:pt x="122" y="2"/>
                  </a:lnTo>
                  <a:lnTo>
                    <a:pt x="206" y="2"/>
                  </a:lnTo>
                  <a:lnTo>
                    <a:pt x="292" y="0"/>
                  </a:lnTo>
                  <a:lnTo>
                    <a:pt x="296" y="12"/>
                  </a:lnTo>
                  <a:lnTo>
                    <a:pt x="298" y="26"/>
                  </a:lnTo>
                  <a:lnTo>
                    <a:pt x="298" y="38"/>
                  </a:lnTo>
                  <a:lnTo>
                    <a:pt x="300" y="54"/>
                  </a:lnTo>
                  <a:lnTo>
                    <a:pt x="302" y="64"/>
                  </a:lnTo>
                  <a:lnTo>
                    <a:pt x="306" y="72"/>
                  </a:lnTo>
                  <a:lnTo>
                    <a:pt x="310" y="82"/>
                  </a:lnTo>
                  <a:lnTo>
                    <a:pt x="312" y="90"/>
                  </a:lnTo>
                  <a:lnTo>
                    <a:pt x="312" y="106"/>
                  </a:lnTo>
                  <a:lnTo>
                    <a:pt x="314" y="112"/>
                  </a:lnTo>
                  <a:lnTo>
                    <a:pt x="316" y="120"/>
                  </a:lnTo>
                  <a:lnTo>
                    <a:pt x="316" y="142"/>
                  </a:lnTo>
                  <a:lnTo>
                    <a:pt x="324" y="162"/>
                  </a:lnTo>
                  <a:lnTo>
                    <a:pt x="328" y="172"/>
                  </a:lnTo>
                  <a:lnTo>
                    <a:pt x="330" y="180"/>
                  </a:lnTo>
                  <a:lnTo>
                    <a:pt x="328" y="188"/>
                  </a:lnTo>
                  <a:lnTo>
                    <a:pt x="328" y="196"/>
                  </a:lnTo>
                  <a:lnTo>
                    <a:pt x="208" y="198"/>
                  </a:lnTo>
                  <a:lnTo>
                    <a:pt x="100" y="200"/>
                  </a:lnTo>
                  <a:lnTo>
                    <a:pt x="48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0AC542E1-B2FB-743C-CC43-E2421C1D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279" y="3114786"/>
              <a:ext cx="487970" cy="301708"/>
            </a:xfrm>
            <a:custGeom>
              <a:avLst/>
              <a:gdLst>
                <a:gd name="T0" fmla="*/ 0 w 352"/>
                <a:gd name="T1" fmla="*/ 192 h 222"/>
                <a:gd name="T2" fmla="*/ 4 w 352"/>
                <a:gd name="T3" fmla="*/ 62 h 222"/>
                <a:gd name="T4" fmla="*/ 4 w 352"/>
                <a:gd name="T5" fmla="*/ 60 h 222"/>
                <a:gd name="T6" fmla="*/ 8 w 352"/>
                <a:gd name="T7" fmla="*/ 2 h 222"/>
                <a:gd name="T8" fmla="*/ 56 w 352"/>
                <a:gd name="T9" fmla="*/ 2 h 222"/>
                <a:gd name="T10" fmla="*/ 108 w 352"/>
                <a:gd name="T11" fmla="*/ 4 h 222"/>
                <a:gd name="T12" fmla="*/ 216 w 352"/>
                <a:gd name="T13" fmla="*/ 2 h 222"/>
                <a:gd name="T14" fmla="*/ 336 w 352"/>
                <a:gd name="T15" fmla="*/ 0 h 222"/>
                <a:gd name="T16" fmla="*/ 336 w 352"/>
                <a:gd name="T17" fmla="*/ 2 h 222"/>
                <a:gd name="T18" fmla="*/ 334 w 352"/>
                <a:gd name="T19" fmla="*/ 4 h 222"/>
                <a:gd name="T20" fmla="*/ 332 w 352"/>
                <a:gd name="T21" fmla="*/ 10 h 222"/>
                <a:gd name="T22" fmla="*/ 330 w 352"/>
                <a:gd name="T23" fmla="*/ 12 h 222"/>
                <a:gd name="T24" fmla="*/ 326 w 352"/>
                <a:gd name="T25" fmla="*/ 16 h 222"/>
                <a:gd name="T26" fmla="*/ 324 w 352"/>
                <a:gd name="T27" fmla="*/ 20 h 222"/>
                <a:gd name="T28" fmla="*/ 328 w 352"/>
                <a:gd name="T29" fmla="*/ 26 h 222"/>
                <a:gd name="T30" fmla="*/ 334 w 352"/>
                <a:gd name="T31" fmla="*/ 34 h 222"/>
                <a:gd name="T32" fmla="*/ 346 w 352"/>
                <a:gd name="T33" fmla="*/ 46 h 222"/>
                <a:gd name="T34" fmla="*/ 352 w 352"/>
                <a:gd name="T35" fmla="*/ 156 h 222"/>
                <a:gd name="T36" fmla="*/ 344 w 352"/>
                <a:gd name="T37" fmla="*/ 158 h 222"/>
                <a:gd name="T38" fmla="*/ 348 w 352"/>
                <a:gd name="T39" fmla="*/ 168 h 222"/>
                <a:gd name="T40" fmla="*/ 352 w 352"/>
                <a:gd name="T41" fmla="*/ 176 h 222"/>
                <a:gd name="T42" fmla="*/ 352 w 352"/>
                <a:gd name="T43" fmla="*/ 182 h 222"/>
                <a:gd name="T44" fmla="*/ 352 w 352"/>
                <a:gd name="T45" fmla="*/ 188 h 222"/>
                <a:gd name="T46" fmla="*/ 348 w 352"/>
                <a:gd name="T47" fmla="*/ 192 h 222"/>
                <a:gd name="T48" fmla="*/ 346 w 352"/>
                <a:gd name="T49" fmla="*/ 198 h 222"/>
                <a:gd name="T50" fmla="*/ 344 w 352"/>
                <a:gd name="T51" fmla="*/ 204 h 222"/>
                <a:gd name="T52" fmla="*/ 344 w 352"/>
                <a:gd name="T53" fmla="*/ 208 h 222"/>
                <a:gd name="T54" fmla="*/ 346 w 352"/>
                <a:gd name="T55" fmla="*/ 212 h 222"/>
                <a:gd name="T56" fmla="*/ 352 w 352"/>
                <a:gd name="T57" fmla="*/ 222 h 222"/>
                <a:gd name="T58" fmla="*/ 346 w 352"/>
                <a:gd name="T59" fmla="*/ 220 h 222"/>
                <a:gd name="T60" fmla="*/ 338 w 352"/>
                <a:gd name="T61" fmla="*/ 212 h 222"/>
                <a:gd name="T62" fmla="*/ 330 w 352"/>
                <a:gd name="T63" fmla="*/ 206 h 222"/>
                <a:gd name="T64" fmla="*/ 318 w 352"/>
                <a:gd name="T65" fmla="*/ 200 h 222"/>
                <a:gd name="T66" fmla="*/ 306 w 352"/>
                <a:gd name="T67" fmla="*/ 198 h 222"/>
                <a:gd name="T68" fmla="*/ 300 w 352"/>
                <a:gd name="T69" fmla="*/ 200 h 222"/>
                <a:gd name="T70" fmla="*/ 294 w 352"/>
                <a:gd name="T71" fmla="*/ 202 h 222"/>
                <a:gd name="T72" fmla="*/ 288 w 352"/>
                <a:gd name="T73" fmla="*/ 206 h 222"/>
                <a:gd name="T74" fmla="*/ 282 w 352"/>
                <a:gd name="T75" fmla="*/ 206 h 222"/>
                <a:gd name="T76" fmla="*/ 276 w 352"/>
                <a:gd name="T77" fmla="*/ 204 h 222"/>
                <a:gd name="T78" fmla="*/ 268 w 352"/>
                <a:gd name="T79" fmla="*/ 200 h 222"/>
                <a:gd name="T80" fmla="*/ 260 w 352"/>
                <a:gd name="T81" fmla="*/ 196 h 222"/>
                <a:gd name="T82" fmla="*/ 256 w 352"/>
                <a:gd name="T83" fmla="*/ 192 h 222"/>
                <a:gd name="T84" fmla="*/ 236 w 352"/>
                <a:gd name="T85" fmla="*/ 194 h 222"/>
                <a:gd name="T86" fmla="*/ 202 w 352"/>
                <a:gd name="T87" fmla="*/ 196 h 222"/>
                <a:gd name="T88" fmla="*/ 114 w 352"/>
                <a:gd name="T89" fmla="*/ 196 h 222"/>
                <a:gd name="T90" fmla="*/ 0 w 352"/>
                <a:gd name="T91" fmla="*/ 1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222">
                  <a:moveTo>
                    <a:pt x="0" y="192"/>
                  </a:moveTo>
                  <a:lnTo>
                    <a:pt x="4" y="62"/>
                  </a:lnTo>
                  <a:lnTo>
                    <a:pt x="4" y="60"/>
                  </a:lnTo>
                  <a:lnTo>
                    <a:pt x="8" y="2"/>
                  </a:lnTo>
                  <a:lnTo>
                    <a:pt x="56" y="2"/>
                  </a:lnTo>
                  <a:lnTo>
                    <a:pt x="108" y="4"/>
                  </a:lnTo>
                  <a:lnTo>
                    <a:pt x="216" y="2"/>
                  </a:lnTo>
                  <a:lnTo>
                    <a:pt x="336" y="0"/>
                  </a:lnTo>
                  <a:lnTo>
                    <a:pt x="336" y="2"/>
                  </a:lnTo>
                  <a:lnTo>
                    <a:pt x="334" y="4"/>
                  </a:lnTo>
                  <a:lnTo>
                    <a:pt x="332" y="10"/>
                  </a:lnTo>
                  <a:lnTo>
                    <a:pt x="330" y="12"/>
                  </a:lnTo>
                  <a:lnTo>
                    <a:pt x="326" y="16"/>
                  </a:lnTo>
                  <a:lnTo>
                    <a:pt x="324" y="20"/>
                  </a:lnTo>
                  <a:lnTo>
                    <a:pt x="328" y="26"/>
                  </a:lnTo>
                  <a:lnTo>
                    <a:pt x="334" y="34"/>
                  </a:lnTo>
                  <a:lnTo>
                    <a:pt x="346" y="46"/>
                  </a:lnTo>
                  <a:lnTo>
                    <a:pt x="352" y="156"/>
                  </a:lnTo>
                  <a:lnTo>
                    <a:pt x="344" y="158"/>
                  </a:lnTo>
                  <a:lnTo>
                    <a:pt x="348" y="168"/>
                  </a:lnTo>
                  <a:lnTo>
                    <a:pt x="352" y="176"/>
                  </a:lnTo>
                  <a:lnTo>
                    <a:pt x="352" y="182"/>
                  </a:lnTo>
                  <a:lnTo>
                    <a:pt x="352" y="188"/>
                  </a:lnTo>
                  <a:lnTo>
                    <a:pt x="348" y="192"/>
                  </a:lnTo>
                  <a:lnTo>
                    <a:pt x="346" y="198"/>
                  </a:lnTo>
                  <a:lnTo>
                    <a:pt x="344" y="204"/>
                  </a:lnTo>
                  <a:lnTo>
                    <a:pt x="344" y="208"/>
                  </a:lnTo>
                  <a:lnTo>
                    <a:pt x="346" y="212"/>
                  </a:lnTo>
                  <a:lnTo>
                    <a:pt x="352" y="222"/>
                  </a:lnTo>
                  <a:lnTo>
                    <a:pt x="346" y="220"/>
                  </a:lnTo>
                  <a:lnTo>
                    <a:pt x="338" y="212"/>
                  </a:lnTo>
                  <a:lnTo>
                    <a:pt x="330" y="206"/>
                  </a:lnTo>
                  <a:lnTo>
                    <a:pt x="318" y="200"/>
                  </a:lnTo>
                  <a:lnTo>
                    <a:pt x="306" y="198"/>
                  </a:lnTo>
                  <a:lnTo>
                    <a:pt x="300" y="200"/>
                  </a:lnTo>
                  <a:lnTo>
                    <a:pt x="294" y="202"/>
                  </a:lnTo>
                  <a:lnTo>
                    <a:pt x="288" y="206"/>
                  </a:lnTo>
                  <a:lnTo>
                    <a:pt x="282" y="206"/>
                  </a:lnTo>
                  <a:lnTo>
                    <a:pt x="276" y="204"/>
                  </a:lnTo>
                  <a:lnTo>
                    <a:pt x="268" y="200"/>
                  </a:lnTo>
                  <a:lnTo>
                    <a:pt x="260" y="196"/>
                  </a:lnTo>
                  <a:lnTo>
                    <a:pt x="256" y="192"/>
                  </a:lnTo>
                  <a:lnTo>
                    <a:pt x="236" y="194"/>
                  </a:lnTo>
                  <a:lnTo>
                    <a:pt x="202" y="196"/>
                  </a:lnTo>
                  <a:lnTo>
                    <a:pt x="114" y="19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0C90A4CB-F903-9030-813B-33297163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163" y="2807642"/>
              <a:ext cx="457471" cy="519155"/>
            </a:xfrm>
            <a:custGeom>
              <a:avLst/>
              <a:gdLst>
                <a:gd name="T0" fmla="*/ 288 w 330"/>
                <a:gd name="T1" fmla="*/ 350 h 382"/>
                <a:gd name="T2" fmla="*/ 274 w 330"/>
                <a:gd name="T3" fmla="*/ 336 h 382"/>
                <a:gd name="T4" fmla="*/ 260 w 330"/>
                <a:gd name="T5" fmla="*/ 324 h 382"/>
                <a:gd name="T6" fmla="*/ 254 w 330"/>
                <a:gd name="T7" fmla="*/ 314 h 382"/>
                <a:gd name="T8" fmla="*/ 238 w 330"/>
                <a:gd name="T9" fmla="*/ 306 h 382"/>
                <a:gd name="T10" fmla="*/ 214 w 330"/>
                <a:gd name="T11" fmla="*/ 290 h 382"/>
                <a:gd name="T12" fmla="*/ 210 w 330"/>
                <a:gd name="T13" fmla="*/ 280 h 382"/>
                <a:gd name="T14" fmla="*/ 212 w 330"/>
                <a:gd name="T15" fmla="*/ 254 h 382"/>
                <a:gd name="T16" fmla="*/ 208 w 330"/>
                <a:gd name="T17" fmla="*/ 242 h 382"/>
                <a:gd name="T18" fmla="*/ 202 w 330"/>
                <a:gd name="T19" fmla="*/ 232 h 382"/>
                <a:gd name="T20" fmla="*/ 206 w 330"/>
                <a:gd name="T21" fmla="*/ 220 h 382"/>
                <a:gd name="T22" fmla="*/ 220 w 330"/>
                <a:gd name="T23" fmla="*/ 204 h 382"/>
                <a:gd name="T24" fmla="*/ 224 w 330"/>
                <a:gd name="T25" fmla="*/ 194 h 382"/>
                <a:gd name="T26" fmla="*/ 228 w 330"/>
                <a:gd name="T27" fmla="*/ 152 h 382"/>
                <a:gd name="T28" fmla="*/ 244 w 330"/>
                <a:gd name="T29" fmla="*/ 140 h 382"/>
                <a:gd name="T30" fmla="*/ 260 w 330"/>
                <a:gd name="T31" fmla="*/ 124 h 382"/>
                <a:gd name="T32" fmla="*/ 274 w 330"/>
                <a:gd name="T33" fmla="*/ 104 h 382"/>
                <a:gd name="T34" fmla="*/ 296 w 330"/>
                <a:gd name="T35" fmla="*/ 88 h 382"/>
                <a:gd name="T36" fmla="*/ 322 w 330"/>
                <a:gd name="T37" fmla="*/ 74 h 382"/>
                <a:gd name="T38" fmla="*/ 330 w 330"/>
                <a:gd name="T39" fmla="*/ 62 h 382"/>
                <a:gd name="T40" fmla="*/ 322 w 330"/>
                <a:gd name="T41" fmla="*/ 66 h 382"/>
                <a:gd name="T42" fmla="*/ 302 w 330"/>
                <a:gd name="T43" fmla="*/ 62 h 382"/>
                <a:gd name="T44" fmla="*/ 298 w 330"/>
                <a:gd name="T45" fmla="*/ 62 h 382"/>
                <a:gd name="T46" fmla="*/ 278 w 330"/>
                <a:gd name="T47" fmla="*/ 62 h 382"/>
                <a:gd name="T48" fmla="*/ 274 w 330"/>
                <a:gd name="T49" fmla="*/ 58 h 382"/>
                <a:gd name="T50" fmla="*/ 260 w 330"/>
                <a:gd name="T51" fmla="*/ 64 h 382"/>
                <a:gd name="T52" fmla="*/ 246 w 330"/>
                <a:gd name="T53" fmla="*/ 72 h 382"/>
                <a:gd name="T54" fmla="*/ 238 w 330"/>
                <a:gd name="T55" fmla="*/ 70 h 382"/>
                <a:gd name="T56" fmla="*/ 226 w 330"/>
                <a:gd name="T57" fmla="*/ 60 h 382"/>
                <a:gd name="T58" fmla="*/ 218 w 330"/>
                <a:gd name="T59" fmla="*/ 58 h 382"/>
                <a:gd name="T60" fmla="*/ 210 w 330"/>
                <a:gd name="T61" fmla="*/ 60 h 382"/>
                <a:gd name="T62" fmla="*/ 202 w 330"/>
                <a:gd name="T63" fmla="*/ 58 h 382"/>
                <a:gd name="T64" fmla="*/ 186 w 330"/>
                <a:gd name="T65" fmla="*/ 42 h 382"/>
                <a:gd name="T66" fmla="*/ 178 w 330"/>
                <a:gd name="T67" fmla="*/ 38 h 382"/>
                <a:gd name="T68" fmla="*/ 170 w 330"/>
                <a:gd name="T69" fmla="*/ 40 h 382"/>
                <a:gd name="T70" fmla="*/ 162 w 330"/>
                <a:gd name="T71" fmla="*/ 48 h 382"/>
                <a:gd name="T72" fmla="*/ 156 w 330"/>
                <a:gd name="T73" fmla="*/ 50 h 382"/>
                <a:gd name="T74" fmla="*/ 114 w 330"/>
                <a:gd name="T75" fmla="*/ 42 h 382"/>
                <a:gd name="T76" fmla="*/ 102 w 330"/>
                <a:gd name="T77" fmla="*/ 34 h 382"/>
                <a:gd name="T78" fmla="*/ 100 w 330"/>
                <a:gd name="T79" fmla="*/ 16 h 382"/>
                <a:gd name="T80" fmla="*/ 94 w 330"/>
                <a:gd name="T81" fmla="*/ 6 h 382"/>
                <a:gd name="T82" fmla="*/ 82 w 330"/>
                <a:gd name="T83" fmla="*/ 0 h 382"/>
                <a:gd name="T84" fmla="*/ 0 w 330"/>
                <a:gd name="T85" fmla="*/ 30 h 382"/>
                <a:gd name="T86" fmla="*/ 6 w 330"/>
                <a:gd name="T87" fmla="*/ 56 h 382"/>
                <a:gd name="T88" fmla="*/ 8 w 330"/>
                <a:gd name="T89" fmla="*/ 84 h 382"/>
                <a:gd name="T90" fmla="*/ 14 w 330"/>
                <a:gd name="T91" fmla="*/ 102 h 382"/>
                <a:gd name="T92" fmla="*/ 20 w 330"/>
                <a:gd name="T93" fmla="*/ 120 h 382"/>
                <a:gd name="T94" fmla="*/ 22 w 330"/>
                <a:gd name="T95" fmla="*/ 142 h 382"/>
                <a:gd name="T96" fmla="*/ 24 w 330"/>
                <a:gd name="T97" fmla="*/ 172 h 382"/>
                <a:gd name="T98" fmla="*/ 36 w 330"/>
                <a:gd name="T99" fmla="*/ 202 h 382"/>
                <a:gd name="T100" fmla="*/ 36 w 330"/>
                <a:gd name="T101" fmla="*/ 218 h 382"/>
                <a:gd name="T102" fmla="*/ 36 w 330"/>
                <a:gd name="T103" fmla="*/ 228 h 382"/>
                <a:gd name="T104" fmla="*/ 32 w 330"/>
                <a:gd name="T105" fmla="*/ 236 h 382"/>
                <a:gd name="T106" fmla="*/ 26 w 330"/>
                <a:gd name="T107" fmla="*/ 242 h 382"/>
                <a:gd name="T108" fmla="*/ 28 w 330"/>
                <a:gd name="T109" fmla="*/ 252 h 382"/>
                <a:gd name="T110" fmla="*/ 46 w 330"/>
                <a:gd name="T111" fmla="*/ 272 h 382"/>
                <a:gd name="T112" fmla="*/ 90 w 330"/>
                <a:gd name="T113" fmla="*/ 382 h 382"/>
                <a:gd name="T114" fmla="*/ 104 w 330"/>
                <a:gd name="T115" fmla="*/ 378 h 382"/>
                <a:gd name="T116" fmla="*/ 138 w 330"/>
                <a:gd name="T117" fmla="*/ 376 h 382"/>
                <a:gd name="T118" fmla="*/ 164 w 330"/>
                <a:gd name="T119" fmla="*/ 376 h 382"/>
                <a:gd name="T120" fmla="*/ 208 w 330"/>
                <a:gd name="T121" fmla="*/ 374 h 382"/>
                <a:gd name="T122" fmla="*/ 294 w 330"/>
                <a:gd name="T123" fmla="*/ 36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0" h="382">
                  <a:moveTo>
                    <a:pt x="292" y="362"/>
                  </a:moveTo>
                  <a:lnTo>
                    <a:pt x="288" y="350"/>
                  </a:lnTo>
                  <a:lnTo>
                    <a:pt x="282" y="342"/>
                  </a:lnTo>
                  <a:lnTo>
                    <a:pt x="274" y="336"/>
                  </a:lnTo>
                  <a:lnTo>
                    <a:pt x="264" y="328"/>
                  </a:lnTo>
                  <a:lnTo>
                    <a:pt x="260" y="324"/>
                  </a:lnTo>
                  <a:lnTo>
                    <a:pt x="258" y="320"/>
                  </a:lnTo>
                  <a:lnTo>
                    <a:pt x="254" y="314"/>
                  </a:lnTo>
                  <a:lnTo>
                    <a:pt x="250" y="312"/>
                  </a:lnTo>
                  <a:lnTo>
                    <a:pt x="238" y="306"/>
                  </a:lnTo>
                  <a:lnTo>
                    <a:pt x="224" y="300"/>
                  </a:lnTo>
                  <a:lnTo>
                    <a:pt x="214" y="290"/>
                  </a:lnTo>
                  <a:lnTo>
                    <a:pt x="212" y="286"/>
                  </a:lnTo>
                  <a:lnTo>
                    <a:pt x="210" y="280"/>
                  </a:lnTo>
                  <a:lnTo>
                    <a:pt x="210" y="258"/>
                  </a:lnTo>
                  <a:lnTo>
                    <a:pt x="212" y="254"/>
                  </a:lnTo>
                  <a:lnTo>
                    <a:pt x="216" y="248"/>
                  </a:lnTo>
                  <a:lnTo>
                    <a:pt x="208" y="242"/>
                  </a:lnTo>
                  <a:lnTo>
                    <a:pt x="204" y="236"/>
                  </a:lnTo>
                  <a:lnTo>
                    <a:pt x="202" y="232"/>
                  </a:lnTo>
                  <a:lnTo>
                    <a:pt x="204" y="226"/>
                  </a:lnTo>
                  <a:lnTo>
                    <a:pt x="206" y="220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4" y="194"/>
                  </a:lnTo>
                  <a:lnTo>
                    <a:pt x="224" y="160"/>
                  </a:lnTo>
                  <a:lnTo>
                    <a:pt x="228" y="152"/>
                  </a:lnTo>
                  <a:lnTo>
                    <a:pt x="236" y="146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60" y="124"/>
                  </a:lnTo>
                  <a:lnTo>
                    <a:pt x="268" y="114"/>
                  </a:lnTo>
                  <a:lnTo>
                    <a:pt x="274" y="104"/>
                  </a:lnTo>
                  <a:lnTo>
                    <a:pt x="284" y="96"/>
                  </a:lnTo>
                  <a:lnTo>
                    <a:pt x="296" y="88"/>
                  </a:lnTo>
                  <a:lnTo>
                    <a:pt x="310" y="82"/>
                  </a:lnTo>
                  <a:lnTo>
                    <a:pt x="322" y="74"/>
                  </a:lnTo>
                  <a:lnTo>
                    <a:pt x="326" y="68"/>
                  </a:lnTo>
                  <a:lnTo>
                    <a:pt x="330" y="62"/>
                  </a:lnTo>
                  <a:lnTo>
                    <a:pt x="326" y="64"/>
                  </a:lnTo>
                  <a:lnTo>
                    <a:pt x="322" y="66"/>
                  </a:lnTo>
                  <a:lnTo>
                    <a:pt x="308" y="64"/>
                  </a:lnTo>
                  <a:lnTo>
                    <a:pt x="302" y="62"/>
                  </a:lnTo>
                  <a:lnTo>
                    <a:pt x="296" y="62"/>
                  </a:lnTo>
                  <a:lnTo>
                    <a:pt x="298" y="62"/>
                  </a:lnTo>
                  <a:lnTo>
                    <a:pt x="284" y="62"/>
                  </a:lnTo>
                  <a:lnTo>
                    <a:pt x="278" y="62"/>
                  </a:lnTo>
                  <a:lnTo>
                    <a:pt x="274" y="60"/>
                  </a:lnTo>
                  <a:lnTo>
                    <a:pt x="274" y="58"/>
                  </a:lnTo>
                  <a:lnTo>
                    <a:pt x="266" y="60"/>
                  </a:lnTo>
                  <a:lnTo>
                    <a:pt x="260" y="64"/>
                  </a:lnTo>
                  <a:lnTo>
                    <a:pt x="254" y="70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70"/>
                  </a:lnTo>
                  <a:lnTo>
                    <a:pt x="232" y="64"/>
                  </a:lnTo>
                  <a:lnTo>
                    <a:pt x="226" y="60"/>
                  </a:lnTo>
                  <a:lnTo>
                    <a:pt x="222" y="58"/>
                  </a:lnTo>
                  <a:lnTo>
                    <a:pt x="218" y="58"/>
                  </a:lnTo>
                  <a:lnTo>
                    <a:pt x="214" y="58"/>
                  </a:lnTo>
                  <a:lnTo>
                    <a:pt x="210" y="60"/>
                  </a:lnTo>
                  <a:lnTo>
                    <a:pt x="206" y="60"/>
                  </a:lnTo>
                  <a:lnTo>
                    <a:pt x="202" y="58"/>
                  </a:lnTo>
                  <a:lnTo>
                    <a:pt x="194" y="50"/>
                  </a:lnTo>
                  <a:lnTo>
                    <a:pt x="186" y="42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4" y="38"/>
                  </a:lnTo>
                  <a:lnTo>
                    <a:pt x="170" y="40"/>
                  </a:lnTo>
                  <a:lnTo>
                    <a:pt x="166" y="44"/>
                  </a:lnTo>
                  <a:lnTo>
                    <a:pt x="162" y="48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30" y="46"/>
                  </a:lnTo>
                  <a:lnTo>
                    <a:pt x="114" y="42"/>
                  </a:lnTo>
                  <a:lnTo>
                    <a:pt x="106" y="38"/>
                  </a:lnTo>
                  <a:lnTo>
                    <a:pt x="102" y="34"/>
                  </a:lnTo>
                  <a:lnTo>
                    <a:pt x="102" y="2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84" y="26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6" y="56"/>
                  </a:lnTo>
                  <a:lnTo>
                    <a:pt x="6" y="68"/>
                  </a:lnTo>
                  <a:lnTo>
                    <a:pt x="8" y="84"/>
                  </a:lnTo>
                  <a:lnTo>
                    <a:pt x="10" y="94"/>
                  </a:lnTo>
                  <a:lnTo>
                    <a:pt x="14" y="102"/>
                  </a:lnTo>
                  <a:lnTo>
                    <a:pt x="18" y="112"/>
                  </a:lnTo>
                  <a:lnTo>
                    <a:pt x="20" y="120"/>
                  </a:lnTo>
                  <a:lnTo>
                    <a:pt x="20" y="136"/>
                  </a:lnTo>
                  <a:lnTo>
                    <a:pt x="22" y="142"/>
                  </a:lnTo>
                  <a:lnTo>
                    <a:pt x="24" y="150"/>
                  </a:lnTo>
                  <a:lnTo>
                    <a:pt x="24" y="172"/>
                  </a:lnTo>
                  <a:lnTo>
                    <a:pt x="32" y="192"/>
                  </a:lnTo>
                  <a:lnTo>
                    <a:pt x="36" y="202"/>
                  </a:lnTo>
                  <a:lnTo>
                    <a:pt x="38" y="210"/>
                  </a:lnTo>
                  <a:lnTo>
                    <a:pt x="36" y="218"/>
                  </a:lnTo>
                  <a:lnTo>
                    <a:pt x="36" y="226"/>
                  </a:lnTo>
                  <a:lnTo>
                    <a:pt x="36" y="228"/>
                  </a:lnTo>
                  <a:lnTo>
                    <a:pt x="34" y="230"/>
                  </a:lnTo>
                  <a:lnTo>
                    <a:pt x="32" y="236"/>
                  </a:lnTo>
                  <a:lnTo>
                    <a:pt x="30" y="238"/>
                  </a:lnTo>
                  <a:lnTo>
                    <a:pt x="26" y="242"/>
                  </a:lnTo>
                  <a:lnTo>
                    <a:pt x="24" y="246"/>
                  </a:lnTo>
                  <a:lnTo>
                    <a:pt x="28" y="252"/>
                  </a:lnTo>
                  <a:lnTo>
                    <a:pt x="34" y="260"/>
                  </a:lnTo>
                  <a:lnTo>
                    <a:pt x="46" y="272"/>
                  </a:lnTo>
                  <a:lnTo>
                    <a:pt x="52" y="382"/>
                  </a:lnTo>
                  <a:lnTo>
                    <a:pt x="90" y="382"/>
                  </a:lnTo>
                  <a:lnTo>
                    <a:pt x="96" y="380"/>
                  </a:lnTo>
                  <a:lnTo>
                    <a:pt x="104" y="378"/>
                  </a:lnTo>
                  <a:lnTo>
                    <a:pt x="126" y="378"/>
                  </a:lnTo>
                  <a:lnTo>
                    <a:pt x="138" y="376"/>
                  </a:lnTo>
                  <a:lnTo>
                    <a:pt x="150" y="376"/>
                  </a:lnTo>
                  <a:lnTo>
                    <a:pt x="164" y="376"/>
                  </a:lnTo>
                  <a:lnTo>
                    <a:pt x="174" y="374"/>
                  </a:lnTo>
                  <a:lnTo>
                    <a:pt x="208" y="374"/>
                  </a:lnTo>
                  <a:lnTo>
                    <a:pt x="284" y="364"/>
                  </a:lnTo>
                  <a:lnTo>
                    <a:pt x="294" y="364"/>
                  </a:lnTo>
                  <a:lnTo>
                    <a:pt x="292" y="362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52318C3-97F1-9436-CB1C-3D4030F05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1189" y="2987037"/>
              <a:ext cx="382613" cy="396840"/>
            </a:xfrm>
            <a:custGeom>
              <a:avLst/>
              <a:gdLst>
                <a:gd name="T0" fmla="*/ 246 w 276"/>
                <a:gd name="T1" fmla="*/ 104 h 292"/>
                <a:gd name="T2" fmla="*/ 238 w 276"/>
                <a:gd name="T3" fmla="*/ 120 h 292"/>
                <a:gd name="T4" fmla="*/ 230 w 276"/>
                <a:gd name="T5" fmla="*/ 134 h 292"/>
                <a:gd name="T6" fmla="*/ 230 w 276"/>
                <a:gd name="T7" fmla="*/ 144 h 292"/>
                <a:gd name="T8" fmla="*/ 246 w 276"/>
                <a:gd name="T9" fmla="*/ 130 h 292"/>
                <a:gd name="T10" fmla="*/ 258 w 276"/>
                <a:gd name="T11" fmla="*/ 112 h 292"/>
                <a:gd name="T12" fmla="*/ 262 w 276"/>
                <a:gd name="T13" fmla="*/ 90 h 292"/>
                <a:gd name="T14" fmla="*/ 266 w 276"/>
                <a:gd name="T15" fmla="*/ 80 h 292"/>
                <a:gd name="T16" fmla="*/ 276 w 276"/>
                <a:gd name="T17" fmla="*/ 78 h 292"/>
                <a:gd name="T18" fmla="*/ 260 w 276"/>
                <a:gd name="T19" fmla="*/ 126 h 292"/>
                <a:gd name="T20" fmla="*/ 258 w 276"/>
                <a:gd name="T21" fmla="*/ 156 h 292"/>
                <a:gd name="T22" fmla="*/ 254 w 276"/>
                <a:gd name="T23" fmla="*/ 188 h 292"/>
                <a:gd name="T24" fmla="*/ 248 w 276"/>
                <a:gd name="T25" fmla="*/ 220 h 292"/>
                <a:gd name="T26" fmla="*/ 254 w 276"/>
                <a:gd name="T27" fmla="*/ 242 h 292"/>
                <a:gd name="T28" fmla="*/ 260 w 276"/>
                <a:gd name="T29" fmla="*/ 258 h 292"/>
                <a:gd name="T30" fmla="*/ 134 w 276"/>
                <a:gd name="T31" fmla="*/ 292 h 292"/>
                <a:gd name="T32" fmla="*/ 126 w 276"/>
                <a:gd name="T33" fmla="*/ 286 h 292"/>
                <a:gd name="T34" fmla="*/ 118 w 276"/>
                <a:gd name="T35" fmla="*/ 284 h 292"/>
                <a:gd name="T36" fmla="*/ 110 w 276"/>
                <a:gd name="T37" fmla="*/ 282 h 292"/>
                <a:gd name="T38" fmla="*/ 102 w 276"/>
                <a:gd name="T39" fmla="*/ 268 h 292"/>
                <a:gd name="T40" fmla="*/ 100 w 276"/>
                <a:gd name="T41" fmla="*/ 240 h 292"/>
                <a:gd name="T42" fmla="*/ 92 w 276"/>
                <a:gd name="T43" fmla="*/ 232 h 292"/>
                <a:gd name="T44" fmla="*/ 86 w 276"/>
                <a:gd name="T45" fmla="*/ 218 h 292"/>
                <a:gd name="T46" fmla="*/ 72 w 276"/>
                <a:gd name="T47" fmla="*/ 204 h 292"/>
                <a:gd name="T48" fmla="*/ 58 w 276"/>
                <a:gd name="T49" fmla="*/ 192 h 292"/>
                <a:gd name="T50" fmla="*/ 52 w 276"/>
                <a:gd name="T51" fmla="*/ 182 h 292"/>
                <a:gd name="T52" fmla="*/ 36 w 276"/>
                <a:gd name="T53" fmla="*/ 174 h 292"/>
                <a:gd name="T54" fmla="*/ 12 w 276"/>
                <a:gd name="T55" fmla="*/ 158 h 292"/>
                <a:gd name="T56" fmla="*/ 8 w 276"/>
                <a:gd name="T57" fmla="*/ 148 h 292"/>
                <a:gd name="T58" fmla="*/ 10 w 276"/>
                <a:gd name="T59" fmla="*/ 122 h 292"/>
                <a:gd name="T60" fmla="*/ 6 w 276"/>
                <a:gd name="T61" fmla="*/ 110 h 292"/>
                <a:gd name="T62" fmla="*/ 0 w 276"/>
                <a:gd name="T63" fmla="*/ 100 h 292"/>
                <a:gd name="T64" fmla="*/ 4 w 276"/>
                <a:gd name="T65" fmla="*/ 88 h 292"/>
                <a:gd name="T66" fmla="*/ 18 w 276"/>
                <a:gd name="T67" fmla="*/ 72 h 292"/>
                <a:gd name="T68" fmla="*/ 22 w 276"/>
                <a:gd name="T69" fmla="*/ 62 h 292"/>
                <a:gd name="T70" fmla="*/ 30 w 276"/>
                <a:gd name="T71" fmla="*/ 28 h 292"/>
                <a:gd name="T72" fmla="*/ 56 w 276"/>
                <a:gd name="T73" fmla="*/ 22 h 292"/>
                <a:gd name="T74" fmla="*/ 86 w 276"/>
                <a:gd name="T75" fmla="*/ 0 h 292"/>
                <a:gd name="T76" fmla="*/ 94 w 276"/>
                <a:gd name="T77" fmla="*/ 8 h 292"/>
                <a:gd name="T78" fmla="*/ 82 w 276"/>
                <a:gd name="T79" fmla="*/ 20 h 292"/>
                <a:gd name="T80" fmla="*/ 90 w 276"/>
                <a:gd name="T81" fmla="*/ 26 h 292"/>
                <a:gd name="T82" fmla="*/ 114 w 276"/>
                <a:gd name="T83" fmla="*/ 36 h 292"/>
                <a:gd name="T84" fmla="*/ 124 w 276"/>
                <a:gd name="T85" fmla="*/ 42 h 292"/>
                <a:gd name="T86" fmla="*/ 154 w 276"/>
                <a:gd name="T87" fmla="*/ 48 h 292"/>
                <a:gd name="T88" fmla="*/ 184 w 276"/>
                <a:gd name="T89" fmla="*/ 54 h 292"/>
                <a:gd name="T90" fmla="*/ 214 w 276"/>
                <a:gd name="T91" fmla="*/ 60 h 292"/>
                <a:gd name="T92" fmla="*/ 218 w 276"/>
                <a:gd name="T93" fmla="*/ 66 h 292"/>
                <a:gd name="T94" fmla="*/ 224 w 276"/>
                <a:gd name="T95" fmla="*/ 66 h 292"/>
                <a:gd name="T96" fmla="*/ 228 w 276"/>
                <a:gd name="T97" fmla="*/ 72 h 292"/>
                <a:gd name="T98" fmla="*/ 232 w 276"/>
                <a:gd name="T99" fmla="*/ 88 h 292"/>
                <a:gd name="T100" fmla="*/ 238 w 276"/>
                <a:gd name="T101" fmla="*/ 90 h 292"/>
                <a:gd name="T102" fmla="*/ 242 w 276"/>
                <a:gd name="T103" fmla="*/ 104 h 292"/>
                <a:gd name="T104" fmla="*/ 248 w 276"/>
                <a:gd name="T105" fmla="*/ 9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6" h="292">
                  <a:moveTo>
                    <a:pt x="248" y="98"/>
                  </a:moveTo>
                  <a:lnTo>
                    <a:pt x="246" y="104"/>
                  </a:lnTo>
                  <a:lnTo>
                    <a:pt x="244" y="110"/>
                  </a:lnTo>
                  <a:lnTo>
                    <a:pt x="238" y="120"/>
                  </a:lnTo>
                  <a:lnTo>
                    <a:pt x="232" y="128"/>
                  </a:lnTo>
                  <a:lnTo>
                    <a:pt x="230" y="134"/>
                  </a:lnTo>
                  <a:lnTo>
                    <a:pt x="230" y="138"/>
                  </a:lnTo>
                  <a:lnTo>
                    <a:pt x="230" y="144"/>
                  </a:lnTo>
                  <a:lnTo>
                    <a:pt x="236" y="140"/>
                  </a:lnTo>
                  <a:lnTo>
                    <a:pt x="246" y="130"/>
                  </a:lnTo>
                  <a:lnTo>
                    <a:pt x="254" y="120"/>
                  </a:lnTo>
                  <a:lnTo>
                    <a:pt x="258" y="112"/>
                  </a:lnTo>
                  <a:lnTo>
                    <a:pt x="258" y="102"/>
                  </a:lnTo>
                  <a:lnTo>
                    <a:pt x="262" y="90"/>
                  </a:lnTo>
                  <a:lnTo>
                    <a:pt x="264" y="84"/>
                  </a:lnTo>
                  <a:lnTo>
                    <a:pt x="266" y="80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64" y="108"/>
                  </a:lnTo>
                  <a:lnTo>
                    <a:pt x="260" y="126"/>
                  </a:lnTo>
                  <a:lnTo>
                    <a:pt x="258" y="142"/>
                  </a:lnTo>
                  <a:lnTo>
                    <a:pt x="258" y="156"/>
                  </a:lnTo>
                  <a:lnTo>
                    <a:pt x="256" y="174"/>
                  </a:lnTo>
                  <a:lnTo>
                    <a:pt x="254" y="188"/>
                  </a:lnTo>
                  <a:lnTo>
                    <a:pt x="250" y="204"/>
                  </a:lnTo>
                  <a:lnTo>
                    <a:pt x="248" y="220"/>
                  </a:lnTo>
                  <a:lnTo>
                    <a:pt x="250" y="232"/>
                  </a:lnTo>
                  <a:lnTo>
                    <a:pt x="254" y="242"/>
                  </a:lnTo>
                  <a:lnTo>
                    <a:pt x="258" y="250"/>
                  </a:lnTo>
                  <a:lnTo>
                    <a:pt x="260" y="258"/>
                  </a:lnTo>
                  <a:lnTo>
                    <a:pt x="260" y="276"/>
                  </a:lnTo>
                  <a:lnTo>
                    <a:pt x="134" y="292"/>
                  </a:lnTo>
                  <a:lnTo>
                    <a:pt x="130" y="288"/>
                  </a:lnTo>
                  <a:lnTo>
                    <a:pt x="126" y="286"/>
                  </a:lnTo>
                  <a:lnTo>
                    <a:pt x="124" y="284"/>
                  </a:lnTo>
                  <a:lnTo>
                    <a:pt x="118" y="284"/>
                  </a:lnTo>
                  <a:lnTo>
                    <a:pt x="114" y="284"/>
                  </a:lnTo>
                  <a:lnTo>
                    <a:pt x="110" y="282"/>
                  </a:lnTo>
                  <a:lnTo>
                    <a:pt x="106" y="276"/>
                  </a:lnTo>
                  <a:lnTo>
                    <a:pt x="102" y="268"/>
                  </a:lnTo>
                  <a:lnTo>
                    <a:pt x="100" y="252"/>
                  </a:lnTo>
                  <a:lnTo>
                    <a:pt x="100" y="240"/>
                  </a:lnTo>
                  <a:lnTo>
                    <a:pt x="92" y="240"/>
                  </a:lnTo>
                  <a:lnTo>
                    <a:pt x="92" y="232"/>
                  </a:lnTo>
                  <a:lnTo>
                    <a:pt x="90" y="230"/>
                  </a:lnTo>
                  <a:lnTo>
                    <a:pt x="86" y="218"/>
                  </a:lnTo>
                  <a:lnTo>
                    <a:pt x="80" y="210"/>
                  </a:lnTo>
                  <a:lnTo>
                    <a:pt x="72" y="204"/>
                  </a:lnTo>
                  <a:lnTo>
                    <a:pt x="62" y="196"/>
                  </a:lnTo>
                  <a:lnTo>
                    <a:pt x="58" y="192"/>
                  </a:lnTo>
                  <a:lnTo>
                    <a:pt x="56" y="188"/>
                  </a:lnTo>
                  <a:lnTo>
                    <a:pt x="52" y="182"/>
                  </a:lnTo>
                  <a:lnTo>
                    <a:pt x="48" y="180"/>
                  </a:lnTo>
                  <a:lnTo>
                    <a:pt x="36" y="174"/>
                  </a:lnTo>
                  <a:lnTo>
                    <a:pt x="22" y="168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8" y="148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14" y="116"/>
                  </a:lnTo>
                  <a:lnTo>
                    <a:pt x="6" y="110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2" y="94"/>
                  </a:lnTo>
                  <a:lnTo>
                    <a:pt x="4" y="88"/>
                  </a:lnTo>
                  <a:lnTo>
                    <a:pt x="10" y="80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2" y="62"/>
                  </a:lnTo>
                  <a:lnTo>
                    <a:pt x="22" y="28"/>
                  </a:lnTo>
                  <a:lnTo>
                    <a:pt x="30" y="28"/>
                  </a:lnTo>
                  <a:lnTo>
                    <a:pt x="40" y="28"/>
                  </a:lnTo>
                  <a:lnTo>
                    <a:pt x="56" y="22"/>
                  </a:lnTo>
                  <a:lnTo>
                    <a:pt x="72" y="1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92" y="12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90" y="26"/>
                  </a:lnTo>
                  <a:lnTo>
                    <a:pt x="100" y="26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4" y="42"/>
                  </a:lnTo>
                  <a:lnTo>
                    <a:pt x="140" y="46"/>
                  </a:lnTo>
                  <a:lnTo>
                    <a:pt x="154" y="48"/>
                  </a:lnTo>
                  <a:lnTo>
                    <a:pt x="170" y="50"/>
                  </a:lnTo>
                  <a:lnTo>
                    <a:pt x="184" y="54"/>
                  </a:lnTo>
                  <a:lnTo>
                    <a:pt x="214" y="54"/>
                  </a:lnTo>
                  <a:lnTo>
                    <a:pt x="214" y="60"/>
                  </a:lnTo>
                  <a:lnTo>
                    <a:pt x="216" y="64"/>
                  </a:lnTo>
                  <a:lnTo>
                    <a:pt x="218" y="66"/>
                  </a:lnTo>
                  <a:lnTo>
                    <a:pt x="220" y="66"/>
                  </a:lnTo>
                  <a:lnTo>
                    <a:pt x="224" y="66"/>
                  </a:lnTo>
                  <a:lnTo>
                    <a:pt x="228" y="70"/>
                  </a:lnTo>
                  <a:lnTo>
                    <a:pt x="228" y="72"/>
                  </a:lnTo>
                  <a:lnTo>
                    <a:pt x="230" y="80"/>
                  </a:lnTo>
                  <a:lnTo>
                    <a:pt x="232" y="88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100"/>
                  </a:lnTo>
                  <a:lnTo>
                    <a:pt x="242" y="104"/>
                  </a:lnTo>
                  <a:lnTo>
                    <a:pt x="244" y="106"/>
                  </a:lnTo>
                  <a:lnTo>
                    <a:pt x="248" y="98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C394B6AB-B3BE-1617-E580-A69ED571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819" y="2919083"/>
              <a:ext cx="426974" cy="212012"/>
            </a:xfrm>
            <a:custGeom>
              <a:avLst/>
              <a:gdLst>
                <a:gd name="T0" fmla="*/ 142 w 308"/>
                <a:gd name="T1" fmla="*/ 154 h 156"/>
                <a:gd name="T2" fmla="*/ 138 w 308"/>
                <a:gd name="T3" fmla="*/ 140 h 156"/>
                <a:gd name="T4" fmla="*/ 132 w 308"/>
                <a:gd name="T5" fmla="*/ 138 h 156"/>
                <a:gd name="T6" fmla="*/ 128 w 308"/>
                <a:gd name="T7" fmla="*/ 122 h 156"/>
                <a:gd name="T8" fmla="*/ 124 w 308"/>
                <a:gd name="T9" fmla="*/ 116 h 156"/>
                <a:gd name="T10" fmla="*/ 118 w 308"/>
                <a:gd name="T11" fmla="*/ 116 h 156"/>
                <a:gd name="T12" fmla="*/ 114 w 308"/>
                <a:gd name="T13" fmla="*/ 110 h 156"/>
                <a:gd name="T14" fmla="*/ 84 w 308"/>
                <a:gd name="T15" fmla="*/ 104 h 156"/>
                <a:gd name="T16" fmla="*/ 54 w 308"/>
                <a:gd name="T17" fmla="*/ 98 h 156"/>
                <a:gd name="T18" fmla="*/ 24 w 308"/>
                <a:gd name="T19" fmla="*/ 92 h 156"/>
                <a:gd name="T20" fmla="*/ 14 w 308"/>
                <a:gd name="T21" fmla="*/ 86 h 156"/>
                <a:gd name="T22" fmla="*/ 6 w 308"/>
                <a:gd name="T23" fmla="*/ 76 h 156"/>
                <a:gd name="T24" fmla="*/ 22 w 308"/>
                <a:gd name="T25" fmla="*/ 66 h 156"/>
                <a:gd name="T26" fmla="*/ 38 w 308"/>
                <a:gd name="T27" fmla="*/ 56 h 156"/>
                <a:gd name="T28" fmla="*/ 48 w 308"/>
                <a:gd name="T29" fmla="*/ 52 h 156"/>
                <a:gd name="T30" fmla="*/ 62 w 308"/>
                <a:gd name="T31" fmla="*/ 40 h 156"/>
                <a:gd name="T32" fmla="*/ 82 w 308"/>
                <a:gd name="T33" fmla="*/ 18 h 156"/>
                <a:gd name="T34" fmla="*/ 108 w 308"/>
                <a:gd name="T35" fmla="*/ 0 h 156"/>
                <a:gd name="T36" fmla="*/ 102 w 308"/>
                <a:gd name="T37" fmla="*/ 22 h 156"/>
                <a:gd name="T38" fmla="*/ 90 w 308"/>
                <a:gd name="T39" fmla="*/ 38 h 156"/>
                <a:gd name="T40" fmla="*/ 88 w 308"/>
                <a:gd name="T41" fmla="*/ 50 h 156"/>
                <a:gd name="T42" fmla="*/ 98 w 308"/>
                <a:gd name="T43" fmla="*/ 44 h 156"/>
                <a:gd name="T44" fmla="*/ 110 w 308"/>
                <a:gd name="T45" fmla="*/ 38 h 156"/>
                <a:gd name="T46" fmla="*/ 124 w 308"/>
                <a:gd name="T47" fmla="*/ 42 h 156"/>
                <a:gd name="T48" fmla="*/ 138 w 308"/>
                <a:gd name="T49" fmla="*/ 58 h 156"/>
                <a:gd name="T50" fmla="*/ 144 w 308"/>
                <a:gd name="T51" fmla="*/ 62 h 156"/>
                <a:gd name="T52" fmla="*/ 160 w 308"/>
                <a:gd name="T53" fmla="*/ 60 h 156"/>
                <a:gd name="T54" fmla="*/ 188 w 308"/>
                <a:gd name="T55" fmla="*/ 44 h 156"/>
                <a:gd name="T56" fmla="*/ 208 w 308"/>
                <a:gd name="T57" fmla="*/ 38 h 156"/>
                <a:gd name="T58" fmla="*/ 216 w 308"/>
                <a:gd name="T59" fmla="*/ 38 h 156"/>
                <a:gd name="T60" fmla="*/ 228 w 308"/>
                <a:gd name="T61" fmla="*/ 34 h 156"/>
                <a:gd name="T62" fmla="*/ 238 w 308"/>
                <a:gd name="T63" fmla="*/ 26 h 156"/>
                <a:gd name="T64" fmla="*/ 244 w 308"/>
                <a:gd name="T65" fmla="*/ 36 h 156"/>
                <a:gd name="T66" fmla="*/ 240 w 308"/>
                <a:gd name="T67" fmla="*/ 40 h 156"/>
                <a:gd name="T68" fmla="*/ 246 w 308"/>
                <a:gd name="T69" fmla="*/ 44 h 156"/>
                <a:gd name="T70" fmla="*/ 270 w 308"/>
                <a:gd name="T71" fmla="*/ 46 h 156"/>
                <a:gd name="T72" fmla="*/ 308 w 308"/>
                <a:gd name="T73" fmla="*/ 66 h 156"/>
                <a:gd name="T74" fmla="*/ 300 w 308"/>
                <a:gd name="T75" fmla="*/ 70 h 156"/>
                <a:gd name="T76" fmla="*/ 264 w 308"/>
                <a:gd name="T77" fmla="*/ 72 h 156"/>
                <a:gd name="T78" fmla="*/ 264 w 308"/>
                <a:gd name="T79" fmla="*/ 80 h 156"/>
                <a:gd name="T80" fmla="*/ 256 w 308"/>
                <a:gd name="T81" fmla="*/ 80 h 156"/>
                <a:gd name="T82" fmla="*/ 246 w 308"/>
                <a:gd name="T83" fmla="*/ 76 h 156"/>
                <a:gd name="T84" fmla="*/ 232 w 308"/>
                <a:gd name="T85" fmla="*/ 76 h 156"/>
                <a:gd name="T86" fmla="*/ 220 w 308"/>
                <a:gd name="T87" fmla="*/ 84 h 156"/>
                <a:gd name="T88" fmla="*/ 204 w 308"/>
                <a:gd name="T89" fmla="*/ 86 h 156"/>
                <a:gd name="T90" fmla="*/ 196 w 308"/>
                <a:gd name="T91" fmla="*/ 90 h 156"/>
                <a:gd name="T92" fmla="*/ 188 w 308"/>
                <a:gd name="T93" fmla="*/ 106 h 156"/>
                <a:gd name="T94" fmla="*/ 182 w 308"/>
                <a:gd name="T95" fmla="*/ 98 h 156"/>
                <a:gd name="T96" fmla="*/ 172 w 308"/>
                <a:gd name="T97" fmla="*/ 108 h 156"/>
                <a:gd name="T98" fmla="*/ 166 w 308"/>
                <a:gd name="T99" fmla="*/ 112 h 156"/>
                <a:gd name="T100" fmla="*/ 154 w 308"/>
                <a:gd name="T101" fmla="*/ 124 h 156"/>
                <a:gd name="T102" fmla="*/ 148 w 308"/>
                <a:gd name="T103" fmla="*/ 1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" h="156">
                  <a:moveTo>
                    <a:pt x="144" y="156"/>
                  </a:moveTo>
                  <a:lnTo>
                    <a:pt x="142" y="154"/>
                  </a:lnTo>
                  <a:lnTo>
                    <a:pt x="140" y="15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2" y="138"/>
                  </a:lnTo>
                  <a:lnTo>
                    <a:pt x="130" y="130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84" y="104"/>
                  </a:lnTo>
                  <a:lnTo>
                    <a:pt x="70" y="100"/>
                  </a:lnTo>
                  <a:lnTo>
                    <a:pt x="54" y="98"/>
                  </a:lnTo>
                  <a:lnTo>
                    <a:pt x="40" y="96"/>
                  </a:lnTo>
                  <a:lnTo>
                    <a:pt x="24" y="92"/>
                  </a:lnTo>
                  <a:lnTo>
                    <a:pt x="18" y="90"/>
                  </a:lnTo>
                  <a:lnTo>
                    <a:pt x="14" y="86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12" y="74"/>
                  </a:lnTo>
                  <a:lnTo>
                    <a:pt x="22" y="66"/>
                  </a:lnTo>
                  <a:lnTo>
                    <a:pt x="32" y="60"/>
                  </a:lnTo>
                  <a:lnTo>
                    <a:pt x="38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62" y="40"/>
                  </a:lnTo>
                  <a:lnTo>
                    <a:pt x="72" y="28"/>
                  </a:lnTo>
                  <a:lnTo>
                    <a:pt x="82" y="18"/>
                  </a:lnTo>
                  <a:lnTo>
                    <a:pt x="94" y="8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02" y="22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88" y="40"/>
                  </a:lnTo>
                  <a:lnTo>
                    <a:pt x="88" y="50"/>
                  </a:lnTo>
                  <a:lnTo>
                    <a:pt x="94" y="48"/>
                  </a:lnTo>
                  <a:lnTo>
                    <a:pt x="98" y="44"/>
                  </a:lnTo>
                  <a:lnTo>
                    <a:pt x="102" y="40"/>
                  </a:lnTo>
                  <a:lnTo>
                    <a:pt x="110" y="38"/>
                  </a:lnTo>
                  <a:lnTo>
                    <a:pt x="118" y="38"/>
                  </a:lnTo>
                  <a:lnTo>
                    <a:pt x="124" y="42"/>
                  </a:lnTo>
                  <a:lnTo>
                    <a:pt x="134" y="50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52" y="62"/>
                  </a:lnTo>
                  <a:lnTo>
                    <a:pt x="160" y="60"/>
                  </a:lnTo>
                  <a:lnTo>
                    <a:pt x="174" y="52"/>
                  </a:lnTo>
                  <a:lnTo>
                    <a:pt x="188" y="44"/>
                  </a:lnTo>
                  <a:lnTo>
                    <a:pt x="202" y="38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0" y="38"/>
                  </a:lnTo>
                  <a:lnTo>
                    <a:pt x="228" y="34"/>
                  </a:lnTo>
                  <a:lnTo>
                    <a:pt x="232" y="30"/>
                  </a:lnTo>
                  <a:lnTo>
                    <a:pt x="238" y="26"/>
                  </a:lnTo>
                  <a:lnTo>
                    <a:pt x="244" y="22"/>
                  </a:lnTo>
                  <a:lnTo>
                    <a:pt x="244" y="36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42" y="42"/>
                  </a:lnTo>
                  <a:lnTo>
                    <a:pt x="246" y="44"/>
                  </a:lnTo>
                  <a:lnTo>
                    <a:pt x="258" y="44"/>
                  </a:lnTo>
                  <a:lnTo>
                    <a:pt x="270" y="46"/>
                  </a:lnTo>
                  <a:lnTo>
                    <a:pt x="278" y="48"/>
                  </a:lnTo>
                  <a:lnTo>
                    <a:pt x="308" y="66"/>
                  </a:lnTo>
                  <a:lnTo>
                    <a:pt x="306" y="68"/>
                  </a:lnTo>
                  <a:lnTo>
                    <a:pt x="300" y="70"/>
                  </a:lnTo>
                  <a:lnTo>
                    <a:pt x="28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64" y="80"/>
                  </a:lnTo>
                  <a:lnTo>
                    <a:pt x="260" y="80"/>
                  </a:lnTo>
                  <a:lnTo>
                    <a:pt x="256" y="80"/>
                  </a:lnTo>
                  <a:lnTo>
                    <a:pt x="250" y="78"/>
                  </a:lnTo>
                  <a:lnTo>
                    <a:pt x="246" y="76"/>
                  </a:lnTo>
                  <a:lnTo>
                    <a:pt x="238" y="74"/>
                  </a:lnTo>
                  <a:lnTo>
                    <a:pt x="232" y="76"/>
                  </a:lnTo>
                  <a:lnTo>
                    <a:pt x="226" y="80"/>
                  </a:lnTo>
                  <a:lnTo>
                    <a:pt x="220" y="84"/>
                  </a:lnTo>
                  <a:lnTo>
                    <a:pt x="216" y="86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0" y="102"/>
                  </a:lnTo>
                  <a:lnTo>
                    <a:pt x="188" y="106"/>
                  </a:lnTo>
                  <a:lnTo>
                    <a:pt x="182" y="108"/>
                  </a:lnTo>
                  <a:lnTo>
                    <a:pt x="182" y="98"/>
                  </a:lnTo>
                  <a:lnTo>
                    <a:pt x="176" y="104"/>
                  </a:lnTo>
                  <a:lnTo>
                    <a:pt x="172" y="108"/>
                  </a:lnTo>
                  <a:lnTo>
                    <a:pt x="168" y="110"/>
                  </a:lnTo>
                  <a:lnTo>
                    <a:pt x="166" y="112"/>
                  </a:lnTo>
                  <a:lnTo>
                    <a:pt x="162" y="114"/>
                  </a:lnTo>
                  <a:lnTo>
                    <a:pt x="154" y="124"/>
                  </a:lnTo>
                  <a:lnTo>
                    <a:pt x="150" y="136"/>
                  </a:lnTo>
                  <a:lnTo>
                    <a:pt x="148" y="148"/>
                  </a:lnTo>
                  <a:lnTo>
                    <a:pt x="144" y="15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635ADC94-0869-D782-1CA1-5980AD401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164" y="3035962"/>
              <a:ext cx="291119" cy="383250"/>
            </a:xfrm>
            <a:custGeom>
              <a:avLst/>
              <a:gdLst>
                <a:gd name="T0" fmla="*/ 188 w 210"/>
                <a:gd name="T1" fmla="*/ 210 h 282"/>
                <a:gd name="T2" fmla="*/ 204 w 210"/>
                <a:gd name="T3" fmla="*/ 190 h 282"/>
                <a:gd name="T4" fmla="*/ 208 w 210"/>
                <a:gd name="T5" fmla="*/ 178 h 282"/>
                <a:gd name="T6" fmla="*/ 206 w 210"/>
                <a:gd name="T7" fmla="*/ 162 h 282"/>
                <a:gd name="T8" fmla="*/ 196 w 210"/>
                <a:gd name="T9" fmla="*/ 144 h 282"/>
                <a:gd name="T10" fmla="*/ 184 w 210"/>
                <a:gd name="T11" fmla="*/ 112 h 282"/>
                <a:gd name="T12" fmla="*/ 172 w 210"/>
                <a:gd name="T13" fmla="*/ 98 h 282"/>
                <a:gd name="T14" fmla="*/ 158 w 210"/>
                <a:gd name="T15" fmla="*/ 98 h 282"/>
                <a:gd name="T16" fmla="*/ 146 w 210"/>
                <a:gd name="T17" fmla="*/ 108 h 282"/>
                <a:gd name="T18" fmla="*/ 140 w 210"/>
                <a:gd name="T19" fmla="*/ 126 h 282"/>
                <a:gd name="T20" fmla="*/ 136 w 210"/>
                <a:gd name="T21" fmla="*/ 134 h 282"/>
                <a:gd name="T22" fmla="*/ 128 w 210"/>
                <a:gd name="T23" fmla="*/ 132 h 282"/>
                <a:gd name="T24" fmla="*/ 122 w 210"/>
                <a:gd name="T25" fmla="*/ 124 h 282"/>
                <a:gd name="T26" fmla="*/ 122 w 210"/>
                <a:gd name="T27" fmla="*/ 112 h 282"/>
                <a:gd name="T28" fmla="*/ 130 w 210"/>
                <a:gd name="T29" fmla="*/ 96 h 282"/>
                <a:gd name="T30" fmla="*/ 138 w 210"/>
                <a:gd name="T31" fmla="*/ 80 h 282"/>
                <a:gd name="T32" fmla="*/ 136 w 210"/>
                <a:gd name="T33" fmla="*/ 50 h 282"/>
                <a:gd name="T34" fmla="*/ 132 w 210"/>
                <a:gd name="T35" fmla="*/ 34 h 282"/>
                <a:gd name="T36" fmla="*/ 120 w 210"/>
                <a:gd name="T37" fmla="*/ 24 h 282"/>
                <a:gd name="T38" fmla="*/ 92 w 210"/>
                <a:gd name="T39" fmla="*/ 12 h 282"/>
                <a:gd name="T40" fmla="*/ 82 w 210"/>
                <a:gd name="T41" fmla="*/ 6 h 282"/>
                <a:gd name="T42" fmla="*/ 68 w 210"/>
                <a:gd name="T43" fmla="*/ 0 h 282"/>
                <a:gd name="T44" fmla="*/ 54 w 210"/>
                <a:gd name="T45" fmla="*/ 2 h 282"/>
                <a:gd name="T46" fmla="*/ 46 w 210"/>
                <a:gd name="T47" fmla="*/ 12 h 282"/>
                <a:gd name="T48" fmla="*/ 46 w 210"/>
                <a:gd name="T49" fmla="*/ 26 h 282"/>
                <a:gd name="T50" fmla="*/ 36 w 210"/>
                <a:gd name="T51" fmla="*/ 34 h 282"/>
                <a:gd name="T52" fmla="*/ 36 w 210"/>
                <a:gd name="T53" fmla="*/ 44 h 282"/>
                <a:gd name="T54" fmla="*/ 42 w 210"/>
                <a:gd name="T55" fmla="*/ 52 h 282"/>
                <a:gd name="T56" fmla="*/ 40 w 210"/>
                <a:gd name="T57" fmla="*/ 66 h 282"/>
                <a:gd name="T58" fmla="*/ 34 w 210"/>
                <a:gd name="T59" fmla="*/ 70 h 282"/>
                <a:gd name="T60" fmla="*/ 30 w 210"/>
                <a:gd name="T61" fmla="*/ 68 h 282"/>
                <a:gd name="T62" fmla="*/ 30 w 210"/>
                <a:gd name="T63" fmla="*/ 56 h 282"/>
                <a:gd name="T64" fmla="*/ 28 w 210"/>
                <a:gd name="T65" fmla="*/ 48 h 282"/>
                <a:gd name="T66" fmla="*/ 22 w 210"/>
                <a:gd name="T67" fmla="*/ 52 h 282"/>
                <a:gd name="T68" fmla="*/ 6 w 210"/>
                <a:gd name="T69" fmla="*/ 74 h 282"/>
                <a:gd name="T70" fmla="*/ 4 w 210"/>
                <a:gd name="T71" fmla="*/ 92 h 282"/>
                <a:gd name="T72" fmla="*/ 6 w 210"/>
                <a:gd name="T73" fmla="*/ 108 h 282"/>
                <a:gd name="T74" fmla="*/ 0 w 210"/>
                <a:gd name="T75" fmla="*/ 120 h 282"/>
                <a:gd name="T76" fmla="*/ 0 w 210"/>
                <a:gd name="T77" fmla="*/ 142 h 282"/>
                <a:gd name="T78" fmla="*/ 14 w 210"/>
                <a:gd name="T79" fmla="*/ 178 h 282"/>
                <a:gd name="T80" fmla="*/ 26 w 210"/>
                <a:gd name="T81" fmla="*/ 210 h 282"/>
                <a:gd name="T82" fmla="*/ 26 w 210"/>
                <a:gd name="T83" fmla="*/ 230 h 282"/>
                <a:gd name="T84" fmla="*/ 18 w 210"/>
                <a:gd name="T85" fmla="*/ 250 h 282"/>
                <a:gd name="T86" fmla="*/ 10 w 210"/>
                <a:gd name="T87" fmla="*/ 276 h 282"/>
                <a:gd name="T88" fmla="*/ 180 w 210"/>
                <a:gd name="T89" fmla="*/ 252 h 282"/>
                <a:gd name="T90" fmla="*/ 180 w 210"/>
                <a:gd name="T91" fmla="*/ 246 h 282"/>
                <a:gd name="T92" fmla="*/ 186 w 210"/>
                <a:gd name="T93" fmla="*/ 2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0" h="282">
                  <a:moveTo>
                    <a:pt x="186" y="216"/>
                  </a:moveTo>
                  <a:lnTo>
                    <a:pt x="188" y="210"/>
                  </a:lnTo>
                  <a:lnTo>
                    <a:pt x="194" y="202"/>
                  </a:lnTo>
                  <a:lnTo>
                    <a:pt x="204" y="190"/>
                  </a:lnTo>
                  <a:lnTo>
                    <a:pt x="208" y="184"/>
                  </a:lnTo>
                  <a:lnTo>
                    <a:pt x="208" y="178"/>
                  </a:lnTo>
                  <a:lnTo>
                    <a:pt x="210" y="164"/>
                  </a:lnTo>
                  <a:lnTo>
                    <a:pt x="206" y="162"/>
                  </a:lnTo>
                  <a:lnTo>
                    <a:pt x="200" y="154"/>
                  </a:lnTo>
                  <a:lnTo>
                    <a:pt x="196" y="144"/>
                  </a:lnTo>
                  <a:lnTo>
                    <a:pt x="188" y="122"/>
                  </a:lnTo>
                  <a:lnTo>
                    <a:pt x="184" y="112"/>
                  </a:lnTo>
                  <a:lnTo>
                    <a:pt x="178" y="104"/>
                  </a:lnTo>
                  <a:lnTo>
                    <a:pt x="172" y="98"/>
                  </a:lnTo>
                  <a:lnTo>
                    <a:pt x="164" y="96"/>
                  </a:lnTo>
                  <a:lnTo>
                    <a:pt x="158" y="98"/>
                  </a:lnTo>
                  <a:lnTo>
                    <a:pt x="150" y="102"/>
                  </a:lnTo>
                  <a:lnTo>
                    <a:pt x="146" y="108"/>
                  </a:lnTo>
                  <a:lnTo>
                    <a:pt x="144" y="112"/>
                  </a:lnTo>
                  <a:lnTo>
                    <a:pt x="140" y="126"/>
                  </a:lnTo>
                  <a:lnTo>
                    <a:pt x="138" y="132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28" y="132"/>
                  </a:lnTo>
                  <a:lnTo>
                    <a:pt x="124" y="128"/>
                  </a:lnTo>
                  <a:lnTo>
                    <a:pt x="122" y="124"/>
                  </a:lnTo>
                  <a:lnTo>
                    <a:pt x="120" y="118"/>
                  </a:lnTo>
                  <a:lnTo>
                    <a:pt x="122" y="112"/>
                  </a:lnTo>
                  <a:lnTo>
                    <a:pt x="124" y="106"/>
                  </a:lnTo>
                  <a:lnTo>
                    <a:pt x="130" y="96"/>
                  </a:lnTo>
                  <a:lnTo>
                    <a:pt x="136" y="86"/>
                  </a:lnTo>
                  <a:lnTo>
                    <a:pt x="138" y="80"/>
                  </a:lnTo>
                  <a:lnTo>
                    <a:pt x="138" y="72"/>
                  </a:lnTo>
                  <a:lnTo>
                    <a:pt x="136" y="50"/>
                  </a:lnTo>
                  <a:lnTo>
                    <a:pt x="134" y="40"/>
                  </a:lnTo>
                  <a:lnTo>
                    <a:pt x="132" y="34"/>
                  </a:lnTo>
                  <a:lnTo>
                    <a:pt x="126" y="28"/>
                  </a:lnTo>
                  <a:lnTo>
                    <a:pt x="120" y="24"/>
                  </a:lnTo>
                  <a:lnTo>
                    <a:pt x="102" y="16"/>
                  </a:lnTo>
                  <a:lnTo>
                    <a:pt x="92" y="12"/>
                  </a:lnTo>
                  <a:lnTo>
                    <a:pt x="88" y="8"/>
                  </a:lnTo>
                  <a:lnTo>
                    <a:pt x="82" y="6"/>
                  </a:lnTo>
                  <a:lnTo>
                    <a:pt x="74" y="4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6"/>
                  </a:lnTo>
                  <a:lnTo>
                    <a:pt x="46" y="12"/>
                  </a:lnTo>
                  <a:lnTo>
                    <a:pt x="44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2" y="58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4" y="62"/>
                  </a:lnTo>
                  <a:lnTo>
                    <a:pt x="6" y="74"/>
                  </a:lnTo>
                  <a:lnTo>
                    <a:pt x="4" y="84"/>
                  </a:lnTo>
                  <a:lnTo>
                    <a:pt x="4" y="92"/>
                  </a:lnTo>
                  <a:lnTo>
                    <a:pt x="6" y="98"/>
                  </a:lnTo>
                  <a:lnTo>
                    <a:pt x="6" y="108"/>
                  </a:lnTo>
                  <a:lnTo>
                    <a:pt x="2" y="114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4" y="156"/>
                  </a:lnTo>
                  <a:lnTo>
                    <a:pt x="14" y="178"/>
                  </a:lnTo>
                  <a:lnTo>
                    <a:pt x="22" y="198"/>
                  </a:lnTo>
                  <a:lnTo>
                    <a:pt x="26" y="210"/>
                  </a:lnTo>
                  <a:lnTo>
                    <a:pt x="28" y="224"/>
                  </a:lnTo>
                  <a:lnTo>
                    <a:pt x="26" y="230"/>
                  </a:lnTo>
                  <a:lnTo>
                    <a:pt x="24" y="238"/>
                  </a:lnTo>
                  <a:lnTo>
                    <a:pt x="18" y="250"/>
                  </a:lnTo>
                  <a:lnTo>
                    <a:pt x="14" y="270"/>
                  </a:lnTo>
                  <a:lnTo>
                    <a:pt x="10" y="276"/>
                  </a:lnTo>
                  <a:lnTo>
                    <a:pt x="4" y="282"/>
                  </a:lnTo>
                  <a:lnTo>
                    <a:pt x="180" y="252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88" y="222"/>
                  </a:lnTo>
                  <a:lnTo>
                    <a:pt x="186" y="21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8CABBC93-694C-805F-5537-247015171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366" y="3362132"/>
              <a:ext cx="291119" cy="497410"/>
            </a:xfrm>
            <a:custGeom>
              <a:avLst/>
              <a:gdLst>
                <a:gd name="T0" fmla="*/ 190 w 210"/>
                <a:gd name="T1" fmla="*/ 300 h 366"/>
                <a:gd name="T2" fmla="*/ 190 w 210"/>
                <a:gd name="T3" fmla="*/ 280 h 366"/>
                <a:gd name="T4" fmla="*/ 196 w 210"/>
                <a:gd name="T5" fmla="*/ 270 h 366"/>
                <a:gd name="T6" fmla="*/ 206 w 210"/>
                <a:gd name="T7" fmla="*/ 264 h 366"/>
                <a:gd name="T8" fmla="*/ 210 w 210"/>
                <a:gd name="T9" fmla="*/ 248 h 366"/>
                <a:gd name="T10" fmla="*/ 210 w 210"/>
                <a:gd name="T11" fmla="*/ 232 h 366"/>
                <a:gd name="T12" fmla="*/ 202 w 210"/>
                <a:gd name="T13" fmla="*/ 222 h 366"/>
                <a:gd name="T14" fmla="*/ 202 w 210"/>
                <a:gd name="T15" fmla="*/ 206 h 366"/>
                <a:gd name="T16" fmla="*/ 180 w 210"/>
                <a:gd name="T17" fmla="*/ 48 h 366"/>
                <a:gd name="T18" fmla="*/ 176 w 210"/>
                <a:gd name="T19" fmla="*/ 40 h 366"/>
                <a:gd name="T20" fmla="*/ 164 w 210"/>
                <a:gd name="T21" fmla="*/ 26 h 366"/>
                <a:gd name="T22" fmla="*/ 156 w 210"/>
                <a:gd name="T23" fmla="*/ 0 h 366"/>
                <a:gd name="T24" fmla="*/ 40 w 210"/>
                <a:gd name="T25" fmla="*/ 34 h 366"/>
                <a:gd name="T26" fmla="*/ 48 w 210"/>
                <a:gd name="T27" fmla="*/ 40 h 366"/>
                <a:gd name="T28" fmla="*/ 54 w 210"/>
                <a:gd name="T29" fmla="*/ 54 h 366"/>
                <a:gd name="T30" fmla="*/ 50 w 210"/>
                <a:gd name="T31" fmla="*/ 62 h 366"/>
                <a:gd name="T32" fmla="*/ 36 w 210"/>
                <a:gd name="T33" fmla="*/ 82 h 366"/>
                <a:gd name="T34" fmla="*/ 20 w 210"/>
                <a:gd name="T35" fmla="*/ 90 h 366"/>
                <a:gd name="T36" fmla="*/ 12 w 210"/>
                <a:gd name="T37" fmla="*/ 96 h 366"/>
                <a:gd name="T38" fmla="*/ 18 w 210"/>
                <a:gd name="T39" fmla="*/ 106 h 366"/>
                <a:gd name="T40" fmla="*/ 24 w 210"/>
                <a:gd name="T41" fmla="*/ 114 h 366"/>
                <a:gd name="T42" fmla="*/ 20 w 210"/>
                <a:gd name="T43" fmla="*/ 120 h 366"/>
                <a:gd name="T44" fmla="*/ 16 w 210"/>
                <a:gd name="T45" fmla="*/ 128 h 366"/>
                <a:gd name="T46" fmla="*/ 16 w 210"/>
                <a:gd name="T47" fmla="*/ 134 h 366"/>
                <a:gd name="T48" fmla="*/ 14 w 210"/>
                <a:gd name="T49" fmla="*/ 140 h 366"/>
                <a:gd name="T50" fmla="*/ 6 w 210"/>
                <a:gd name="T51" fmla="*/ 142 h 366"/>
                <a:gd name="T52" fmla="*/ 2 w 210"/>
                <a:gd name="T53" fmla="*/ 150 h 366"/>
                <a:gd name="T54" fmla="*/ 0 w 210"/>
                <a:gd name="T55" fmla="*/ 158 h 366"/>
                <a:gd name="T56" fmla="*/ 0 w 210"/>
                <a:gd name="T57" fmla="*/ 164 h 366"/>
                <a:gd name="T58" fmla="*/ 2 w 210"/>
                <a:gd name="T59" fmla="*/ 178 h 366"/>
                <a:gd name="T60" fmla="*/ 12 w 210"/>
                <a:gd name="T61" fmla="*/ 202 h 366"/>
                <a:gd name="T62" fmla="*/ 32 w 210"/>
                <a:gd name="T63" fmla="*/ 216 h 366"/>
                <a:gd name="T64" fmla="*/ 40 w 210"/>
                <a:gd name="T65" fmla="*/ 222 h 366"/>
                <a:gd name="T66" fmla="*/ 46 w 210"/>
                <a:gd name="T67" fmla="*/ 236 h 366"/>
                <a:gd name="T68" fmla="*/ 52 w 210"/>
                <a:gd name="T69" fmla="*/ 252 h 366"/>
                <a:gd name="T70" fmla="*/ 64 w 210"/>
                <a:gd name="T71" fmla="*/ 246 h 366"/>
                <a:gd name="T72" fmla="*/ 76 w 210"/>
                <a:gd name="T73" fmla="*/ 252 h 366"/>
                <a:gd name="T74" fmla="*/ 78 w 210"/>
                <a:gd name="T75" fmla="*/ 264 h 366"/>
                <a:gd name="T76" fmla="*/ 70 w 210"/>
                <a:gd name="T77" fmla="*/ 280 h 366"/>
                <a:gd name="T78" fmla="*/ 70 w 210"/>
                <a:gd name="T79" fmla="*/ 294 h 366"/>
                <a:gd name="T80" fmla="*/ 82 w 210"/>
                <a:gd name="T81" fmla="*/ 302 h 366"/>
                <a:gd name="T82" fmla="*/ 94 w 210"/>
                <a:gd name="T83" fmla="*/ 308 h 366"/>
                <a:gd name="T84" fmla="*/ 102 w 210"/>
                <a:gd name="T85" fmla="*/ 312 h 366"/>
                <a:gd name="T86" fmla="*/ 122 w 210"/>
                <a:gd name="T87" fmla="*/ 332 h 366"/>
                <a:gd name="T88" fmla="*/ 124 w 210"/>
                <a:gd name="T89" fmla="*/ 348 h 366"/>
                <a:gd name="T90" fmla="*/ 128 w 210"/>
                <a:gd name="T91" fmla="*/ 358 h 366"/>
                <a:gd name="T92" fmla="*/ 140 w 210"/>
                <a:gd name="T93" fmla="*/ 364 h 366"/>
                <a:gd name="T94" fmla="*/ 140 w 210"/>
                <a:gd name="T95" fmla="*/ 360 h 366"/>
                <a:gd name="T96" fmla="*/ 148 w 210"/>
                <a:gd name="T97" fmla="*/ 350 h 366"/>
                <a:gd name="T98" fmla="*/ 156 w 210"/>
                <a:gd name="T99" fmla="*/ 350 h 366"/>
                <a:gd name="T100" fmla="*/ 166 w 210"/>
                <a:gd name="T101" fmla="*/ 356 h 366"/>
                <a:gd name="T102" fmla="*/ 176 w 210"/>
                <a:gd name="T103" fmla="*/ 356 h 366"/>
                <a:gd name="T104" fmla="*/ 176 w 210"/>
                <a:gd name="T105" fmla="*/ 348 h 366"/>
                <a:gd name="T106" fmla="*/ 172 w 210"/>
                <a:gd name="T107" fmla="*/ 344 h 366"/>
                <a:gd name="T108" fmla="*/ 172 w 210"/>
                <a:gd name="T109" fmla="*/ 336 h 366"/>
                <a:gd name="T110" fmla="*/ 182 w 210"/>
                <a:gd name="T111" fmla="*/ 330 h 366"/>
                <a:gd name="T112" fmla="*/ 190 w 210"/>
                <a:gd name="T113" fmla="*/ 326 h 366"/>
                <a:gd name="T114" fmla="*/ 186 w 210"/>
                <a:gd name="T115" fmla="*/ 316 h 366"/>
                <a:gd name="T116" fmla="*/ 194 w 210"/>
                <a:gd name="T117" fmla="*/ 3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366">
                  <a:moveTo>
                    <a:pt x="190" y="306"/>
                  </a:moveTo>
                  <a:lnTo>
                    <a:pt x="190" y="300"/>
                  </a:lnTo>
                  <a:lnTo>
                    <a:pt x="190" y="290"/>
                  </a:lnTo>
                  <a:lnTo>
                    <a:pt x="190" y="280"/>
                  </a:lnTo>
                  <a:lnTo>
                    <a:pt x="194" y="274"/>
                  </a:lnTo>
                  <a:lnTo>
                    <a:pt x="196" y="270"/>
                  </a:lnTo>
                  <a:lnTo>
                    <a:pt x="200" y="268"/>
                  </a:lnTo>
                  <a:lnTo>
                    <a:pt x="206" y="264"/>
                  </a:lnTo>
                  <a:lnTo>
                    <a:pt x="208" y="256"/>
                  </a:lnTo>
                  <a:lnTo>
                    <a:pt x="210" y="248"/>
                  </a:lnTo>
                  <a:lnTo>
                    <a:pt x="210" y="240"/>
                  </a:lnTo>
                  <a:lnTo>
                    <a:pt x="210" y="232"/>
                  </a:lnTo>
                  <a:lnTo>
                    <a:pt x="206" y="228"/>
                  </a:lnTo>
                  <a:lnTo>
                    <a:pt x="202" y="222"/>
                  </a:lnTo>
                  <a:lnTo>
                    <a:pt x="200" y="216"/>
                  </a:lnTo>
                  <a:lnTo>
                    <a:pt x="202" y="206"/>
                  </a:lnTo>
                  <a:lnTo>
                    <a:pt x="204" y="196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76" y="40"/>
                  </a:lnTo>
                  <a:lnTo>
                    <a:pt x="170" y="36"/>
                  </a:lnTo>
                  <a:lnTo>
                    <a:pt x="164" y="26"/>
                  </a:lnTo>
                  <a:lnTo>
                    <a:pt x="158" y="12"/>
                  </a:lnTo>
                  <a:lnTo>
                    <a:pt x="156" y="0"/>
                  </a:lnTo>
                  <a:lnTo>
                    <a:pt x="30" y="16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52" y="46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0" y="62"/>
                  </a:lnTo>
                  <a:lnTo>
                    <a:pt x="44" y="72"/>
                  </a:lnTo>
                  <a:lnTo>
                    <a:pt x="36" y="82"/>
                  </a:lnTo>
                  <a:lnTo>
                    <a:pt x="30" y="86"/>
                  </a:lnTo>
                  <a:lnTo>
                    <a:pt x="20" y="90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8" y="106"/>
                  </a:lnTo>
                  <a:lnTo>
                    <a:pt x="22" y="110"/>
                  </a:lnTo>
                  <a:lnTo>
                    <a:pt x="24" y="114"/>
                  </a:lnTo>
                  <a:lnTo>
                    <a:pt x="22" y="118"/>
                  </a:lnTo>
                  <a:lnTo>
                    <a:pt x="20" y="120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16" y="138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2" y="150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" y="178"/>
                  </a:lnTo>
                  <a:lnTo>
                    <a:pt x="6" y="190"/>
                  </a:lnTo>
                  <a:lnTo>
                    <a:pt x="12" y="202"/>
                  </a:lnTo>
                  <a:lnTo>
                    <a:pt x="20" y="210"/>
                  </a:lnTo>
                  <a:lnTo>
                    <a:pt x="32" y="216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4" y="230"/>
                  </a:lnTo>
                  <a:lnTo>
                    <a:pt x="46" y="236"/>
                  </a:lnTo>
                  <a:lnTo>
                    <a:pt x="48" y="244"/>
                  </a:lnTo>
                  <a:lnTo>
                    <a:pt x="52" y="252"/>
                  </a:lnTo>
                  <a:lnTo>
                    <a:pt x="58" y="248"/>
                  </a:lnTo>
                  <a:lnTo>
                    <a:pt x="64" y="246"/>
                  </a:lnTo>
                  <a:lnTo>
                    <a:pt x="72" y="250"/>
                  </a:lnTo>
                  <a:lnTo>
                    <a:pt x="76" y="252"/>
                  </a:lnTo>
                  <a:lnTo>
                    <a:pt x="78" y="256"/>
                  </a:lnTo>
                  <a:lnTo>
                    <a:pt x="78" y="264"/>
                  </a:lnTo>
                  <a:lnTo>
                    <a:pt x="74" y="274"/>
                  </a:lnTo>
                  <a:lnTo>
                    <a:pt x="70" y="280"/>
                  </a:lnTo>
                  <a:lnTo>
                    <a:pt x="68" y="288"/>
                  </a:lnTo>
                  <a:lnTo>
                    <a:pt x="70" y="294"/>
                  </a:lnTo>
                  <a:lnTo>
                    <a:pt x="72" y="296"/>
                  </a:lnTo>
                  <a:lnTo>
                    <a:pt x="82" y="302"/>
                  </a:lnTo>
                  <a:lnTo>
                    <a:pt x="90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102" y="312"/>
                  </a:lnTo>
                  <a:lnTo>
                    <a:pt x="116" y="324"/>
                  </a:lnTo>
                  <a:lnTo>
                    <a:pt x="122" y="332"/>
                  </a:lnTo>
                  <a:lnTo>
                    <a:pt x="124" y="340"/>
                  </a:lnTo>
                  <a:lnTo>
                    <a:pt x="124" y="348"/>
                  </a:lnTo>
                  <a:lnTo>
                    <a:pt x="124" y="354"/>
                  </a:lnTo>
                  <a:lnTo>
                    <a:pt x="128" y="358"/>
                  </a:lnTo>
                  <a:lnTo>
                    <a:pt x="134" y="362"/>
                  </a:lnTo>
                  <a:lnTo>
                    <a:pt x="140" y="364"/>
                  </a:lnTo>
                  <a:lnTo>
                    <a:pt x="142" y="366"/>
                  </a:lnTo>
                  <a:lnTo>
                    <a:pt x="140" y="360"/>
                  </a:lnTo>
                  <a:lnTo>
                    <a:pt x="144" y="354"/>
                  </a:lnTo>
                  <a:lnTo>
                    <a:pt x="148" y="350"/>
                  </a:lnTo>
                  <a:lnTo>
                    <a:pt x="150" y="348"/>
                  </a:lnTo>
                  <a:lnTo>
                    <a:pt x="156" y="350"/>
                  </a:lnTo>
                  <a:lnTo>
                    <a:pt x="162" y="352"/>
                  </a:lnTo>
                  <a:lnTo>
                    <a:pt x="166" y="356"/>
                  </a:lnTo>
                  <a:lnTo>
                    <a:pt x="172" y="358"/>
                  </a:lnTo>
                  <a:lnTo>
                    <a:pt x="176" y="356"/>
                  </a:lnTo>
                  <a:lnTo>
                    <a:pt x="176" y="352"/>
                  </a:lnTo>
                  <a:lnTo>
                    <a:pt x="176" y="348"/>
                  </a:lnTo>
                  <a:lnTo>
                    <a:pt x="174" y="346"/>
                  </a:lnTo>
                  <a:lnTo>
                    <a:pt x="172" y="344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4" y="334"/>
                  </a:lnTo>
                  <a:lnTo>
                    <a:pt x="182" y="330"/>
                  </a:lnTo>
                  <a:lnTo>
                    <a:pt x="188" y="328"/>
                  </a:lnTo>
                  <a:lnTo>
                    <a:pt x="190" y="326"/>
                  </a:lnTo>
                  <a:lnTo>
                    <a:pt x="192" y="322"/>
                  </a:lnTo>
                  <a:lnTo>
                    <a:pt x="186" y="316"/>
                  </a:lnTo>
                  <a:lnTo>
                    <a:pt x="188" y="312"/>
                  </a:lnTo>
                  <a:lnTo>
                    <a:pt x="194" y="306"/>
                  </a:lnTo>
                  <a:lnTo>
                    <a:pt x="190" y="30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79D8CF85-DBD6-D38E-7ADA-6208F7936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56" y="3310488"/>
              <a:ext cx="310526" cy="356070"/>
            </a:xfrm>
            <a:custGeom>
              <a:avLst/>
              <a:gdLst>
                <a:gd name="T0" fmla="*/ 70 w 224"/>
                <a:gd name="T1" fmla="*/ 48 h 262"/>
                <a:gd name="T2" fmla="*/ 78 w 224"/>
                <a:gd name="T3" fmla="*/ 54 h 262"/>
                <a:gd name="T4" fmla="*/ 90 w 224"/>
                <a:gd name="T5" fmla="*/ 58 h 262"/>
                <a:gd name="T6" fmla="*/ 96 w 224"/>
                <a:gd name="T7" fmla="*/ 58 h 262"/>
                <a:gd name="T8" fmla="*/ 104 w 224"/>
                <a:gd name="T9" fmla="*/ 58 h 262"/>
                <a:gd name="T10" fmla="*/ 110 w 224"/>
                <a:gd name="T11" fmla="*/ 60 h 262"/>
                <a:gd name="T12" fmla="*/ 120 w 224"/>
                <a:gd name="T13" fmla="*/ 60 h 262"/>
                <a:gd name="T14" fmla="*/ 128 w 224"/>
                <a:gd name="T15" fmla="*/ 52 h 262"/>
                <a:gd name="T16" fmla="*/ 142 w 224"/>
                <a:gd name="T17" fmla="*/ 48 h 262"/>
                <a:gd name="T18" fmla="*/ 150 w 224"/>
                <a:gd name="T19" fmla="*/ 46 h 262"/>
                <a:gd name="T20" fmla="*/ 170 w 224"/>
                <a:gd name="T21" fmla="*/ 26 h 262"/>
                <a:gd name="T22" fmla="*/ 194 w 224"/>
                <a:gd name="T23" fmla="*/ 6 h 262"/>
                <a:gd name="T24" fmla="*/ 224 w 224"/>
                <a:gd name="T25" fmla="*/ 88 h 262"/>
                <a:gd name="T26" fmla="*/ 218 w 224"/>
                <a:gd name="T27" fmla="*/ 88 h 262"/>
                <a:gd name="T28" fmla="*/ 222 w 224"/>
                <a:gd name="T29" fmla="*/ 100 h 262"/>
                <a:gd name="T30" fmla="*/ 224 w 224"/>
                <a:gd name="T31" fmla="*/ 110 h 262"/>
                <a:gd name="T32" fmla="*/ 222 w 224"/>
                <a:gd name="T33" fmla="*/ 148 h 262"/>
                <a:gd name="T34" fmla="*/ 210 w 224"/>
                <a:gd name="T35" fmla="*/ 178 h 262"/>
                <a:gd name="T36" fmla="*/ 202 w 224"/>
                <a:gd name="T37" fmla="*/ 182 h 262"/>
                <a:gd name="T38" fmla="*/ 198 w 224"/>
                <a:gd name="T39" fmla="*/ 180 h 262"/>
                <a:gd name="T40" fmla="*/ 190 w 224"/>
                <a:gd name="T41" fmla="*/ 186 h 262"/>
                <a:gd name="T42" fmla="*/ 184 w 224"/>
                <a:gd name="T43" fmla="*/ 218 h 262"/>
                <a:gd name="T44" fmla="*/ 178 w 224"/>
                <a:gd name="T45" fmla="*/ 212 h 262"/>
                <a:gd name="T46" fmla="*/ 168 w 224"/>
                <a:gd name="T47" fmla="*/ 220 h 262"/>
                <a:gd name="T48" fmla="*/ 166 w 224"/>
                <a:gd name="T49" fmla="*/ 236 h 262"/>
                <a:gd name="T50" fmla="*/ 164 w 224"/>
                <a:gd name="T51" fmla="*/ 252 h 262"/>
                <a:gd name="T52" fmla="*/ 156 w 224"/>
                <a:gd name="T53" fmla="*/ 262 h 262"/>
                <a:gd name="T54" fmla="*/ 152 w 224"/>
                <a:gd name="T55" fmla="*/ 256 h 262"/>
                <a:gd name="T56" fmla="*/ 136 w 224"/>
                <a:gd name="T57" fmla="*/ 246 h 262"/>
                <a:gd name="T58" fmla="*/ 130 w 224"/>
                <a:gd name="T59" fmla="*/ 238 h 262"/>
                <a:gd name="T60" fmla="*/ 122 w 224"/>
                <a:gd name="T61" fmla="*/ 246 h 262"/>
                <a:gd name="T62" fmla="*/ 112 w 224"/>
                <a:gd name="T63" fmla="*/ 252 h 262"/>
                <a:gd name="T64" fmla="*/ 84 w 224"/>
                <a:gd name="T65" fmla="*/ 250 h 262"/>
                <a:gd name="T66" fmla="*/ 68 w 224"/>
                <a:gd name="T67" fmla="*/ 248 h 262"/>
                <a:gd name="T68" fmla="*/ 62 w 224"/>
                <a:gd name="T69" fmla="*/ 244 h 262"/>
                <a:gd name="T70" fmla="*/ 54 w 224"/>
                <a:gd name="T71" fmla="*/ 232 h 262"/>
                <a:gd name="T72" fmla="*/ 48 w 224"/>
                <a:gd name="T73" fmla="*/ 228 h 262"/>
                <a:gd name="T74" fmla="*/ 44 w 224"/>
                <a:gd name="T75" fmla="*/ 230 h 262"/>
                <a:gd name="T76" fmla="*/ 40 w 224"/>
                <a:gd name="T77" fmla="*/ 232 h 262"/>
                <a:gd name="T78" fmla="*/ 32 w 224"/>
                <a:gd name="T79" fmla="*/ 230 h 262"/>
                <a:gd name="T80" fmla="*/ 0 w 224"/>
                <a:gd name="T81" fmla="*/ 62 h 262"/>
                <a:gd name="T82" fmla="*/ 70 w 224"/>
                <a:gd name="T83" fmla="*/ 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262">
                  <a:moveTo>
                    <a:pt x="70" y="44"/>
                  </a:moveTo>
                  <a:lnTo>
                    <a:pt x="70" y="48"/>
                  </a:lnTo>
                  <a:lnTo>
                    <a:pt x="72" y="50"/>
                  </a:lnTo>
                  <a:lnTo>
                    <a:pt x="78" y="54"/>
                  </a:lnTo>
                  <a:lnTo>
                    <a:pt x="86" y="56"/>
                  </a:lnTo>
                  <a:lnTo>
                    <a:pt x="90" y="58"/>
                  </a:lnTo>
                  <a:lnTo>
                    <a:pt x="94" y="60"/>
                  </a:lnTo>
                  <a:lnTo>
                    <a:pt x="96" y="58"/>
                  </a:lnTo>
                  <a:lnTo>
                    <a:pt x="100" y="56"/>
                  </a:lnTo>
                  <a:lnTo>
                    <a:pt x="104" y="58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14" y="62"/>
                  </a:lnTo>
                  <a:lnTo>
                    <a:pt x="120" y="60"/>
                  </a:lnTo>
                  <a:lnTo>
                    <a:pt x="124" y="56"/>
                  </a:lnTo>
                  <a:lnTo>
                    <a:pt x="128" y="52"/>
                  </a:lnTo>
                  <a:lnTo>
                    <a:pt x="134" y="48"/>
                  </a:lnTo>
                  <a:lnTo>
                    <a:pt x="142" y="48"/>
                  </a:lnTo>
                  <a:lnTo>
                    <a:pt x="146" y="48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6"/>
                  </a:lnTo>
                  <a:lnTo>
                    <a:pt x="180" y="16"/>
                  </a:lnTo>
                  <a:lnTo>
                    <a:pt x="194" y="6"/>
                  </a:lnTo>
                  <a:lnTo>
                    <a:pt x="204" y="0"/>
                  </a:lnTo>
                  <a:lnTo>
                    <a:pt x="224" y="88"/>
                  </a:lnTo>
                  <a:lnTo>
                    <a:pt x="220" y="90"/>
                  </a:lnTo>
                  <a:lnTo>
                    <a:pt x="218" y="88"/>
                  </a:lnTo>
                  <a:lnTo>
                    <a:pt x="220" y="96"/>
                  </a:lnTo>
                  <a:lnTo>
                    <a:pt x="222" y="100"/>
                  </a:lnTo>
                  <a:lnTo>
                    <a:pt x="224" y="104"/>
                  </a:lnTo>
                  <a:lnTo>
                    <a:pt x="224" y="110"/>
                  </a:lnTo>
                  <a:lnTo>
                    <a:pt x="224" y="134"/>
                  </a:lnTo>
                  <a:lnTo>
                    <a:pt x="222" y="148"/>
                  </a:lnTo>
                  <a:lnTo>
                    <a:pt x="218" y="164"/>
                  </a:lnTo>
                  <a:lnTo>
                    <a:pt x="210" y="178"/>
                  </a:lnTo>
                  <a:lnTo>
                    <a:pt x="206" y="182"/>
                  </a:lnTo>
                  <a:lnTo>
                    <a:pt x="202" y="182"/>
                  </a:lnTo>
                  <a:lnTo>
                    <a:pt x="200" y="182"/>
                  </a:lnTo>
                  <a:lnTo>
                    <a:pt x="198" y="180"/>
                  </a:lnTo>
                  <a:lnTo>
                    <a:pt x="194" y="182"/>
                  </a:lnTo>
                  <a:lnTo>
                    <a:pt x="190" y="186"/>
                  </a:lnTo>
                  <a:lnTo>
                    <a:pt x="188" y="196"/>
                  </a:lnTo>
                  <a:lnTo>
                    <a:pt x="184" y="218"/>
                  </a:lnTo>
                  <a:lnTo>
                    <a:pt x="180" y="216"/>
                  </a:lnTo>
                  <a:lnTo>
                    <a:pt x="178" y="212"/>
                  </a:lnTo>
                  <a:lnTo>
                    <a:pt x="172" y="214"/>
                  </a:lnTo>
                  <a:lnTo>
                    <a:pt x="168" y="220"/>
                  </a:lnTo>
                  <a:lnTo>
                    <a:pt x="168" y="228"/>
                  </a:lnTo>
                  <a:lnTo>
                    <a:pt x="166" y="236"/>
                  </a:lnTo>
                  <a:lnTo>
                    <a:pt x="166" y="244"/>
                  </a:lnTo>
                  <a:lnTo>
                    <a:pt x="164" y="252"/>
                  </a:lnTo>
                  <a:lnTo>
                    <a:pt x="162" y="258"/>
                  </a:lnTo>
                  <a:lnTo>
                    <a:pt x="156" y="262"/>
                  </a:lnTo>
                  <a:lnTo>
                    <a:pt x="154" y="258"/>
                  </a:lnTo>
                  <a:lnTo>
                    <a:pt x="152" y="256"/>
                  </a:lnTo>
                  <a:lnTo>
                    <a:pt x="144" y="250"/>
                  </a:lnTo>
                  <a:lnTo>
                    <a:pt x="136" y="246"/>
                  </a:lnTo>
                  <a:lnTo>
                    <a:pt x="134" y="242"/>
                  </a:lnTo>
                  <a:lnTo>
                    <a:pt x="130" y="238"/>
                  </a:lnTo>
                  <a:lnTo>
                    <a:pt x="126" y="240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12" y="252"/>
                  </a:lnTo>
                  <a:lnTo>
                    <a:pt x="90" y="252"/>
                  </a:lnTo>
                  <a:lnTo>
                    <a:pt x="84" y="250"/>
                  </a:lnTo>
                  <a:lnTo>
                    <a:pt x="78" y="248"/>
                  </a:lnTo>
                  <a:lnTo>
                    <a:pt x="68" y="248"/>
                  </a:lnTo>
                  <a:lnTo>
                    <a:pt x="64" y="246"/>
                  </a:lnTo>
                  <a:lnTo>
                    <a:pt x="62" y="244"/>
                  </a:lnTo>
                  <a:lnTo>
                    <a:pt x="58" y="238"/>
                  </a:lnTo>
                  <a:lnTo>
                    <a:pt x="54" y="232"/>
                  </a:lnTo>
                  <a:lnTo>
                    <a:pt x="52" y="228"/>
                  </a:lnTo>
                  <a:lnTo>
                    <a:pt x="48" y="228"/>
                  </a:lnTo>
                  <a:lnTo>
                    <a:pt x="46" y="228"/>
                  </a:lnTo>
                  <a:lnTo>
                    <a:pt x="44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36" y="232"/>
                  </a:lnTo>
                  <a:lnTo>
                    <a:pt x="32" y="230"/>
                  </a:lnTo>
                  <a:lnTo>
                    <a:pt x="28" y="232"/>
                  </a:lnTo>
                  <a:lnTo>
                    <a:pt x="0" y="62"/>
                  </a:lnTo>
                  <a:lnTo>
                    <a:pt x="70" y="50"/>
                  </a:lnTo>
                  <a:lnTo>
                    <a:pt x="70" y="44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F72E8B69-2865-982A-01AD-07DDE56A4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962" y="3375723"/>
              <a:ext cx="596099" cy="266373"/>
            </a:xfrm>
            <a:custGeom>
              <a:avLst/>
              <a:gdLst>
                <a:gd name="T0" fmla="*/ 426 w 430"/>
                <a:gd name="T1" fmla="*/ 188 h 196"/>
                <a:gd name="T2" fmla="*/ 412 w 430"/>
                <a:gd name="T3" fmla="*/ 170 h 196"/>
                <a:gd name="T4" fmla="*/ 406 w 430"/>
                <a:gd name="T5" fmla="*/ 162 h 196"/>
                <a:gd name="T6" fmla="*/ 400 w 430"/>
                <a:gd name="T7" fmla="*/ 148 h 196"/>
                <a:gd name="T8" fmla="*/ 396 w 430"/>
                <a:gd name="T9" fmla="*/ 148 h 196"/>
                <a:gd name="T10" fmla="*/ 394 w 430"/>
                <a:gd name="T11" fmla="*/ 146 h 196"/>
                <a:gd name="T12" fmla="*/ 392 w 430"/>
                <a:gd name="T13" fmla="*/ 144 h 196"/>
                <a:gd name="T14" fmla="*/ 392 w 430"/>
                <a:gd name="T15" fmla="*/ 132 h 196"/>
                <a:gd name="T16" fmla="*/ 392 w 430"/>
                <a:gd name="T17" fmla="*/ 120 h 196"/>
                <a:gd name="T18" fmla="*/ 390 w 430"/>
                <a:gd name="T19" fmla="*/ 108 h 196"/>
                <a:gd name="T20" fmla="*/ 382 w 430"/>
                <a:gd name="T21" fmla="*/ 86 h 196"/>
                <a:gd name="T22" fmla="*/ 366 w 430"/>
                <a:gd name="T23" fmla="*/ 42 h 196"/>
                <a:gd name="T24" fmla="*/ 362 w 430"/>
                <a:gd name="T25" fmla="*/ 36 h 196"/>
                <a:gd name="T26" fmla="*/ 358 w 430"/>
                <a:gd name="T27" fmla="*/ 28 h 196"/>
                <a:gd name="T28" fmla="*/ 352 w 430"/>
                <a:gd name="T29" fmla="*/ 28 h 196"/>
                <a:gd name="T30" fmla="*/ 344 w 430"/>
                <a:gd name="T31" fmla="*/ 20 h 196"/>
                <a:gd name="T32" fmla="*/ 336 w 430"/>
                <a:gd name="T33" fmla="*/ 14 h 196"/>
                <a:gd name="T34" fmla="*/ 324 w 430"/>
                <a:gd name="T35" fmla="*/ 8 h 196"/>
                <a:gd name="T36" fmla="*/ 312 w 430"/>
                <a:gd name="T37" fmla="*/ 6 h 196"/>
                <a:gd name="T38" fmla="*/ 306 w 430"/>
                <a:gd name="T39" fmla="*/ 8 h 196"/>
                <a:gd name="T40" fmla="*/ 300 w 430"/>
                <a:gd name="T41" fmla="*/ 10 h 196"/>
                <a:gd name="T42" fmla="*/ 294 w 430"/>
                <a:gd name="T43" fmla="*/ 14 h 196"/>
                <a:gd name="T44" fmla="*/ 288 w 430"/>
                <a:gd name="T45" fmla="*/ 14 h 196"/>
                <a:gd name="T46" fmla="*/ 282 w 430"/>
                <a:gd name="T47" fmla="*/ 12 h 196"/>
                <a:gd name="T48" fmla="*/ 274 w 430"/>
                <a:gd name="T49" fmla="*/ 8 h 196"/>
                <a:gd name="T50" fmla="*/ 266 w 430"/>
                <a:gd name="T51" fmla="*/ 4 h 196"/>
                <a:gd name="T52" fmla="*/ 262 w 430"/>
                <a:gd name="T53" fmla="*/ 0 h 196"/>
                <a:gd name="T54" fmla="*/ 242 w 430"/>
                <a:gd name="T55" fmla="*/ 2 h 196"/>
                <a:gd name="T56" fmla="*/ 208 w 430"/>
                <a:gd name="T57" fmla="*/ 4 h 196"/>
                <a:gd name="T58" fmla="*/ 120 w 430"/>
                <a:gd name="T59" fmla="*/ 4 h 196"/>
                <a:gd name="T60" fmla="*/ 6 w 430"/>
                <a:gd name="T61" fmla="*/ 0 h 196"/>
                <a:gd name="T62" fmla="*/ 0 w 430"/>
                <a:gd name="T63" fmla="*/ 128 h 196"/>
                <a:gd name="T64" fmla="*/ 96 w 430"/>
                <a:gd name="T65" fmla="*/ 132 h 196"/>
                <a:gd name="T66" fmla="*/ 94 w 430"/>
                <a:gd name="T67" fmla="*/ 196 h 196"/>
                <a:gd name="T68" fmla="*/ 232 w 430"/>
                <a:gd name="T69" fmla="*/ 196 h 196"/>
                <a:gd name="T70" fmla="*/ 338 w 430"/>
                <a:gd name="T71" fmla="*/ 194 h 196"/>
                <a:gd name="T72" fmla="*/ 430 w 430"/>
                <a:gd name="T73" fmla="*/ 190 h 196"/>
                <a:gd name="T74" fmla="*/ 426 w 430"/>
                <a:gd name="T75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196">
                  <a:moveTo>
                    <a:pt x="426" y="188"/>
                  </a:moveTo>
                  <a:lnTo>
                    <a:pt x="412" y="170"/>
                  </a:lnTo>
                  <a:lnTo>
                    <a:pt x="406" y="162"/>
                  </a:lnTo>
                  <a:lnTo>
                    <a:pt x="400" y="148"/>
                  </a:lnTo>
                  <a:lnTo>
                    <a:pt x="396" y="148"/>
                  </a:lnTo>
                  <a:lnTo>
                    <a:pt x="394" y="146"/>
                  </a:lnTo>
                  <a:lnTo>
                    <a:pt x="392" y="144"/>
                  </a:lnTo>
                  <a:lnTo>
                    <a:pt x="392" y="132"/>
                  </a:lnTo>
                  <a:lnTo>
                    <a:pt x="392" y="120"/>
                  </a:lnTo>
                  <a:lnTo>
                    <a:pt x="390" y="108"/>
                  </a:lnTo>
                  <a:lnTo>
                    <a:pt x="382" y="86"/>
                  </a:lnTo>
                  <a:lnTo>
                    <a:pt x="366" y="42"/>
                  </a:lnTo>
                  <a:lnTo>
                    <a:pt x="362" y="36"/>
                  </a:lnTo>
                  <a:lnTo>
                    <a:pt x="358" y="28"/>
                  </a:lnTo>
                  <a:lnTo>
                    <a:pt x="352" y="28"/>
                  </a:lnTo>
                  <a:lnTo>
                    <a:pt x="344" y="20"/>
                  </a:lnTo>
                  <a:lnTo>
                    <a:pt x="336" y="14"/>
                  </a:lnTo>
                  <a:lnTo>
                    <a:pt x="324" y="8"/>
                  </a:lnTo>
                  <a:lnTo>
                    <a:pt x="312" y="6"/>
                  </a:lnTo>
                  <a:lnTo>
                    <a:pt x="306" y="8"/>
                  </a:lnTo>
                  <a:lnTo>
                    <a:pt x="300" y="10"/>
                  </a:lnTo>
                  <a:lnTo>
                    <a:pt x="294" y="14"/>
                  </a:lnTo>
                  <a:lnTo>
                    <a:pt x="288" y="14"/>
                  </a:lnTo>
                  <a:lnTo>
                    <a:pt x="282" y="12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62" y="0"/>
                  </a:lnTo>
                  <a:lnTo>
                    <a:pt x="242" y="2"/>
                  </a:lnTo>
                  <a:lnTo>
                    <a:pt x="208" y="4"/>
                  </a:lnTo>
                  <a:lnTo>
                    <a:pt x="120" y="4"/>
                  </a:lnTo>
                  <a:lnTo>
                    <a:pt x="6" y="0"/>
                  </a:lnTo>
                  <a:lnTo>
                    <a:pt x="0" y="128"/>
                  </a:lnTo>
                  <a:lnTo>
                    <a:pt x="96" y="132"/>
                  </a:lnTo>
                  <a:lnTo>
                    <a:pt x="94" y="196"/>
                  </a:lnTo>
                  <a:lnTo>
                    <a:pt x="232" y="196"/>
                  </a:lnTo>
                  <a:lnTo>
                    <a:pt x="338" y="194"/>
                  </a:lnTo>
                  <a:lnTo>
                    <a:pt x="430" y="190"/>
                  </a:lnTo>
                  <a:lnTo>
                    <a:pt x="426" y="18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C7856609-3505-F435-6070-09ADA3C9A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185" y="3892161"/>
              <a:ext cx="623826" cy="296272"/>
            </a:xfrm>
            <a:custGeom>
              <a:avLst/>
              <a:gdLst>
                <a:gd name="T0" fmla="*/ 446 w 450"/>
                <a:gd name="T1" fmla="*/ 114 h 218"/>
                <a:gd name="T2" fmla="*/ 430 w 450"/>
                <a:gd name="T3" fmla="*/ 0 h 218"/>
                <a:gd name="T4" fmla="*/ 308 w 450"/>
                <a:gd name="T5" fmla="*/ 8 h 218"/>
                <a:gd name="T6" fmla="*/ 120 w 450"/>
                <a:gd name="T7" fmla="*/ 10 h 218"/>
                <a:gd name="T8" fmla="*/ 0 w 450"/>
                <a:gd name="T9" fmla="*/ 8 h 218"/>
                <a:gd name="T10" fmla="*/ 0 w 450"/>
                <a:gd name="T11" fmla="*/ 40 h 218"/>
                <a:gd name="T12" fmla="*/ 154 w 450"/>
                <a:gd name="T13" fmla="*/ 162 h 218"/>
                <a:gd name="T14" fmla="*/ 166 w 450"/>
                <a:gd name="T15" fmla="*/ 170 h 218"/>
                <a:gd name="T16" fmla="*/ 174 w 450"/>
                <a:gd name="T17" fmla="*/ 176 h 218"/>
                <a:gd name="T18" fmla="*/ 184 w 450"/>
                <a:gd name="T19" fmla="*/ 176 h 218"/>
                <a:gd name="T20" fmla="*/ 190 w 450"/>
                <a:gd name="T21" fmla="*/ 170 h 218"/>
                <a:gd name="T22" fmla="*/ 198 w 450"/>
                <a:gd name="T23" fmla="*/ 170 h 218"/>
                <a:gd name="T24" fmla="*/ 198 w 450"/>
                <a:gd name="T25" fmla="*/ 184 h 218"/>
                <a:gd name="T26" fmla="*/ 216 w 450"/>
                <a:gd name="T27" fmla="*/ 192 h 218"/>
                <a:gd name="T28" fmla="*/ 242 w 450"/>
                <a:gd name="T29" fmla="*/ 196 h 218"/>
                <a:gd name="T30" fmla="*/ 254 w 450"/>
                <a:gd name="T31" fmla="*/ 194 h 218"/>
                <a:gd name="T32" fmla="*/ 260 w 450"/>
                <a:gd name="T33" fmla="*/ 200 h 218"/>
                <a:gd name="T34" fmla="*/ 266 w 450"/>
                <a:gd name="T35" fmla="*/ 208 h 218"/>
                <a:gd name="T36" fmla="*/ 272 w 450"/>
                <a:gd name="T37" fmla="*/ 208 h 218"/>
                <a:gd name="T38" fmla="*/ 276 w 450"/>
                <a:gd name="T39" fmla="*/ 204 h 218"/>
                <a:gd name="T40" fmla="*/ 284 w 450"/>
                <a:gd name="T41" fmla="*/ 204 h 218"/>
                <a:gd name="T42" fmla="*/ 290 w 450"/>
                <a:gd name="T43" fmla="*/ 210 h 218"/>
                <a:gd name="T44" fmla="*/ 300 w 450"/>
                <a:gd name="T45" fmla="*/ 208 h 218"/>
                <a:gd name="T46" fmla="*/ 304 w 450"/>
                <a:gd name="T47" fmla="*/ 208 h 218"/>
                <a:gd name="T48" fmla="*/ 308 w 450"/>
                <a:gd name="T49" fmla="*/ 216 h 218"/>
                <a:gd name="T50" fmla="*/ 314 w 450"/>
                <a:gd name="T51" fmla="*/ 210 h 218"/>
                <a:gd name="T52" fmla="*/ 318 w 450"/>
                <a:gd name="T53" fmla="*/ 206 h 218"/>
                <a:gd name="T54" fmla="*/ 344 w 450"/>
                <a:gd name="T55" fmla="*/ 212 h 218"/>
                <a:gd name="T56" fmla="*/ 378 w 450"/>
                <a:gd name="T57" fmla="*/ 208 h 218"/>
                <a:gd name="T58" fmla="*/ 410 w 450"/>
                <a:gd name="T59" fmla="*/ 200 h 218"/>
                <a:gd name="T60" fmla="*/ 432 w 450"/>
                <a:gd name="T61" fmla="*/ 208 h 218"/>
                <a:gd name="T62" fmla="*/ 446 w 450"/>
                <a:gd name="T63" fmla="*/ 2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0" h="218">
                  <a:moveTo>
                    <a:pt x="446" y="216"/>
                  </a:moveTo>
                  <a:lnTo>
                    <a:pt x="446" y="114"/>
                  </a:lnTo>
                  <a:lnTo>
                    <a:pt x="432" y="32"/>
                  </a:lnTo>
                  <a:lnTo>
                    <a:pt x="430" y="0"/>
                  </a:lnTo>
                  <a:lnTo>
                    <a:pt x="396" y="2"/>
                  </a:lnTo>
                  <a:lnTo>
                    <a:pt x="308" y="8"/>
                  </a:lnTo>
                  <a:lnTo>
                    <a:pt x="186" y="10"/>
                  </a:lnTo>
                  <a:lnTo>
                    <a:pt x="120" y="10"/>
                  </a:lnTo>
                  <a:lnTo>
                    <a:pt x="54" y="8"/>
                  </a:lnTo>
                  <a:lnTo>
                    <a:pt x="0" y="8"/>
                  </a:lnTo>
                  <a:lnTo>
                    <a:pt x="2" y="24"/>
                  </a:lnTo>
                  <a:lnTo>
                    <a:pt x="0" y="40"/>
                  </a:lnTo>
                  <a:lnTo>
                    <a:pt x="154" y="40"/>
                  </a:lnTo>
                  <a:lnTo>
                    <a:pt x="154" y="162"/>
                  </a:lnTo>
                  <a:lnTo>
                    <a:pt x="162" y="166"/>
                  </a:lnTo>
                  <a:lnTo>
                    <a:pt x="166" y="170"/>
                  </a:lnTo>
                  <a:lnTo>
                    <a:pt x="170" y="174"/>
                  </a:lnTo>
                  <a:lnTo>
                    <a:pt x="174" y="176"/>
                  </a:lnTo>
                  <a:lnTo>
                    <a:pt x="178" y="176"/>
                  </a:lnTo>
                  <a:lnTo>
                    <a:pt x="184" y="176"/>
                  </a:lnTo>
                  <a:lnTo>
                    <a:pt x="186" y="174"/>
                  </a:lnTo>
                  <a:lnTo>
                    <a:pt x="190" y="170"/>
                  </a:lnTo>
                  <a:lnTo>
                    <a:pt x="194" y="170"/>
                  </a:lnTo>
                  <a:lnTo>
                    <a:pt x="198" y="170"/>
                  </a:lnTo>
                  <a:lnTo>
                    <a:pt x="200" y="174"/>
                  </a:lnTo>
                  <a:lnTo>
                    <a:pt x="198" y="184"/>
                  </a:lnTo>
                  <a:lnTo>
                    <a:pt x="204" y="186"/>
                  </a:lnTo>
                  <a:lnTo>
                    <a:pt x="216" y="192"/>
                  </a:lnTo>
                  <a:lnTo>
                    <a:pt x="236" y="198"/>
                  </a:lnTo>
                  <a:lnTo>
                    <a:pt x="242" y="196"/>
                  </a:lnTo>
                  <a:lnTo>
                    <a:pt x="250" y="194"/>
                  </a:lnTo>
                  <a:lnTo>
                    <a:pt x="254" y="194"/>
                  </a:lnTo>
                  <a:lnTo>
                    <a:pt x="256" y="196"/>
                  </a:lnTo>
                  <a:lnTo>
                    <a:pt x="260" y="200"/>
                  </a:lnTo>
                  <a:lnTo>
                    <a:pt x="264" y="206"/>
                  </a:lnTo>
                  <a:lnTo>
                    <a:pt x="266" y="208"/>
                  </a:lnTo>
                  <a:lnTo>
                    <a:pt x="268" y="208"/>
                  </a:lnTo>
                  <a:lnTo>
                    <a:pt x="272" y="208"/>
                  </a:lnTo>
                  <a:lnTo>
                    <a:pt x="274" y="206"/>
                  </a:lnTo>
                  <a:lnTo>
                    <a:pt x="276" y="204"/>
                  </a:lnTo>
                  <a:lnTo>
                    <a:pt x="278" y="204"/>
                  </a:lnTo>
                  <a:lnTo>
                    <a:pt x="284" y="204"/>
                  </a:lnTo>
                  <a:lnTo>
                    <a:pt x="286" y="206"/>
                  </a:lnTo>
                  <a:lnTo>
                    <a:pt x="290" y="210"/>
                  </a:lnTo>
                  <a:lnTo>
                    <a:pt x="294" y="210"/>
                  </a:lnTo>
                  <a:lnTo>
                    <a:pt x="300" y="208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10"/>
                  </a:lnTo>
                  <a:lnTo>
                    <a:pt x="308" y="216"/>
                  </a:lnTo>
                  <a:lnTo>
                    <a:pt x="310" y="212"/>
                  </a:lnTo>
                  <a:lnTo>
                    <a:pt x="314" y="210"/>
                  </a:lnTo>
                  <a:lnTo>
                    <a:pt x="316" y="206"/>
                  </a:lnTo>
                  <a:lnTo>
                    <a:pt x="318" y="206"/>
                  </a:lnTo>
                  <a:lnTo>
                    <a:pt x="336" y="208"/>
                  </a:lnTo>
                  <a:lnTo>
                    <a:pt x="344" y="212"/>
                  </a:lnTo>
                  <a:lnTo>
                    <a:pt x="348" y="216"/>
                  </a:lnTo>
                  <a:lnTo>
                    <a:pt x="378" y="208"/>
                  </a:lnTo>
                  <a:lnTo>
                    <a:pt x="396" y="202"/>
                  </a:lnTo>
                  <a:lnTo>
                    <a:pt x="410" y="200"/>
                  </a:lnTo>
                  <a:lnTo>
                    <a:pt x="422" y="202"/>
                  </a:lnTo>
                  <a:lnTo>
                    <a:pt x="432" y="208"/>
                  </a:lnTo>
                  <a:lnTo>
                    <a:pt x="450" y="218"/>
                  </a:lnTo>
                  <a:lnTo>
                    <a:pt x="446" y="21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6CBA035E-7175-8369-0E84-9807B30D9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057" y="3911185"/>
              <a:ext cx="360432" cy="326171"/>
            </a:xfrm>
            <a:custGeom>
              <a:avLst/>
              <a:gdLst>
                <a:gd name="T0" fmla="*/ 14 w 260"/>
                <a:gd name="T1" fmla="*/ 202 h 240"/>
                <a:gd name="T2" fmla="*/ 20 w 260"/>
                <a:gd name="T3" fmla="*/ 206 h 240"/>
                <a:gd name="T4" fmla="*/ 26 w 260"/>
                <a:gd name="T5" fmla="*/ 208 h 240"/>
                <a:gd name="T6" fmla="*/ 26 w 260"/>
                <a:gd name="T7" fmla="*/ 206 h 240"/>
                <a:gd name="T8" fmla="*/ 48 w 260"/>
                <a:gd name="T9" fmla="*/ 208 h 240"/>
                <a:gd name="T10" fmla="*/ 48 w 260"/>
                <a:gd name="T11" fmla="*/ 240 h 240"/>
                <a:gd name="T12" fmla="*/ 200 w 260"/>
                <a:gd name="T13" fmla="*/ 232 h 240"/>
                <a:gd name="T14" fmla="*/ 200 w 260"/>
                <a:gd name="T15" fmla="*/ 224 h 240"/>
                <a:gd name="T16" fmla="*/ 202 w 260"/>
                <a:gd name="T17" fmla="*/ 222 h 240"/>
                <a:gd name="T18" fmla="*/ 204 w 260"/>
                <a:gd name="T19" fmla="*/ 220 h 240"/>
                <a:gd name="T20" fmla="*/ 202 w 260"/>
                <a:gd name="T21" fmla="*/ 214 h 240"/>
                <a:gd name="T22" fmla="*/ 198 w 260"/>
                <a:gd name="T23" fmla="*/ 204 h 240"/>
                <a:gd name="T24" fmla="*/ 196 w 260"/>
                <a:gd name="T25" fmla="*/ 200 h 240"/>
                <a:gd name="T26" fmla="*/ 194 w 260"/>
                <a:gd name="T27" fmla="*/ 196 h 240"/>
                <a:gd name="T28" fmla="*/ 196 w 260"/>
                <a:gd name="T29" fmla="*/ 192 h 240"/>
                <a:gd name="T30" fmla="*/ 198 w 260"/>
                <a:gd name="T31" fmla="*/ 190 h 240"/>
                <a:gd name="T32" fmla="*/ 198 w 260"/>
                <a:gd name="T33" fmla="*/ 188 h 240"/>
                <a:gd name="T34" fmla="*/ 198 w 260"/>
                <a:gd name="T35" fmla="*/ 186 h 240"/>
                <a:gd name="T36" fmla="*/ 200 w 260"/>
                <a:gd name="T37" fmla="*/ 180 h 240"/>
                <a:gd name="T38" fmla="*/ 204 w 260"/>
                <a:gd name="T39" fmla="*/ 174 h 240"/>
                <a:gd name="T40" fmla="*/ 206 w 260"/>
                <a:gd name="T41" fmla="*/ 166 h 240"/>
                <a:gd name="T42" fmla="*/ 208 w 260"/>
                <a:gd name="T43" fmla="*/ 160 h 240"/>
                <a:gd name="T44" fmla="*/ 208 w 260"/>
                <a:gd name="T45" fmla="*/ 150 h 240"/>
                <a:gd name="T46" fmla="*/ 210 w 260"/>
                <a:gd name="T47" fmla="*/ 146 h 240"/>
                <a:gd name="T48" fmla="*/ 212 w 260"/>
                <a:gd name="T49" fmla="*/ 144 h 240"/>
                <a:gd name="T50" fmla="*/ 216 w 260"/>
                <a:gd name="T51" fmla="*/ 140 h 240"/>
                <a:gd name="T52" fmla="*/ 220 w 260"/>
                <a:gd name="T53" fmla="*/ 136 h 240"/>
                <a:gd name="T54" fmla="*/ 224 w 260"/>
                <a:gd name="T55" fmla="*/ 130 h 240"/>
                <a:gd name="T56" fmla="*/ 224 w 260"/>
                <a:gd name="T57" fmla="*/ 124 h 240"/>
                <a:gd name="T58" fmla="*/ 226 w 260"/>
                <a:gd name="T59" fmla="*/ 110 h 240"/>
                <a:gd name="T60" fmla="*/ 228 w 260"/>
                <a:gd name="T61" fmla="*/ 106 h 240"/>
                <a:gd name="T62" fmla="*/ 232 w 260"/>
                <a:gd name="T63" fmla="*/ 102 h 240"/>
                <a:gd name="T64" fmla="*/ 236 w 260"/>
                <a:gd name="T65" fmla="*/ 98 h 240"/>
                <a:gd name="T66" fmla="*/ 238 w 260"/>
                <a:gd name="T67" fmla="*/ 96 h 240"/>
                <a:gd name="T68" fmla="*/ 238 w 260"/>
                <a:gd name="T69" fmla="*/ 94 h 240"/>
                <a:gd name="T70" fmla="*/ 242 w 260"/>
                <a:gd name="T71" fmla="*/ 90 h 240"/>
                <a:gd name="T72" fmla="*/ 244 w 260"/>
                <a:gd name="T73" fmla="*/ 88 h 240"/>
                <a:gd name="T74" fmla="*/ 246 w 260"/>
                <a:gd name="T75" fmla="*/ 86 h 240"/>
                <a:gd name="T76" fmla="*/ 244 w 260"/>
                <a:gd name="T77" fmla="*/ 84 h 240"/>
                <a:gd name="T78" fmla="*/ 244 w 260"/>
                <a:gd name="T79" fmla="*/ 82 h 240"/>
                <a:gd name="T80" fmla="*/ 242 w 260"/>
                <a:gd name="T81" fmla="*/ 80 h 240"/>
                <a:gd name="T82" fmla="*/ 242 w 260"/>
                <a:gd name="T83" fmla="*/ 76 h 240"/>
                <a:gd name="T84" fmla="*/ 242 w 260"/>
                <a:gd name="T85" fmla="*/ 70 h 240"/>
                <a:gd name="T86" fmla="*/ 244 w 260"/>
                <a:gd name="T87" fmla="*/ 64 h 240"/>
                <a:gd name="T88" fmla="*/ 250 w 260"/>
                <a:gd name="T89" fmla="*/ 54 h 240"/>
                <a:gd name="T90" fmla="*/ 258 w 260"/>
                <a:gd name="T91" fmla="*/ 44 h 240"/>
                <a:gd name="T92" fmla="*/ 260 w 260"/>
                <a:gd name="T93" fmla="*/ 38 h 240"/>
                <a:gd name="T94" fmla="*/ 260 w 260"/>
                <a:gd name="T95" fmla="*/ 30 h 240"/>
                <a:gd name="T96" fmla="*/ 250 w 260"/>
                <a:gd name="T97" fmla="*/ 32 h 240"/>
                <a:gd name="T98" fmla="*/ 240 w 260"/>
                <a:gd name="T99" fmla="*/ 32 h 240"/>
                <a:gd name="T100" fmla="*/ 224 w 260"/>
                <a:gd name="T101" fmla="*/ 32 h 240"/>
                <a:gd name="T102" fmla="*/ 226 w 260"/>
                <a:gd name="T103" fmla="*/ 26 h 240"/>
                <a:gd name="T104" fmla="*/ 232 w 260"/>
                <a:gd name="T105" fmla="*/ 20 h 240"/>
                <a:gd name="T106" fmla="*/ 236 w 260"/>
                <a:gd name="T107" fmla="*/ 16 h 240"/>
                <a:gd name="T108" fmla="*/ 238 w 260"/>
                <a:gd name="T109" fmla="*/ 10 h 240"/>
                <a:gd name="T110" fmla="*/ 238 w 260"/>
                <a:gd name="T111" fmla="*/ 6 h 240"/>
                <a:gd name="T112" fmla="*/ 234 w 260"/>
                <a:gd name="T113" fmla="*/ 4 h 240"/>
                <a:gd name="T114" fmla="*/ 230 w 260"/>
                <a:gd name="T115" fmla="*/ 0 h 240"/>
                <a:gd name="T116" fmla="*/ 0 w 260"/>
                <a:gd name="T117" fmla="*/ 18 h 240"/>
                <a:gd name="T118" fmla="*/ 14 w 260"/>
                <a:gd name="T119" fmla="*/ 100 h 240"/>
                <a:gd name="T120" fmla="*/ 14 w 260"/>
                <a:gd name="T121" fmla="*/ 202 h 240"/>
                <a:gd name="T122" fmla="*/ 18 w 260"/>
                <a:gd name="T123" fmla="*/ 204 h 240"/>
                <a:gd name="T124" fmla="*/ 14 w 260"/>
                <a:gd name="T125" fmla="*/ 20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240">
                  <a:moveTo>
                    <a:pt x="14" y="202"/>
                  </a:moveTo>
                  <a:lnTo>
                    <a:pt x="20" y="206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48" y="208"/>
                  </a:lnTo>
                  <a:lnTo>
                    <a:pt x="48" y="240"/>
                  </a:lnTo>
                  <a:lnTo>
                    <a:pt x="200" y="232"/>
                  </a:lnTo>
                  <a:lnTo>
                    <a:pt x="200" y="224"/>
                  </a:lnTo>
                  <a:lnTo>
                    <a:pt x="202" y="222"/>
                  </a:lnTo>
                  <a:lnTo>
                    <a:pt x="204" y="220"/>
                  </a:lnTo>
                  <a:lnTo>
                    <a:pt x="202" y="214"/>
                  </a:lnTo>
                  <a:lnTo>
                    <a:pt x="198" y="204"/>
                  </a:lnTo>
                  <a:lnTo>
                    <a:pt x="196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90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200" y="180"/>
                  </a:lnTo>
                  <a:lnTo>
                    <a:pt x="204" y="174"/>
                  </a:lnTo>
                  <a:lnTo>
                    <a:pt x="206" y="166"/>
                  </a:lnTo>
                  <a:lnTo>
                    <a:pt x="208" y="160"/>
                  </a:lnTo>
                  <a:lnTo>
                    <a:pt x="208" y="150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6" y="140"/>
                  </a:lnTo>
                  <a:lnTo>
                    <a:pt x="220" y="136"/>
                  </a:lnTo>
                  <a:lnTo>
                    <a:pt x="224" y="130"/>
                  </a:lnTo>
                  <a:lnTo>
                    <a:pt x="224" y="124"/>
                  </a:lnTo>
                  <a:lnTo>
                    <a:pt x="226" y="110"/>
                  </a:lnTo>
                  <a:lnTo>
                    <a:pt x="228" y="106"/>
                  </a:lnTo>
                  <a:lnTo>
                    <a:pt x="232" y="102"/>
                  </a:lnTo>
                  <a:lnTo>
                    <a:pt x="236" y="98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42" y="90"/>
                  </a:lnTo>
                  <a:lnTo>
                    <a:pt x="244" y="88"/>
                  </a:lnTo>
                  <a:lnTo>
                    <a:pt x="246" y="86"/>
                  </a:lnTo>
                  <a:lnTo>
                    <a:pt x="244" y="84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76"/>
                  </a:lnTo>
                  <a:lnTo>
                    <a:pt x="242" y="70"/>
                  </a:lnTo>
                  <a:lnTo>
                    <a:pt x="244" y="64"/>
                  </a:lnTo>
                  <a:lnTo>
                    <a:pt x="250" y="54"/>
                  </a:lnTo>
                  <a:lnTo>
                    <a:pt x="258" y="44"/>
                  </a:lnTo>
                  <a:lnTo>
                    <a:pt x="260" y="38"/>
                  </a:lnTo>
                  <a:lnTo>
                    <a:pt x="260" y="30"/>
                  </a:lnTo>
                  <a:lnTo>
                    <a:pt x="250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226" y="26"/>
                  </a:lnTo>
                  <a:lnTo>
                    <a:pt x="232" y="20"/>
                  </a:lnTo>
                  <a:lnTo>
                    <a:pt x="236" y="16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4" y="4"/>
                  </a:lnTo>
                  <a:lnTo>
                    <a:pt x="230" y="0"/>
                  </a:lnTo>
                  <a:lnTo>
                    <a:pt x="0" y="18"/>
                  </a:lnTo>
                  <a:lnTo>
                    <a:pt x="14" y="100"/>
                  </a:lnTo>
                  <a:lnTo>
                    <a:pt x="14" y="202"/>
                  </a:lnTo>
                  <a:lnTo>
                    <a:pt x="18" y="204"/>
                  </a:lnTo>
                  <a:lnTo>
                    <a:pt x="14" y="20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D0E9536C-0618-C638-6461-F9A7C7228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991" y="3807897"/>
              <a:ext cx="604416" cy="233754"/>
            </a:xfrm>
            <a:custGeom>
              <a:avLst/>
              <a:gdLst>
                <a:gd name="T0" fmla="*/ 314 w 436"/>
                <a:gd name="T1" fmla="*/ 130 h 172"/>
                <a:gd name="T2" fmla="*/ 314 w 436"/>
                <a:gd name="T3" fmla="*/ 116 h 172"/>
                <a:gd name="T4" fmla="*/ 320 w 436"/>
                <a:gd name="T5" fmla="*/ 114 h 172"/>
                <a:gd name="T6" fmla="*/ 326 w 436"/>
                <a:gd name="T7" fmla="*/ 110 h 172"/>
                <a:gd name="T8" fmla="*/ 328 w 436"/>
                <a:gd name="T9" fmla="*/ 104 h 172"/>
                <a:gd name="T10" fmla="*/ 328 w 436"/>
                <a:gd name="T11" fmla="*/ 94 h 172"/>
                <a:gd name="T12" fmla="*/ 342 w 436"/>
                <a:gd name="T13" fmla="*/ 90 h 172"/>
                <a:gd name="T14" fmla="*/ 356 w 436"/>
                <a:gd name="T15" fmla="*/ 84 h 172"/>
                <a:gd name="T16" fmla="*/ 370 w 436"/>
                <a:gd name="T17" fmla="*/ 74 h 172"/>
                <a:gd name="T18" fmla="*/ 380 w 436"/>
                <a:gd name="T19" fmla="*/ 64 h 172"/>
                <a:gd name="T20" fmla="*/ 386 w 436"/>
                <a:gd name="T21" fmla="*/ 54 h 172"/>
                <a:gd name="T22" fmla="*/ 390 w 436"/>
                <a:gd name="T23" fmla="*/ 50 h 172"/>
                <a:gd name="T24" fmla="*/ 396 w 436"/>
                <a:gd name="T25" fmla="*/ 46 h 172"/>
                <a:gd name="T26" fmla="*/ 398 w 436"/>
                <a:gd name="T27" fmla="*/ 48 h 172"/>
                <a:gd name="T28" fmla="*/ 402 w 436"/>
                <a:gd name="T29" fmla="*/ 48 h 172"/>
                <a:gd name="T30" fmla="*/ 406 w 436"/>
                <a:gd name="T31" fmla="*/ 42 h 172"/>
                <a:gd name="T32" fmla="*/ 414 w 436"/>
                <a:gd name="T33" fmla="*/ 38 h 172"/>
                <a:gd name="T34" fmla="*/ 418 w 436"/>
                <a:gd name="T35" fmla="*/ 36 h 172"/>
                <a:gd name="T36" fmla="*/ 424 w 436"/>
                <a:gd name="T37" fmla="*/ 34 h 172"/>
                <a:gd name="T38" fmla="*/ 426 w 436"/>
                <a:gd name="T39" fmla="*/ 26 h 172"/>
                <a:gd name="T40" fmla="*/ 430 w 436"/>
                <a:gd name="T41" fmla="*/ 18 h 172"/>
                <a:gd name="T42" fmla="*/ 432 w 436"/>
                <a:gd name="T43" fmla="*/ 16 h 172"/>
                <a:gd name="T44" fmla="*/ 434 w 436"/>
                <a:gd name="T45" fmla="*/ 14 h 172"/>
                <a:gd name="T46" fmla="*/ 436 w 436"/>
                <a:gd name="T47" fmla="*/ 10 h 172"/>
                <a:gd name="T48" fmla="*/ 436 w 436"/>
                <a:gd name="T49" fmla="*/ 0 h 172"/>
                <a:gd name="T50" fmla="*/ 332 w 436"/>
                <a:gd name="T51" fmla="*/ 20 h 172"/>
                <a:gd name="T52" fmla="*/ 130 w 436"/>
                <a:gd name="T53" fmla="*/ 48 h 172"/>
                <a:gd name="T54" fmla="*/ 114 w 436"/>
                <a:gd name="T55" fmla="*/ 50 h 172"/>
                <a:gd name="T56" fmla="*/ 100 w 436"/>
                <a:gd name="T57" fmla="*/ 50 h 172"/>
                <a:gd name="T58" fmla="*/ 104 w 436"/>
                <a:gd name="T59" fmla="*/ 56 h 172"/>
                <a:gd name="T60" fmla="*/ 106 w 436"/>
                <a:gd name="T61" fmla="*/ 62 h 172"/>
                <a:gd name="T62" fmla="*/ 26 w 436"/>
                <a:gd name="T63" fmla="*/ 70 h 172"/>
                <a:gd name="T64" fmla="*/ 28 w 436"/>
                <a:gd name="T65" fmla="*/ 70 h 172"/>
                <a:gd name="T66" fmla="*/ 26 w 436"/>
                <a:gd name="T67" fmla="*/ 78 h 172"/>
                <a:gd name="T68" fmla="*/ 24 w 436"/>
                <a:gd name="T69" fmla="*/ 86 h 172"/>
                <a:gd name="T70" fmla="*/ 22 w 436"/>
                <a:gd name="T71" fmla="*/ 106 h 172"/>
                <a:gd name="T72" fmla="*/ 22 w 436"/>
                <a:gd name="T73" fmla="*/ 114 h 172"/>
                <a:gd name="T74" fmla="*/ 20 w 436"/>
                <a:gd name="T75" fmla="*/ 120 h 172"/>
                <a:gd name="T76" fmla="*/ 12 w 436"/>
                <a:gd name="T77" fmla="*/ 130 h 172"/>
                <a:gd name="T78" fmla="*/ 6 w 436"/>
                <a:gd name="T79" fmla="*/ 140 h 172"/>
                <a:gd name="T80" fmla="*/ 4 w 436"/>
                <a:gd name="T81" fmla="*/ 146 h 172"/>
                <a:gd name="T82" fmla="*/ 4 w 436"/>
                <a:gd name="T83" fmla="*/ 152 h 172"/>
                <a:gd name="T84" fmla="*/ 4 w 436"/>
                <a:gd name="T85" fmla="*/ 156 h 172"/>
                <a:gd name="T86" fmla="*/ 6 w 436"/>
                <a:gd name="T87" fmla="*/ 158 h 172"/>
                <a:gd name="T88" fmla="*/ 6 w 436"/>
                <a:gd name="T89" fmla="*/ 160 h 172"/>
                <a:gd name="T90" fmla="*/ 8 w 436"/>
                <a:gd name="T91" fmla="*/ 162 h 172"/>
                <a:gd name="T92" fmla="*/ 6 w 436"/>
                <a:gd name="T93" fmla="*/ 164 h 172"/>
                <a:gd name="T94" fmla="*/ 4 w 436"/>
                <a:gd name="T95" fmla="*/ 166 h 172"/>
                <a:gd name="T96" fmla="*/ 0 w 436"/>
                <a:gd name="T97" fmla="*/ 170 h 172"/>
                <a:gd name="T98" fmla="*/ 0 w 436"/>
                <a:gd name="T99" fmla="*/ 172 h 172"/>
                <a:gd name="T100" fmla="*/ 116 w 436"/>
                <a:gd name="T101" fmla="*/ 158 h 172"/>
                <a:gd name="T102" fmla="*/ 248 w 436"/>
                <a:gd name="T103" fmla="*/ 142 h 172"/>
                <a:gd name="T104" fmla="*/ 314 w 436"/>
                <a:gd name="T105" fmla="*/ 132 h 172"/>
                <a:gd name="T106" fmla="*/ 314 w 436"/>
                <a:gd name="T107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172">
                  <a:moveTo>
                    <a:pt x="314" y="130"/>
                  </a:moveTo>
                  <a:lnTo>
                    <a:pt x="314" y="116"/>
                  </a:lnTo>
                  <a:lnTo>
                    <a:pt x="320" y="114"/>
                  </a:lnTo>
                  <a:lnTo>
                    <a:pt x="326" y="110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42" y="90"/>
                  </a:lnTo>
                  <a:lnTo>
                    <a:pt x="356" y="84"/>
                  </a:lnTo>
                  <a:lnTo>
                    <a:pt x="370" y="74"/>
                  </a:lnTo>
                  <a:lnTo>
                    <a:pt x="380" y="64"/>
                  </a:lnTo>
                  <a:lnTo>
                    <a:pt x="386" y="54"/>
                  </a:lnTo>
                  <a:lnTo>
                    <a:pt x="390" y="50"/>
                  </a:lnTo>
                  <a:lnTo>
                    <a:pt x="396" y="46"/>
                  </a:lnTo>
                  <a:lnTo>
                    <a:pt x="398" y="48"/>
                  </a:lnTo>
                  <a:lnTo>
                    <a:pt x="402" y="48"/>
                  </a:lnTo>
                  <a:lnTo>
                    <a:pt x="406" y="42"/>
                  </a:lnTo>
                  <a:lnTo>
                    <a:pt x="414" y="38"/>
                  </a:lnTo>
                  <a:lnTo>
                    <a:pt x="418" y="36"/>
                  </a:lnTo>
                  <a:lnTo>
                    <a:pt x="424" y="34"/>
                  </a:lnTo>
                  <a:lnTo>
                    <a:pt x="426" y="26"/>
                  </a:lnTo>
                  <a:lnTo>
                    <a:pt x="430" y="18"/>
                  </a:lnTo>
                  <a:lnTo>
                    <a:pt x="432" y="16"/>
                  </a:lnTo>
                  <a:lnTo>
                    <a:pt x="434" y="14"/>
                  </a:lnTo>
                  <a:lnTo>
                    <a:pt x="436" y="10"/>
                  </a:lnTo>
                  <a:lnTo>
                    <a:pt x="436" y="0"/>
                  </a:lnTo>
                  <a:lnTo>
                    <a:pt x="332" y="20"/>
                  </a:lnTo>
                  <a:lnTo>
                    <a:pt x="130" y="48"/>
                  </a:lnTo>
                  <a:lnTo>
                    <a:pt x="114" y="50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6" y="62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6" y="78"/>
                  </a:lnTo>
                  <a:lnTo>
                    <a:pt x="24" y="86"/>
                  </a:lnTo>
                  <a:lnTo>
                    <a:pt x="22" y="106"/>
                  </a:lnTo>
                  <a:lnTo>
                    <a:pt x="22" y="114"/>
                  </a:lnTo>
                  <a:lnTo>
                    <a:pt x="20" y="120"/>
                  </a:lnTo>
                  <a:lnTo>
                    <a:pt x="12" y="130"/>
                  </a:lnTo>
                  <a:lnTo>
                    <a:pt x="6" y="140"/>
                  </a:lnTo>
                  <a:lnTo>
                    <a:pt x="4" y="146"/>
                  </a:lnTo>
                  <a:lnTo>
                    <a:pt x="4" y="152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8" y="162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16" y="158"/>
                  </a:lnTo>
                  <a:lnTo>
                    <a:pt x="248" y="142"/>
                  </a:lnTo>
                  <a:lnTo>
                    <a:pt x="314" y="132"/>
                  </a:lnTo>
                  <a:lnTo>
                    <a:pt x="314" y="130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highlight>
                  <a:srgbClr val="00FFFF"/>
                </a:highlight>
                <a:latin typeface="Titillium WebLight"/>
              </a:endParaRPr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F3369B0D-7695-E502-DF67-ED8FC152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282" y="3712764"/>
              <a:ext cx="626598" cy="288117"/>
            </a:xfrm>
            <a:custGeom>
              <a:avLst/>
              <a:gdLst>
                <a:gd name="T0" fmla="*/ 348 w 452"/>
                <a:gd name="T1" fmla="*/ 204 h 212"/>
                <a:gd name="T2" fmla="*/ 362 w 452"/>
                <a:gd name="T3" fmla="*/ 178 h 212"/>
                <a:gd name="T4" fmla="*/ 380 w 452"/>
                <a:gd name="T5" fmla="*/ 156 h 212"/>
                <a:gd name="T6" fmla="*/ 384 w 452"/>
                <a:gd name="T7" fmla="*/ 146 h 212"/>
                <a:gd name="T8" fmla="*/ 402 w 452"/>
                <a:gd name="T9" fmla="*/ 134 h 212"/>
                <a:gd name="T10" fmla="*/ 418 w 452"/>
                <a:gd name="T11" fmla="*/ 130 h 212"/>
                <a:gd name="T12" fmla="*/ 432 w 452"/>
                <a:gd name="T13" fmla="*/ 114 h 212"/>
                <a:gd name="T14" fmla="*/ 438 w 452"/>
                <a:gd name="T15" fmla="*/ 104 h 212"/>
                <a:gd name="T16" fmla="*/ 426 w 452"/>
                <a:gd name="T17" fmla="*/ 108 h 212"/>
                <a:gd name="T18" fmla="*/ 410 w 452"/>
                <a:gd name="T19" fmla="*/ 116 h 212"/>
                <a:gd name="T20" fmla="*/ 398 w 452"/>
                <a:gd name="T21" fmla="*/ 114 h 212"/>
                <a:gd name="T22" fmla="*/ 412 w 452"/>
                <a:gd name="T23" fmla="*/ 110 h 212"/>
                <a:gd name="T24" fmla="*/ 414 w 452"/>
                <a:gd name="T25" fmla="*/ 96 h 212"/>
                <a:gd name="T26" fmla="*/ 404 w 452"/>
                <a:gd name="T27" fmla="*/ 88 h 212"/>
                <a:gd name="T28" fmla="*/ 396 w 452"/>
                <a:gd name="T29" fmla="*/ 86 h 212"/>
                <a:gd name="T30" fmla="*/ 412 w 452"/>
                <a:gd name="T31" fmla="*/ 78 h 212"/>
                <a:gd name="T32" fmla="*/ 420 w 452"/>
                <a:gd name="T33" fmla="*/ 80 h 212"/>
                <a:gd name="T34" fmla="*/ 428 w 452"/>
                <a:gd name="T35" fmla="*/ 84 h 212"/>
                <a:gd name="T36" fmla="*/ 450 w 452"/>
                <a:gd name="T37" fmla="*/ 62 h 212"/>
                <a:gd name="T38" fmla="*/ 446 w 452"/>
                <a:gd name="T39" fmla="*/ 30 h 212"/>
                <a:gd name="T40" fmla="*/ 450 w 452"/>
                <a:gd name="T41" fmla="*/ 46 h 212"/>
                <a:gd name="T42" fmla="*/ 446 w 452"/>
                <a:gd name="T43" fmla="*/ 44 h 212"/>
                <a:gd name="T44" fmla="*/ 436 w 452"/>
                <a:gd name="T45" fmla="*/ 42 h 212"/>
                <a:gd name="T46" fmla="*/ 428 w 452"/>
                <a:gd name="T47" fmla="*/ 44 h 212"/>
                <a:gd name="T48" fmla="*/ 414 w 452"/>
                <a:gd name="T49" fmla="*/ 42 h 212"/>
                <a:gd name="T50" fmla="*/ 400 w 452"/>
                <a:gd name="T51" fmla="*/ 48 h 212"/>
                <a:gd name="T52" fmla="*/ 398 w 452"/>
                <a:gd name="T53" fmla="*/ 44 h 212"/>
                <a:gd name="T54" fmla="*/ 408 w 452"/>
                <a:gd name="T55" fmla="*/ 40 h 212"/>
                <a:gd name="T56" fmla="*/ 418 w 452"/>
                <a:gd name="T57" fmla="*/ 30 h 212"/>
                <a:gd name="T58" fmla="*/ 422 w 452"/>
                <a:gd name="T59" fmla="*/ 24 h 212"/>
                <a:gd name="T60" fmla="*/ 426 w 452"/>
                <a:gd name="T61" fmla="*/ 18 h 212"/>
                <a:gd name="T62" fmla="*/ 434 w 452"/>
                <a:gd name="T63" fmla="*/ 10 h 212"/>
                <a:gd name="T64" fmla="*/ 318 w 452"/>
                <a:gd name="T65" fmla="*/ 28 h 212"/>
                <a:gd name="T66" fmla="*/ 124 w 452"/>
                <a:gd name="T67" fmla="*/ 70 h 212"/>
                <a:gd name="T68" fmla="*/ 120 w 452"/>
                <a:gd name="T69" fmla="*/ 84 h 212"/>
                <a:gd name="T70" fmla="*/ 112 w 452"/>
                <a:gd name="T71" fmla="*/ 96 h 212"/>
                <a:gd name="T72" fmla="*/ 100 w 452"/>
                <a:gd name="T73" fmla="*/ 108 h 212"/>
                <a:gd name="T74" fmla="*/ 84 w 452"/>
                <a:gd name="T75" fmla="*/ 118 h 212"/>
                <a:gd name="T76" fmla="*/ 72 w 452"/>
                <a:gd name="T77" fmla="*/ 124 h 212"/>
                <a:gd name="T78" fmla="*/ 42 w 452"/>
                <a:gd name="T79" fmla="*/ 154 h 212"/>
                <a:gd name="T80" fmla="*/ 14 w 452"/>
                <a:gd name="T81" fmla="*/ 174 h 212"/>
                <a:gd name="T82" fmla="*/ 0 w 452"/>
                <a:gd name="T83" fmla="*/ 186 h 212"/>
                <a:gd name="T84" fmla="*/ 68 w 452"/>
                <a:gd name="T85" fmla="*/ 192 h 212"/>
                <a:gd name="T86" fmla="*/ 102 w 452"/>
                <a:gd name="T87" fmla="*/ 164 h 212"/>
                <a:gd name="T88" fmla="*/ 186 w 452"/>
                <a:gd name="T89" fmla="*/ 166 h 212"/>
                <a:gd name="T90" fmla="*/ 196 w 452"/>
                <a:gd name="T91" fmla="*/ 174 h 212"/>
                <a:gd name="T92" fmla="*/ 212 w 452"/>
                <a:gd name="T93" fmla="*/ 172 h 212"/>
                <a:gd name="T94" fmla="*/ 326 w 452"/>
                <a:gd name="T95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2" h="212">
                  <a:moveTo>
                    <a:pt x="326" y="210"/>
                  </a:moveTo>
                  <a:lnTo>
                    <a:pt x="340" y="206"/>
                  </a:lnTo>
                  <a:lnTo>
                    <a:pt x="348" y="204"/>
                  </a:lnTo>
                  <a:lnTo>
                    <a:pt x="360" y="204"/>
                  </a:lnTo>
                  <a:lnTo>
                    <a:pt x="362" y="186"/>
                  </a:lnTo>
                  <a:lnTo>
                    <a:pt x="362" y="178"/>
                  </a:lnTo>
                  <a:lnTo>
                    <a:pt x="366" y="170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0" y="150"/>
                  </a:lnTo>
                  <a:lnTo>
                    <a:pt x="380" y="146"/>
                  </a:lnTo>
                  <a:lnTo>
                    <a:pt x="384" y="146"/>
                  </a:lnTo>
                  <a:lnTo>
                    <a:pt x="386" y="146"/>
                  </a:lnTo>
                  <a:lnTo>
                    <a:pt x="394" y="140"/>
                  </a:lnTo>
                  <a:lnTo>
                    <a:pt x="402" y="134"/>
                  </a:lnTo>
                  <a:lnTo>
                    <a:pt x="410" y="130"/>
                  </a:lnTo>
                  <a:lnTo>
                    <a:pt x="414" y="130"/>
                  </a:lnTo>
                  <a:lnTo>
                    <a:pt x="418" y="130"/>
                  </a:lnTo>
                  <a:lnTo>
                    <a:pt x="426" y="130"/>
                  </a:lnTo>
                  <a:lnTo>
                    <a:pt x="428" y="122"/>
                  </a:lnTo>
                  <a:lnTo>
                    <a:pt x="432" y="114"/>
                  </a:lnTo>
                  <a:lnTo>
                    <a:pt x="436" y="108"/>
                  </a:lnTo>
                  <a:lnTo>
                    <a:pt x="442" y="100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2" y="104"/>
                  </a:lnTo>
                  <a:lnTo>
                    <a:pt x="426" y="108"/>
                  </a:lnTo>
                  <a:lnTo>
                    <a:pt x="420" y="110"/>
                  </a:lnTo>
                  <a:lnTo>
                    <a:pt x="414" y="112"/>
                  </a:lnTo>
                  <a:lnTo>
                    <a:pt x="410" y="116"/>
                  </a:lnTo>
                  <a:lnTo>
                    <a:pt x="396" y="116"/>
                  </a:lnTo>
                  <a:lnTo>
                    <a:pt x="396" y="112"/>
                  </a:lnTo>
                  <a:lnTo>
                    <a:pt x="398" y="114"/>
                  </a:lnTo>
                  <a:lnTo>
                    <a:pt x="404" y="114"/>
                  </a:lnTo>
                  <a:lnTo>
                    <a:pt x="408" y="114"/>
                  </a:lnTo>
                  <a:lnTo>
                    <a:pt x="412" y="110"/>
                  </a:lnTo>
                  <a:lnTo>
                    <a:pt x="416" y="100"/>
                  </a:lnTo>
                  <a:lnTo>
                    <a:pt x="410" y="98"/>
                  </a:lnTo>
                  <a:lnTo>
                    <a:pt x="414" y="96"/>
                  </a:lnTo>
                  <a:lnTo>
                    <a:pt x="418" y="92"/>
                  </a:lnTo>
                  <a:lnTo>
                    <a:pt x="412" y="90"/>
                  </a:lnTo>
                  <a:lnTo>
                    <a:pt x="404" y="88"/>
                  </a:lnTo>
                  <a:lnTo>
                    <a:pt x="396" y="86"/>
                  </a:lnTo>
                  <a:lnTo>
                    <a:pt x="388" y="84"/>
                  </a:lnTo>
                  <a:lnTo>
                    <a:pt x="396" y="86"/>
                  </a:lnTo>
                  <a:lnTo>
                    <a:pt x="402" y="84"/>
                  </a:lnTo>
                  <a:lnTo>
                    <a:pt x="408" y="80"/>
                  </a:lnTo>
                  <a:lnTo>
                    <a:pt x="412" y="78"/>
                  </a:lnTo>
                  <a:lnTo>
                    <a:pt x="408" y="82"/>
                  </a:lnTo>
                  <a:lnTo>
                    <a:pt x="414" y="82"/>
                  </a:lnTo>
                  <a:lnTo>
                    <a:pt x="420" y="80"/>
                  </a:lnTo>
                  <a:lnTo>
                    <a:pt x="422" y="82"/>
                  </a:lnTo>
                  <a:lnTo>
                    <a:pt x="424" y="84"/>
                  </a:lnTo>
                  <a:lnTo>
                    <a:pt x="428" y="84"/>
                  </a:lnTo>
                  <a:lnTo>
                    <a:pt x="434" y="82"/>
                  </a:lnTo>
                  <a:lnTo>
                    <a:pt x="442" y="72"/>
                  </a:lnTo>
                  <a:lnTo>
                    <a:pt x="450" y="62"/>
                  </a:lnTo>
                  <a:lnTo>
                    <a:pt x="452" y="54"/>
                  </a:lnTo>
                  <a:lnTo>
                    <a:pt x="452" y="30"/>
                  </a:lnTo>
                  <a:lnTo>
                    <a:pt x="446" y="30"/>
                  </a:lnTo>
                  <a:lnTo>
                    <a:pt x="448" y="38"/>
                  </a:lnTo>
                  <a:lnTo>
                    <a:pt x="450" y="40"/>
                  </a:lnTo>
                  <a:lnTo>
                    <a:pt x="450" y="46"/>
                  </a:lnTo>
                  <a:lnTo>
                    <a:pt x="450" y="48"/>
                  </a:lnTo>
                  <a:lnTo>
                    <a:pt x="450" y="46"/>
                  </a:lnTo>
                  <a:lnTo>
                    <a:pt x="446" y="44"/>
                  </a:lnTo>
                  <a:lnTo>
                    <a:pt x="442" y="36"/>
                  </a:lnTo>
                  <a:lnTo>
                    <a:pt x="438" y="38"/>
                  </a:lnTo>
                  <a:lnTo>
                    <a:pt x="436" y="42"/>
                  </a:lnTo>
                  <a:lnTo>
                    <a:pt x="434" y="48"/>
                  </a:lnTo>
                  <a:lnTo>
                    <a:pt x="432" y="52"/>
                  </a:lnTo>
                  <a:lnTo>
                    <a:pt x="428" y="44"/>
                  </a:lnTo>
                  <a:lnTo>
                    <a:pt x="424" y="36"/>
                  </a:lnTo>
                  <a:lnTo>
                    <a:pt x="420" y="40"/>
                  </a:lnTo>
                  <a:lnTo>
                    <a:pt x="414" y="42"/>
                  </a:lnTo>
                  <a:lnTo>
                    <a:pt x="408" y="42"/>
                  </a:lnTo>
                  <a:lnTo>
                    <a:pt x="406" y="46"/>
                  </a:lnTo>
                  <a:lnTo>
                    <a:pt x="400" y="48"/>
                  </a:lnTo>
                  <a:lnTo>
                    <a:pt x="396" y="46"/>
                  </a:lnTo>
                  <a:lnTo>
                    <a:pt x="394" y="44"/>
                  </a:lnTo>
                  <a:lnTo>
                    <a:pt x="398" y="44"/>
                  </a:lnTo>
                  <a:lnTo>
                    <a:pt x="402" y="42"/>
                  </a:lnTo>
                  <a:lnTo>
                    <a:pt x="406" y="42"/>
                  </a:lnTo>
                  <a:lnTo>
                    <a:pt x="408" y="40"/>
                  </a:lnTo>
                  <a:lnTo>
                    <a:pt x="412" y="36"/>
                  </a:lnTo>
                  <a:lnTo>
                    <a:pt x="412" y="30"/>
                  </a:lnTo>
                  <a:lnTo>
                    <a:pt x="418" y="30"/>
                  </a:lnTo>
                  <a:lnTo>
                    <a:pt x="420" y="26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6" y="26"/>
                  </a:lnTo>
                  <a:lnTo>
                    <a:pt x="428" y="22"/>
                  </a:lnTo>
                  <a:lnTo>
                    <a:pt x="426" y="18"/>
                  </a:lnTo>
                  <a:lnTo>
                    <a:pt x="430" y="20"/>
                  </a:lnTo>
                  <a:lnTo>
                    <a:pt x="438" y="20"/>
                  </a:lnTo>
                  <a:lnTo>
                    <a:pt x="434" y="10"/>
                  </a:lnTo>
                  <a:lnTo>
                    <a:pt x="430" y="0"/>
                  </a:lnTo>
                  <a:lnTo>
                    <a:pt x="398" y="8"/>
                  </a:lnTo>
                  <a:lnTo>
                    <a:pt x="318" y="28"/>
                  </a:lnTo>
                  <a:lnTo>
                    <a:pt x="218" y="52"/>
                  </a:lnTo>
                  <a:lnTo>
                    <a:pt x="168" y="62"/>
                  </a:lnTo>
                  <a:lnTo>
                    <a:pt x="124" y="70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0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2" y="96"/>
                  </a:lnTo>
                  <a:lnTo>
                    <a:pt x="110" y="104"/>
                  </a:lnTo>
                  <a:lnTo>
                    <a:pt x="104" y="106"/>
                  </a:lnTo>
                  <a:lnTo>
                    <a:pt x="100" y="108"/>
                  </a:lnTo>
                  <a:lnTo>
                    <a:pt x="92" y="112"/>
                  </a:lnTo>
                  <a:lnTo>
                    <a:pt x="88" y="118"/>
                  </a:lnTo>
                  <a:lnTo>
                    <a:pt x="84" y="118"/>
                  </a:lnTo>
                  <a:lnTo>
                    <a:pt x="82" y="116"/>
                  </a:lnTo>
                  <a:lnTo>
                    <a:pt x="76" y="120"/>
                  </a:lnTo>
                  <a:lnTo>
                    <a:pt x="72" y="124"/>
                  </a:lnTo>
                  <a:lnTo>
                    <a:pt x="66" y="134"/>
                  </a:lnTo>
                  <a:lnTo>
                    <a:pt x="56" y="144"/>
                  </a:lnTo>
                  <a:lnTo>
                    <a:pt x="42" y="154"/>
                  </a:lnTo>
                  <a:lnTo>
                    <a:pt x="28" y="160"/>
                  </a:lnTo>
                  <a:lnTo>
                    <a:pt x="14" y="164"/>
                  </a:lnTo>
                  <a:lnTo>
                    <a:pt x="14" y="174"/>
                  </a:lnTo>
                  <a:lnTo>
                    <a:pt x="12" y="180"/>
                  </a:lnTo>
                  <a:lnTo>
                    <a:pt x="6" y="18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68" y="192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102" y="164"/>
                  </a:lnTo>
                  <a:lnTo>
                    <a:pt x="178" y="160"/>
                  </a:lnTo>
                  <a:lnTo>
                    <a:pt x="178" y="164"/>
                  </a:lnTo>
                  <a:lnTo>
                    <a:pt x="186" y="166"/>
                  </a:lnTo>
                  <a:lnTo>
                    <a:pt x="192" y="164"/>
                  </a:lnTo>
                  <a:lnTo>
                    <a:pt x="194" y="172"/>
                  </a:lnTo>
                  <a:lnTo>
                    <a:pt x="196" y="174"/>
                  </a:lnTo>
                  <a:lnTo>
                    <a:pt x="200" y="174"/>
                  </a:lnTo>
                  <a:lnTo>
                    <a:pt x="206" y="172"/>
                  </a:lnTo>
                  <a:lnTo>
                    <a:pt x="212" y="172"/>
                  </a:lnTo>
                  <a:lnTo>
                    <a:pt x="258" y="164"/>
                  </a:lnTo>
                  <a:lnTo>
                    <a:pt x="326" y="212"/>
                  </a:lnTo>
                  <a:lnTo>
                    <a:pt x="326" y="210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0CEDDFC6-F764-545D-8155-EBA4F409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35" y="3500752"/>
              <a:ext cx="571145" cy="334325"/>
            </a:xfrm>
            <a:custGeom>
              <a:avLst/>
              <a:gdLst>
                <a:gd name="T0" fmla="*/ 346 w 412"/>
                <a:gd name="T1" fmla="*/ 64 h 246"/>
                <a:gd name="T2" fmla="*/ 356 w 412"/>
                <a:gd name="T3" fmla="*/ 68 h 246"/>
                <a:gd name="T4" fmla="*/ 364 w 412"/>
                <a:gd name="T5" fmla="*/ 80 h 246"/>
                <a:gd name="T6" fmla="*/ 356 w 412"/>
                <a:gd name="T7" fmla="*/ 86 h 246"/>
                <a:gd name="T8" fmla="*/ 338 w 412"/>
                <a:gd name="T9" fmla="*/ 78 h 246"/>
                <a:gd name="T10" fmla="*/ 346 w 412"/>
                <a:gd name="T11" fmla="*/ 86 h 246"/>
                <a:gd name="T12" fmla="*/ 370 w 412"/>
                <a:gd name="T13" fmla="*/ 96 h 246"/>
                <a:gd name="T14" fmla="*/ 376 w 412"/>
                <a:gd name="T15" fmla="*/ 106 h 246"/>
                <a:gd name="T16" fmla="*/ 368 w 412"/>
                <a:gd name="T17" fmla="*/ 112 h 246"/>
                <a:gd name="T18" fmla="*/ 364 w 412"/>
                <a:gd name="T19" fmla="*/ 116 h 246"/>
                <a:gd name="T20" fmla="*/ 360 w 412"/>
                <a:gd name="T21" fmla="*/ 114 h 246"/>
                <a:gd name="T22" fmla="*/ 382 w 412"/>
                <a:gd name="T23" fmla="*/ 134 h 246"/>
                <a:gd name="T24" fmla="*/ 378 w 412"/>
                <a:gd name="T25" fmla="*/ 134 h 246"/>
                <a:gd name="T26" fmla="*/ 358 w 412"/>
                <a:gd name="T27" fmla="*/ 126 h 246"/>
                <a:gd name="T28" fmla="*/ 390 w 412"/>
                <a:gd name="T29" fmla="*/ 144 h 246"/>
                <a:gd name="T30" fmla="*/ 404 w 412"/>
                <a:gd name="T31" fmla="*/ 144 h 246"/>
                <a:gd name="T32" fmla="*/ 412 w 412"/>
                <a:gd name="T33" fmla="*/ 152 h 246"/>
                <a:gd name="T34" fmla="*/ 380 w 412"/>
                <a:gd name="T35" fmla="*/ 164 h 246"/>
                <a:gd name="T36" fmla="*/ 200 w 412"/>
                <a:gd name="T37" fmla="*/ 208 h 246"/>
                <a:gd name="T38" fmla="*/ 106 w 412"/>
                <a:gd name="T39" fmla="*/ 226 h 246"/>
                <a:gd name="T40" fmla="*/ 8 w 412"/>
                <a:gd name="T41" fmla="*/ 242 h 246"/>
                <a:gd name="T42" fmla="*/ 34 w 412"/>
                <a:gd name="T43" fmla="*/ 220 h 246"/>
                <a:gd name="T44" fmla="*/ 40 w 412"/>
                <a:gd name="T45" fmla="*/ 212 h 246"/>
                <a:gd name="T46" fmla="*/ 50 w 412"/>
                <a:gd name="T47" fmla="*/ 196 h 246"/>
                <a:gd name="T48" fmla="*/ 72 w 412"/>
                <a:gd name="T49" fmla="*/ 178 h 246"/>
                <a:gd name="T50" fmla="*/ 76 w 412"/>
                <a:gd name="T51" fmla="*/ 172 h 246"/>
                <a:gd name="T52" fmla="*/ 86 w 412"/>
                <a:gd name="T53" fmla="*/ 180 h 246"/>
                <a:gd name="T54" fmla="*/ 96 w 412"/>
                <a:gd name="T55" fmla="*/ 186 h 246"/>
                <a:gd name="T56" fmla="*/ 108 w 412"/>
                <a:gd name="T57" fmla="*/ 182 h 246"/>
                <a:gd name="T58" fmla="*/ 116 w 412"/>
                <a:gd name="T59" fmla="*/ 180 h 246"/>
                <a:gd name="T60" fmla="*/ 136 w 412"/>
                <a:gd name="T61" fmla="*/ 170 h 246"/>
                <a:gd name="T62" fmla="*/ 154 w 412"/>
                <a:gd name="T63" fmla="*/ 156 h 246"/>
                <a:gd name="T64" fmla="*/ 162 w 412"/>
                <a:gd name="T65" fmla="*/ 154 h 246"/>
                <a:gd name="T66" fmla="*/ 166 w 412"/>
                <a:gd name="T67" fmla="*/ 146 h 246"/>
                <a:gd name="T68" fmla="*/ 164 w 412"/>
                <a:gd name="T69" fmla="*/ 132 h 246"/>
                <a:gd name="T70" fmla="*/ 168 w 412"/>
                <a:gd name="T71" fmla="*/ 124 h 246"/>
                <a:gd name="T72" fmla="*/ 174 w 412"/>
                <a:gd name="T73" fmla="*/ 106 h 246"/>
                <a:gd name="T74" fmla="*/ 180 w 412"/>
                <a:gd name="T75" fmla="*/ 84 h 246"/>
                <a:gd name="T76" fmla="*/ 190 w 412"/>
                <a:gd name="T77" fmla="*/ 78 h 246"/>
                <a:gd name="T78" fmla="*/ 196 w 412"/>
                <a:gd name="T79" fmla="*/ 80 h 246"/>
                <a:gd name="T80" fmla="*/ 202 w 412"/>
                <a:gd name="T81" fmla="*/ 78 h 246"/>
                <a:gd name="T82" fmla="*/ 206 w 412"/>
                <a:gd name="T83" fmla="*/ 70 h 246"/>
                <a:gd name="T84" fmla="*/ 208 w 412"/>
                <a:gd name="T85" fmla="*/ 52 h 246"/>
                <a:gd name="T86" fmla="*/ 212 w 412"/>
                <a:gd name="T87" fmla="*/ 48 h 246"/>
                <a:gd name="T88" fmla="*/ 222 w 412"/>
                <a:gd name="T89" fmla="*/ 36 h 246"/>
                <a:gd name="T90" fmla="*/ 232 w 412"/>
                <a:gd name="T91" fmla="*/ 14 h 246"/>
                <a:gd name="T92" fmla="*/ 240 w 412"/>
                <a:gd name="T93" fmla="*/ 0 h 246"/>
                <a:gd name="T94" fmla="*/ 254 w 412"/>
                <a:gd name="T95" fmla="*/ 10 h 246"/>
                <a:gd name="T96" fmla="*/ 262 w 412"/>
                <a:gd name="T97" fmla="*/ 10 h 246"/>
                <a:gd name="T98" fmla="*/ 268 w 412"/>
                <a:gd name="T99" fmla="*/ 2 h 246"/>
                <a:gd name="T100" fmla="*/ 276 w 412"/>
                <a:gd name="T101" fmla="*/ 0 h 246"/>
                <a:gd name="T102" fmla="*/ 280 w 412"/>
                <a:gd name="T103" fmla="*/ 8 h 246"/>
                <a:gd name="T104" fmla="*/ 286 w 412"/>
                <a:gd name="T105" fmla="*/ 12 h 246"/>
                <a:gd name="T106" fmla="*/ 306 w 412"/>
                <a:gd name="T107" fmla="*/ 14 h 246"/>
                <a:gd name="T108" fmla="*/ 310 w 412"/>
                <a:gd name="T109" fmla="*/ 18 h 246"/>
                <a:gd name="T110" fmla="*/ 306 w 412"/>
                <a:gd name="T111" fmla="*/ 32 h 246"/>
                <a:gd name="T112" fmla="*/ 300 w 412"/>
                <a:gd name="T113" fmla="*/ 48 h 246"/>
                <a:gd name="T114" fmla="*/ 304 w 412"/>
                <a:gd name="T115" fmla="*/ 56 h 246"/>
                <a:gd name="T116" fmla="*/ 308 w 412"/>
                <a:gd name="T117" fmla="*/ 56 h 246"/>
                <a:gd name="T118" fmla="*/ 314 w 412"/>
                <a:gd name="T119" fmla="*/ 50 h 246"/>
                <a:gd name="T120" fmla="*/ 324 w 412"/>
                <a:gd name="T121" fmla="*/ 58 h 246"/>
                <a:gd name="T122" fmla="*/ 340 w 412"/>
                <a:gd name="T123" fmla="*/ 6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246">
                  <a:moveTo>
                    <a:pt x="340" y="64"/>
                  </a:moveTo>
                  <a:lnTo>
                    <a:pt x="346" y="64"/>
                  </a:lnTo>
                  <a:lnTo>
                    <a:pt x="352" y="66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64" y="80"/>
                  </a:lnTo>
                  <a:lnTo>
                    <a:pt x="368" y="90"/>
                  </a:lnTo>
                  <a:lnTo>
                    <a:pt x="356" y="86"/>
                  </a:lnTo>
                  <a:lnTo>
                    <a:pt x="346" y="84"/>
                  </a:lnTo>
                  <a:lnTo>
                    <a:pt x="338" y="78"/>
                  </a:lnTo>
                  <a:lnTo>
                    <a:pt x="342" y="82"/>
                  </a:lnTo>
                  <a:lnTo>
                    <a:pt x="346" y="86"/>
                  </a:lnTo>
                  <a:lnTo>
                    <a:pt x="360" y="92"/>
                  </a:lnTo>
                  <a:lnTo>
                    <a:pt x="370" y="96"/>
                  </a:lnTo>
                  <a:lnTo>
                    <a:pt x="374" y="100"/>
                  </a:lnTo>
                  <a:lnTo>
                    <a:pt x="376" y="106"/>
                  </a:lnTo>
                  <a:lnTo>
                    <a:pt x="368" y="106"/>
                  </a:lnTo>
                  <a:lnTo>
                    <a:pt x="368" y="112"/>
                  </a:lnTo>
                  <a:lnTo>
                    <a:pt x="366" y="116"/>
                  </a:lnTo>
                  <a:lnTo>
                    <a:pt x="364" y="116"/>
                  </a:lnTo>
                  <a:lnTo>
                    <a:pt x="362" y="116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82" y="134"/>
                  </a:lnTo>
                  <a:lnTo>
                    <a:pt x="380" y="134"/>
                  </a:lnTo>
                  <a:lnTo>
                    <a:pt x="378" y="134"/>
                  </a:lnTo>
                  <a:lnTo>
                    <a:pt x="370" y="130"/>
                  </a:lnTo>
                  <a:lnTo>
                    <a:pt x="358" y="126"/>
                  </a:lnTo>
                  <a:lnTo>
                    <a:pt x="378" y="138"/>
                  </a:lnTo>
                  <a:lnTo>
                    <a:pt x="390" y="144"/>
                  </a:lnTo>
                  <a:lnTo>
                    <a:pt x="400" y="150"/>
                  </a:lnTo>
                  <a:lnTo>
                    <a:pt x="404" y="144"/>
                  </a:lnTo>
                  <a:lnTo>
                    <a:pt x="410" y="150"/>
                  </a:lnTo>
                  <a:lnTo>
                    <a:pt x="412" y="152"/>
                  </a:lnTo>
                  <a:lnTo>
                    <a:pt x="412" y="156"/>
                  </a:lnTo>
                  <a:lnTo>
                    <a:pt x="380" y="164"/>
                  </a:lnTo>
                  <a:lnTo>
                    <a:pt x="300" y="184"/>
                  </a:lnTo>
                  <a:lnTo>
                    <a:pt x="200" y="208"/>
                  </a:lnTo>
                  <a:lnTo>
                    <a:pt x="150" y="218"/>
                  </a:lnTo>
                  <a:lnTo>
                    <a:pt x="106" y="226"/>
                  </a:lnTo>
                  <a:lnTo>
                    <a:pt x="0" y="246"/>
                  </a:lnTo>
                  <a:lnTo>
                    <a:pt x="8" y="242"/>
                  </a:lnTo>
                  <a:lnTo>
                    <a:pt x="22" y="232"/>
                  </a:lnTo>
                  <a:lnTo>
                    <a:pt x="34" y="220"/>
                  </a:lnTo>
                  <a:lnTo>
                    <a:pt x="38" y="216"/>
                  </a:lnTo>
                  <a:lnTo>
                    <a:pt x="40" y="212"/>
                  </a:lnTo>
                  <a:lnTo>
                    <a:pt x="44" y="204"/>
                  </a:lnTo>
                  <a:lnTo>
                    <a:pt x="50" y="196"/>
                  </a:lnTo>
                  <a:lnTo>
                    <a:pt x="66" y="180"/>
                  </a:lnTo>
                  <a:lnTo>
                    <a:pt x="72" y="178"/>
                  </a:lnTo>
                  <a:lnTo>
                    <a:pt x="74" y="176"/>
                  </a:lnTo>
                  <a:lnTo>
                    <a:pt x="76" y="172"/>
                  </a:lnTo>
                  <a:lnTo>
                    <a:pt x="82" y="174"/>
                  </a:lnTo>
                  <a:lnTo>
                    <a:pt x="86" y="180"/>
                  </a:lnTo>
                  <a:lnTo>
                    <a:pt x="90" y="184"/>
                  </a:lnTo>
                  <a:lnTo>
                    <a:pt x="96" y="186"/>
                  </a:lnTo>
                  <a:lnTo>
                    <a:pt x="102" y="184"/>
                  </a:lnTo>
                  <a:lnTo>
                    <a:pt x="108" y="182"/>
                  </a:lnTo>
                  <a:lnTo>
                    <a:pt x="114" y="174"/>
                  </a:lnTo>
                  <a:lnTo>
                    <a:pt x="116" y="180"/>
                  </a:lnTo>
                  <a:lnTo>
                    <a:pt x="128" y="176"/>
                  </a:lnTo>
                  <a:lnTo>
                    <a:pt x="136" y="170"/>
                  </a:lnTo>
                  <a:lnTo>
                    <a:pt x="150" y="158"/>
                  </a:lnTo>
                  <a:lnTo>
                    <a:pt x="154" y="156"/>
                  </a:lnTo>
                  <a:lnTo>
                    <a:pt x="158" y="156"/>
                  </a:lnTo>
                  <a:lnTo>
                    <a:pt x="162" y="154"/>
                  </a:lnTo>
                  <a:lnTo>
                    <a:pt x="164" y="152"/>
                  </a:lnTo>
                  <a:lnTo>
                    <a:pt x="166" y="146"/>
                  </a:lnTo>
                  <a:lnTo>
                    <a:pt x="166" y="142"/>
                  </a:lnTo>
                  <a:lnTo>
                    <a:pt x="164" y="132"/>
                  </a:lnTo>
                  <a:lnTo>
                    <a:pt x="164" y="128"/>
                  </a:lnTo>
                  <a:lnTo>
                    <a:pt x="168" y="124"/>
                  </a:lnTo>
                  <a:lnTo>
                    <a:pt x="172" y="120"/>
                  </a:lnTo>
                  <a:lnTo>
                    <a:pt x="174" y="106"/>
                  </a:lnTo>
                  <a:lnTo>
                    <a:pt x="178" y="96"/>
                  </a:lnTo>
                  <a:lnTo>
                    <a:pt x="180" y="84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0"/>
                  </a:lnTo>
                  <a:lnTo>
                    <a:pt x="206" y="60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12" y="48"/>
                  </a:lnTo>
                  <a:lnTo>
                    <a:pt x="216" y="44"/>
                  </a:lnTo>
                  <a:lnTo>
                    <a:pt x="222" y="36"/>
                  </a:lnTo>
                  <a:lnTo>
                    <a:pt x="228" y="26"/>
                  </a:lnTo>
                  <a:lnTo>
                    <a:pt x="232" y="14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8" y="8"/>
                  </a:lnTo>
                  <a:lnTo>
                    <a:pt x="254" y="10"/>
                  </a:lnTo>
                  <a:lnTo>
                    <a:pt x="258" y="12"/>
                  </a:lnTo>
                  <a:lnTo>
                    <a:pt x="262" y="10"/>
                  </a:lnTo>
                  <a:lnTo>
                    <a:pt x="264" y="6"/>
                  </a:lnTo>
                  <a:lnTo>
                    <a:pt x="268" y="2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0" y="8"/>
                  </a:lnTo>
                  <a:lnTo>
                    <a:pt x="282" y="12"/>
                  </a:lnTo>
                  <a:lnTo>
                    <a:pt x="286" y="12"/>
                  </a:lnTo>
                  <a:lnTo>
                    <a:pt x="296" y="12"/>
                  </a:lnTo>
                  <a:lnTo>
                    <a:pt x="306" y="14"/>
                  </a:lnTo>
                  <a:lnTo>
                    <a:pt x="310" y="14"/>
                  </a:lnTo>
                  <a:lnTo>
                    <a:pt x="310" y="18"/>
                  </a:lnTo>
                  <a:lnTo>
                    <a:pt x="308" y="26"/>
                  </a:lnTo>
                  <a:lnTo>
                    <a:pt x="306" y="32"/>
                  </a:lnTo>
                  <a:lnTo>
                    <a:pt x="302" y="40"/>
                  </a:lnTo>
                  <a:lnTo>
                    <a:pt x="300" y="48"/>
                  </a:lnTo>
                  <a:lnTo>
                    <a:pt x="302" y="54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14" y="50"/>
                  </a:lnTo>
                  <a:lnTo>
                    <a:pt x="318" y="54"/>
                  </a:lnTo>
                  <a:lnTo>
                    <a:pt x="324" y="58"/>
                  </a:lnTo>
                  <a:lnTo>
                    <a:pt x="332" y="62"/>
                  </a:lnTo>
                  <a:lnTo>
                    <a:pt x="340" y="64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43" name="Freeform 39">
              <a:extLst>
                <a:ext uri="{FF2B5EF4-FFF2-40B4-BE49-F238E27FC236}">
                  <a16:creationId xmlns:a16="http://schemas.microsoft.com/office/drawing/2014/main" id="{7B80CD15-B6AC-4EF4-975D-DEAF3287F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521" y="2867439"/>
              <a:ext cx="130310" cy="239191"/>
            </a:xfrm>
            <a:custGeom>
              <a:avLst/>
              <a:gdLst>
                <a:gd name="T0" fmla="*/ 60 w 94"/>
                <a:gd name="T1" fmla="*/ 176 h 176"/>
                <a:gd name="T2" fmla="*/ 94 w 94"/>
                <a:gd name="T3" fmla="*/ 166 h 176"/>
                <a:gd name="T4" fmla="*/ 92 w 94"/>
                <a:gd name="T5" fmla="*/ 162 h 176"/>
                <a:gd name="T6" fmla="*/ 88 w 94"/>
                <a:gd name="T7" fmla="*/ 160 h 176"/>
                <a:gd name="T8" fmla="*/ 90 w 94"/>
                <a:gd name="T9" fmla="*/ 154 h 176"/>
                <a:gd name="T10" fmla="*/ 86 w 94"/>
                <a:gd name="T11" fmla="*/ 144 h 176"/>
                <a:gd name="T12" fmla="*/ 82 w 94"/>
                <a:gd name="T13" fmla="*/ 132 h 176"/>
                <a:gd name="T14" fmla="*/ 80 w 94"/>
                <a:gd name="T15" fmla="*/ 106 h 176"/>
                <a:gd name="T16" fmla="*/ 80 w 94"/>
                <a:gd name="T17" fmla="*/ 94 h 176"/>
                <a:gd name="T18" fmla="*/ 82 w 94"/>
                <a:gd name="T19" fmla="*/ 80 h 176"/>
                <a:gd name="T20" fmla="*/ 80 w 94"/>
                <a:gd name="T21" fmla="*/ 70 h 176"/>
                <a:gd name="T22" fmla="*/ 80 w 94"/>
                <a:gd name="T23" fmla="*/ 58 h 176"/>
                <a:gd name="T24" fmla="*/ 82 w 94"/>
                <a:gd name="T25" fmla="*/ 52 h 176"/>
                <a:gd name="T26" fmla="*/ 86 w 94"/>
                <a:gd name="T27" fmla="*/ 46 h 176"/>
                <a:gd name="T28" fmla="*/ 90 w 94"/>
                <a:gd name="T29" fmla="*/ 42 h 176"/>
                <a:gd name="T30" fmla="*/ 92 w 94"/>
                <a:gd name="T31" fmla="*/ 34 h 176"/>
                <a:gd name="T32" fmla="*/ 90 w 94"/>
                <a:gd name="T33" fmla="*/ 26 h 176"/>
                <a:gd name="T34" fmla="*/ 88 w 94"/>
                <a:gd name="T35" fmla="*/ 16 h 176"/>
                <a:gd name="T36" fmla="*/ 82 w 94"/>
                <a:gd name="T37" fmla="*/ 0 h 176"/>
                <a:gd name="T38" fmla="*/ 0 w 94"/>
                <a:gd name="T39" fmla="*/ 30 h 176"/>
                <a:gd name="T40" fmla="*/ 8 w 94"/>
                <a:gd name="T41" fmla="*/ 52 h 176"/>
                <a:gd name="T42" fmla="*/ 18 w 94"/>
                <a:gd name="T43" fmla="*/ 72 h 176"/>
                <a:gd name="T44" fmla="*/ 18 w 94"/>
                <a:gd name="T45" fmla="*/ 90 h 176"/>
                <a:gd name="T46" fmla="*/ 20 w 94"/>
                <a:gd name="T47" fmla="*/ 100 h 176"/>
                <a:gd name="T48" fmla="*/ 26 w 94"/>
                <a:gd name="T49" fmla="*/ 108 h 176"/>
                <a:gd name="T50" fmla="*/ 28 w 94"/>
                <a:gd name="T51" fmla="*/ 110 h 176"/>
                <a:gd name="T52" fmla="*/ 30 w 94"/>
                <a:gd name="T53" fmla="*/ 112 h 176"/>
                <a:gd name="T54" fmla="*/ 30 w 94"/>
                <a:gd name="T55" fmla="*/ 118 h 176"/>
                <a:gd name="T56" fmla="*/ 28 w 94"/>
                <a:gd name="T57" fmla="*/ 122 h 176"/>
                <a:gd name="T58" fmla="*/ 30 w 94"/>
                <a:gd name="T59" fmla="*/ 124 h 176"/>
                <a:gd name="T60" fmla="*/ 34 w 94"/>
                <a:gd name="T61" fmla="*/ 124 h 176"/>
                <a:gd name="T62" fmla="*/ 36 w 94"/>
                <a:gd name="T63" fmla="*/ 122 h 176"/>
                <a:gd name="T64" fmla="*/ 40 w 94"/>
                <a:gd name="T65" fmla="*/ 126 h 176"/>
                <a:gd name="T66" fmla="*/ 44 w 94"/>
                <a:gd name="T67" fmla="*/ 132 h 176"/>
                <a:gd name="T68" fmla="*/ 52 w 94"/>
                <a:gd name="T69" fmla="*/ 156 h 176"/>
                <a:gd name="T70" fmla="*/ 58 w 94"/>
                <a:gd name="T71" fmla="*/ 176 h 176"/>
                <a:gd name="T72" fmla="*/ 60 w 9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176">
                  <a:moveTo>
                    <a:pt x="60" y="176"/>
                  </a:moveTo>
                  <a:lnTo>
                    <a:pt x="94" y="166"/>
                  </a:lnTo>
                  <a:lnTo>
                    <a:pt x="92" y="162"/>
                  </a:lnTo>
                  <a:lnTo>
                    <a:pt x="88" y="160"/>
                  </a:lnTo>
                  <a:lnTo>
                    <a:pt x="90" y="154"/>
                  </a:lnTo>
                  <a:lnTo>
                    <a:pt x="86" y="144"/>
                  </a:lnTo>
                  <a:lnTo>
                    <a:pt x="82" y="132"/>
                  </a:lnTo>
                  <a:lnTo>
                    <a:pt x="80" y="106"/>
                  </a:lnTo>
                  <a:lnTo>
                    <a:pt x="80" y="94"/>
                  </a:lnTo>
                  <a:lnTo>
                    <a:pt x="82" y="80"/>
                  </a:lnTo>
                  <a:lnTo>
                    <a:pt x="80" y="70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6" y="46"/>
                  </a:lnTo>
                  <a:lnTo>
                    <a:pt x="90" y="42"/>
                  </a:lnTo>
                  <a:lnTo>
                    <a:pt x="92" y="34"/>
                  </a:lnTo>
                  <a:lnTo>
                    <a:pt x="90" y="26"/>
                  </a:lnTo>
                  <a:lnTo>
                    <a:pt x="88" y="16"/>
                  </a:lnTo>
                  <a:lnTo>
                    <a:pt x="82" y="0"/>
                  </a:lnTo>
                  <a:lnTo>
                    <a:pt x="0" y="30"/>
                  </a:lnTo>
                  <a:lnTo>
                    <a:pt x="8" y="52"/>
                  </a:lnTo>
                  <a:lnTo>
                    <a:pt x="18" y="72"/>
                  </a:lnTo>
                  <a:lnTo>
                    <a:pt x="18" y="90"/>
                  </a:lnTo>
                  <a:lnTo>
                    <a:pt x="20" y="100"/>
                  </a:lnTo>
                  <a:lnTo>
                    <a:pt x="26" y="108"/>
                  </a:lnTo>
                  <a:lnTo>
                    <a:pt x="28" y="110"/>
                  </a:lnTo>
                  <a:lnTo>
                    <a:pt x="30" y="112"/>
                  </a:lnTo>
                  <a:lnTo>
                    <a:pt x="30" y="118"/>
                  </a:lnTo>
                  <a:lnTo>
                    <a:pt x="28" y="122"/>
                  </a:lnTo>
                  <a:lnTo>
                    <a:pt x="30" y="124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4" y="132"/>
                  </a:lnTo>
                  <a:lnTo>
                    <a:pt x="52" y="156"/>
                  </a:lnTo>
                  <a:lnTo>
                    <a:pt x="58" y="176"/>
                  </a:lnTo>
                  <a:lnTo>
                    <a:pt x="60" y="176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44" name="Freeform 40">
              <a:extLst>
                <a:ext uri="{FF2B5EF4-FFF2-40B4-BE49-F238E27FC236}">
                  <a16:creationId xmlns:a16="http://schemas.microsoft.com/office/drawing/2014/main" id="{A9076995-F259-A38F-C7B1-2EDD5F2A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424" y="2834823"/>
              <a:ext cx="121992" cy="258218"/>
            </a:xfrm>
            <a:custGeom>
              <a:avLst/>
              <a:gdLst>
                <a:gd name="T0" fmla="*/ 16 w 88"/>
                <a:gd name="T1" fmla="*/ 0 h 190"/>
                <a:gd name="T2" fmla="*/ 8 w 88"/>
                <a:gd name="T3" fmla="*/ 4 h 190"/>
                <a:gd name="T4" fmla="*/ 4 w 88"/>
                <a:gd name="T5" fmla="*/ 8 h 190"/>
                <a:gd name="T6" fmla="*/ 2 w 88"/>
                <a:gd name="T7" fmla="*/ 14 h 190"/>
                <a:gd name="T8" fmla="*/ 4 w 88"/>
                <a:gd name="T9" fmla="*/ 20 h 190"/>
                <a:gd name="T10" fmla="*/ 2 w 88"/>
                <a:gd name="T11" fmla="*/ 24 h 190"/>
                <a:gd name="T12" fmla="*/ 8 w 88"/>
                <a:gd name="T13" fmla="*/ 40 h 190"/>
                <a:gd name="T14" fmla="*/ 10 w 88"/>
                <a:gd name="T15" fmla="*/ 50 h 190"/>
                <a:gd name="T16" fmla="*/ 12 w 88"/>
                <a:gd name="T17" fmla="*/ 58 h 190"/>
                <a:gd name="T18" fmla="*/ 10 w 88"/>
                <a:gd name="T19" fmla="*/ 66 h 190"/>
                <a:gd name="T20" fmla="*/ 6 w 88"/>
                <a:gd name="T21" fmla="*/ 70 h 190"/>
                <a:gd name="T22" fmla="*/ 2 w 88"/>
                <a:gd name="T23" fmla="*/ 76 h 190"/>
                <a:gd name="T24" fmla="*/ 0 w 88"/>
                <a:gd name="T25" fmla="*/ 82 h 190"/>
                <a:gd name="T26" fmla="*/ 0 w 88"/>
                <a:gd name="T27" fmla="*/ 94 h 190"/>
                <a:gd name="T28" fmla="*/ 2 w 88"/>
                <a:gd name="T29" fmla="*/ 104 h 190"/>
                <a:gd name="T30" fmla="*/ 0 w 88"/>
                <a:gd name="T31" fmla="*/ 118 h 190"/>
                <a:gd name="T32" fmla="*/ 0 w 88"/>
                <a:gd name="T33" fmla="*/ 130 h 190"/>
                <a:gd name="T34" fmla="*/ 2 w 88"/>
                <a:gd name="T35" fmla="*/ 156 h 190"/>
                <a:gd name="T36" fmla="*/ 6 w 88"/>
                <a:gd name="T37" fmla="*/ 168 h 190"/>
                <a:gd name="T38" fmla="*/ 10 w 88"/>
                <a:gd name="T39" fmla="*/ 178 h 190"/>
                <a:gd name="T40" fmla="*/ 8 w 88"/>
                <a:gd name="T41" fmla="*/ 184 h 190"/>
                <a:gd name="T42" fmla="*/ 12 w 88"/>
                <a:gd name="T43" fmla="*/ 186 h 190"/>
                <a:gd name="T44" fmla="*/ 14 w 88"/>
                <a:gd name="T45" fmla="*/ 190 h 190"/>
                <a:gd name="T46" fmla="*/ 64 w 88"/>
                <a:gd name="T47" fmla="*/ 172 h 190"/>
                <a:gd name="T48" fmla="*/ 72 w 88"/>
                <a:gd name="T49" fmla="*/ 168 h 190"/>
                <a:gd name="T50" fmla="*/ 76 w 88"/>
                <a:gd name="T51" fmla="*/ 162 h 190"/>
                <a:gd name="T52" fmla="*/ 82 w 88"/>
                <a:gd name="T53" fmla="*/ 156 h 190"/>
                <a:gd name="T54" fmla="*/ 86 w 88"/>
                <a:gd name="T55" fmla="*/ 150 h 190"/>
                <a:gd name="T56" fmla="*/ 86 w 88"/>
                <a:gd name="T57" fmla="*/ 152 h 190"/>
                <a:gd name="T58" fmla="*/ 88 w 88"/>
                <a:gd name="T59" fmla="*/ 138 h 190"/>
                <a:gd name="T60" fmla="*/ 88 w 88"/>
                <a:gd name="T61" fmla="*/ 134 h 190"/>
                <a:gd name="T62" fmla="*/ 82 w 88"/>
                <a:gd name="T63" fmla="*/ 130 h 190"/>
                <a:gd name="T64" fmla="*/ 74 w 88"/>
                <a:gd name="T65" fmla="*/ 124 h 190"/>
                <a:gd name="T66" fmla="*/ 68 w 88"/>
                <a:gd name="T67" fmla="*/ 118 h 190"/>
                <a:gd name="T68" fmla="*/ 66 w 88"/>
                <a:gd name="T69" fmla="*/ 112 h 190"/>
                <a:gd name="T70" fmla="*/ 16 w 88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90">
                  <a:moveTo>
                    <a:pt x="16" y="0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0" y="66"/>
                  </a:lnTo>
                  <a:lnTo>
                    <a:pt x="6" y="70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0"/>
                  </a:lnTo>
                  <a:lnTo>
                    <a:pt x="2" y="156"/>
                  </a:lnTo>
                  <a:lnTo>
                    <a:pt x="6" y="168"/>
                  </a:lnTo>
                  <a:lnTo>
                    <a:pt x="10" y="178"/>
                  </a:lnTo>
                  <a:lnTo>
                    <a:pt x="8" y="184"/>
                  </a:lnTo>
                  <a:lnTo>
                    <a:pt x="12" y="186"/>
                  </a:lnTo>
                  <a:lnTo>
                    <a:pt x="14" y="190"/>
                  </a:lnTo>
                  <a:lnTo>
                    <a:pt x="64" y="172"/>
                  </a:lnTo>
                  <a:lnTo>
                    <a:pt x="72" y="168"/>
                  </a:lnTo>
                  <a:lnTo>
                    <a:pt x="76" y="162"/>
                  </a:lnTo>
                  <a:lnTo>
                    <a:pt x="82" y="156"/>
                  </a:lnTo>
                  <a:lnTo>
                    <a:pt x="86" y="150"/>
                  </a:lnTo>
                  <a:lnTo>
                    <a:pt x="86" y="15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2" y="130"/>
                  </a:lnTo>
                  <a:lnTo>
                    <a:pt x="74" y="124"/>
                  </a:lnTo>
                  <a:lnTo>
                    <a:pt x="68" y="118"/>
                  </a:lnTo>
                  <a:lnTo>
                    <a:pt x="66" y="1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45" name="Freeform 41">
              <a:extLst>
                <a:ext uri="{FF2B5EF4-FFF2-40B4-BE49-F238E27FC236}">
                  <a16:creationId xmlns:a16="http://schemas.microsoft.com/office/drawing/2014/main" id="{4027AA61-AC67-E4BD-0BFB-93472FEDF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605" y="2579323"/>
              <a:ext cx="266164" cy="437612"/>
            </a:xfrm>
            <a:custGeom>
              <a:avLst/>
              <a:gdLst>
                <a:gd name="T0" fmla="*/ 74 w 192"/>
                <a:gd name="T1" fmla="*/ 308 h 322"/>
                <a:gd name="T2" fmla="*/ 76 w 192"/>
                <a:gd name="T3" fmla="*/ 292 h 322"/>
                <a:gd name="T4" fmla="*/ 80 w 192"/>
                <a:gd name="T5" fmla="*/ 278 h 322"/>
                <a:gd name="T6" fmla="*/ 82 w 192"/>
                <a:gd name="T7" fmla="*/ 272 h 322"/>
                <a:gd name="T8" fmla="*/ 84 w 192"/>
                <a:gd name="T9" fmla="*/ 264 h 322"/>
                <a:gd name="T10" fmla="*/ 84 w 192"/>
                <a:gd name="T11" fmla="*/ 258 h 322"/>
                <a:gd name="T12" fmla="*/ 90 w 192"/>
                <a:gd name="T13" fmla="*/ 258 h 322"/>
                <a:gd name="T14" fmla="*/ 94 w 192"/>
                <a:gd name="T15" fmla="*/ 254 h 322"/>
                <a:gd name="T16" fmla="*/ 102 w 192"/>
                <a:gd name="T17" fmla="*/ 252 h 322"/>
                <a:gd name="T18" fmla="*/ 108 w 192"/>
                <a:gd name="T19" fmla="*/ 246 h 322"/>
                <a:gd name="T20" fmla="*/ 112 w 192"/>
                <a:gd name="T21" fmla="*/ 232 h 322"/>
                <a:gd name="T22" fmla="*/ 120 w 192"/>
                <a:gd name="T23" fmla="*/ 228 h 322"/>
                <a:gd name="T24" fmla="*/ 134 w 192"/>
                <a:gd name="T25" fmla="*/ 204 h 322"/>
                <a:gd name="T26" fmla="*/ 136 w 192"/>
                <a:gd name="T27" fmla="*/ 210 h 322"/>
                <a:gd name="T28" fmla="*/ 144 w 192"/>
                <a:gd name="T29" fmla="*/ 208 h 322"/>
                <a:gd name="T30" fmla="*/ 148 w 192"/>
                <a:gd name="T31" fmla="*/ 200 h 322"/>
                <a:gd name="T32" fmla="*/ 144 w 192"/>
                <a:gd name="T33" fmla="*/ 192 h 322"/>
                <a:gd name="T34" fmla="*/ 148 w 192"/>
                <a:gd name="T35" fmla="*/ 186 h 322"/>
                <a:gd name="T36" fmla="*/ 152 w 192"/>
                <a:gd name="T37" fmla="*/ 184 h 322"/>
                <a:gd name="T38" fmla="*/ 154 w 192"/>
                <a:gd name="T39" fmla="*/ 186 h 322"/>
                <a:gd name="T40" fmla="*/ 158 w 192"/>
                <a:gd name="T41" fmla="*/ 188 h 322"/>
                <a:gd name="T42" fmla="*/ 164 w 192"/>
                <a:gd name="T43" fmla="*/ 184 h 322"/>
                <a:gd name="T44" fmla="*/ 166 w 192"/>
                <a:gd name="T45" fmla="*/ 176 h 322"/>
                <a:gd name="T46" fmla="*/ 168 w 192"/>
                <a:gd name="T47" fmla="*/ 170 h 322"/>
                <a:gd name="T48" fmla="*/ 172 w 192"/>
                <a:gd name="T49" fmla="*/ 166 h 322"/>
                <a:gd name="T50" fmla="*/ 180 w 192"/>
                <a:gd name="T51" fmla="*/ 162 h 322"/>
                <a:gd name="T52" fmla="*/ 182 w 192"/>
                <a:gd name="T53" fmla="*/ 154 h 322"/>
                <a:gd name="T54" fmla="*/ 182 w 192"/>
                <a:gd name="T55" fmla="*/ 146 h 322"/>
                <a:gd name="T56" fmla="*/ 188 w 192"/>
                <a:gd name="T57" fmla="*/ 144 h 322"/>
                <a:gd name="T58" fmla="*/ 192 w 192"/>
                <a:gd name="T59" fmla="*/ 138 h 322"/>
                <a:gd name="T60" fmla="*/ 190 w 192"/>
                <a:gd name="T61" fmla="*/ 128 h 322"/>
                <a:gd name="T62" fmla="*/ 182 w 192"/>
                <a:gd name="T63" fmla="*/ 120 h 322"/>
                <a:gd name="T64" fmla="*/ 170 w 192"/>
                <a:gd name="T65" fmla="*/ 120 h 322"/>
                <a:gd name="T66" fmla="*/ 158 w 192"/>
                <a:gd name="T67" fmla="*/ 108 h 322"/>
                <a:gd name="T68" fmla="*/ 148 w 192"/>
                <a:gd name="T69" fmla="*/ 98 h 322"/>
                <a:gd name="T70" fmla="*/ 134 w 192"/>
                <a:gd name="T71" fmla="*/ 94 h 322"/>
                <a:gd name="T72" fmla="*/ 96 w 192"/>
                <a:gd name="T73" fmla="*/ 14 h 322"/>
                <a:gd name="T74" fmla="*/ 82 w 192"/>
                <a:gd name="T75" fmla="*/ 6 h 322"/>
                <a:gd name="T76" fmla="*/ 68 w 192"/>
                <a:gd name="T77" fmla="*/ 0 h 322"/>
                <a:gd name="T78" fmla="*/ 62 w 192"/>
                <a:gd name="T79" fmla="*/ 4 h 322"/>
                <a:gd name="T80" fmla="*/ 50 w 192"/>
                <a:gd name="T81" fmla="*/ 20 h 322"/>
                <a:gd name="T82" fmla="*/ 42 w 192"/>
                <a:gd name="T83" fmla="*/ 24 h 322"/>
                <a:gd name="T84" fmla="*/ 34 w 192"/>
                <a:gd name="T85" fmla="*/ 22 h 322"/>
                <a:gd name="T86" fmla="*/ 28 w 192"/>
                <a:gd name="T87" fmla="*/ 16 h 322"/>
                <a:gd name="T88" fmla="*/ 24 w 192"/>
                <a:gd name="T89" fmla="*/ 16 h 322"/>
                <a:gd name="T90" fmla="*/ 18 w 192"/>
                <a:gd name="T91" fmla="*/ 36 h 322"/>
                <a:gd name="T92" fmla="*/ 12 w 192"/>
                <a:gd name="T93" fmla="*/ 88 h 322"/>
                <a:gd name="T94" fmla="*/ 12 w 192"/>
                <a:gd name="T95" fmla="*/ 122 h 322"/>
                <a:gd name="T96" fmla="*/ 16 w 192"/>
                <a:gd name="T97" fmla="*/ 132 h 322"/>
                <a:gd name="T98" fmla="*/ 16 w 192"/>
                <a:gd name="T99" fmla="*/ 160 h 322"/>
                <a:gd name="T100" fmla="*/ 8 w 192"/>
                <a:gd name="T101" fmla="*/ 180 h 322"/>
                <a:gd name="T102" fmla="*/ 0 w 192"/>
                <a:gd name="T103" fmla="*/ 188 h 322"/>
                <a:gd name="T104" fmla="*/ 52 w 192"/>
                <a:gd name="T105" fmla="*/ 306 h 322"/>
                <a:gd name="T106" fmla="*/ 66 w 192"/>
                <a:gd name="T107" fmla="*/ 318 h 322"/>
                <a:gd name="T108" fmla="*/ 72 w 192"/>
                <a:gd name="T109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322">
                  <a:moveTo>
                    <a:pt x="72" y="320"/>
                  </a:moveTo>
                  <a:lnTo>
                    <a:pt x="74" y="308"/>
                  </a:lnTo>
                  <a:lnTo>
                    <a:pt x="72" y="304"/>
                  </a:lnTo>
                  <a:lnTo>
                    <a:pt x="76" y="292"/>
                  </a:lnTo>
                  <a:lnTo>
                    <a:pt x="82" y="280"/>
                  </a:lnTo>
                  <a:lnTo>
                    <a:pt x="80" y="278"/>
                  </a:lnTo>
                  <a:lnTo>
                    <a:pt x="78" y="276"/>
                  </a:lnTo>
                  <a:lnTo>
                    <a:pt x="82" y="272"/>
                  </a:lnTo>
                  <a:lnTo>
                    <a:pt x="82" y="268"/>
                  </a:lnTo>
                  <a:lnTo>
                    <a:pt x="84" y="264"/>
                  </a:lnTo>
                  <a:lnTo>
                    <a:pt x="86" y="260"/>
                  </a:lnTo>
                  <a:lnTo>
                    <a:pt x="84" y="258"/>
                  </a:lnTo>
                  <a:lnTo>
                    <a:pt x="82" y="254"/>
                  </a:lnTo>
                  <a:lnTo>
                    <a:pt x="90" y="258"/>
                  </a:lnTo>
                  <a:lnTo>
                    <a:pt x="94" y="256"/>
                  </a:lnTo>
                  <a:lnTo>
                    <a:pt x="94" y="254"/>
                  </a:lnTo>
                  <a:lnTo>
                    <a:pt x="98" y="250"/>
                  </a:lnTo>
                  <a:lnTo>
                    <a:pt x="102" y="252"/>
                  </a:lnTo>
                  <a:lnTo>
                    <a:pt x="106" y="250"/>
                  </a:lnTo>
                  <a:lnTo>
                    <a:pt x="108" y="246"/>
                  </a:lnTo>
                  <a:lnTo>
                    <a:pt x="110" y="238"/>
                  </a:lnTo>
                  <a:lnTo>
                    <a:pt x="112" y="232"/>
                  </a:lnTo>
                  <a:lnTo>
                    <a:pt x="118" y="228"/>
                  </a:lnTo>
                  <a:lnTo>
                    <a:pt x="120" y="228"/>
                  </a:lnTo>
                  <a:lnTo>
                    <a:pt x="124" y="196"/>
                  </a:lnTo>
                  <a:lnTo>
                    <a:pt x="134" y="204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8" y="212"/>
                  </a:lnTo>
                  <a:lnTo>
                    <a:pt x="144" y="208"/>
                  </a:lnTo>
                  <a:lnTo>
                    <a:pt x="146" y="204"/>
                  </a:lnTo>
                  <a:lnTo>
                    <a:pt x="148" y="200"/>
                  </a:lnTo>
                  <a:lnTo>
                    <a:pt x="146" y="196"/>
                  </a:lnTo>
                  <a:lnTo>
                    <a:pt x="144" y="192"/>
                  </a:lnTo>
                  <a:lnTo>
                    <a:pt x="146" y="186"/>
                  </a:lnTo>
                  <a:lnTo>
                    <a:pt x="148" y="186"/>
                  </a:lnTo>
                  <a:lnTo>
                    <a:pt x="150" y="186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8" y="188"/>
                  </a:lnTo>
                  <a:lnTo>
                    <a:pt x="162" y="186"/>
                  </a:lnTo>
                  <a:lnTo>
                    <a:pt x="164" y="184"/>
                  </a:lnTo>
                  <a:lnTo>
                    <a:pt x="164" y="180"/>
                  </a:lnTo>
                  <a:lnTo>
                    <a:pt x="166" y="176"/>
                  </a:lnTo>
                  <a:lnTo>
                    <a:pt x="168" y="174"/>
                  </a:lnTo>
                  <a:lnTo>
                    <a:pt x="168" y="170"/>
                  </a:lnTo>
                  <a:lnTo>
                    <a:pt x="170" y="168"/>
                  </a:lnTo>
                  <a:lnTo>
                    <a:pt x="172" y="166"/>
                  </a:lnTo>
                  <a:lnTo>
                    <a:pt x="178" y="166"/>
                  </a:lnTo>
                  <a:lnTo>
                    <a:pt x="180" y="162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6" y="152"/>
                  </a:lnTo>
                  <a:lnTo>
                    <a:pt x="182" y="146"/>
                  </a:lnTo>
                  <a:lnTo>
                    <a:pt x="184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92" y="138"/>
                  </a:lnTo>
                  <a:lnTo>
                    <a:pt x="190" y="132"/>
                  </a:lnTo>
                  <a:lnTo>
                    <a:pt x="190" y="128"/>
                  </a:lnTo>
                  <a:lnTo>
                    <a:pt x="186" y="124"/>
                  </a:lnTo>
                  <a:lnTo>
                    <a:pt x="182" y="120"/>
                  </a:lnTo>
                  <a:lnTo>
                    <a:pt x="174" y="120"/>
                  </a:lnTo>
                  <a:lnTo>
                    <a:pt x="170" y="120"/>
                  </a:lnTo>
                  <a:lnTo>
                    <a:pt x="166" y="116"/>
                  </a:lnTo>
                  <a:lnTo>
                    <a:pt x="158" y="108"/>
                  </a:lnTo>
                  <a:lnTo>
                    <a:pt x="154" y="102"/>
                  </a:lnTo>
                  <a:lnTo>
                    <a:pt x="148" y="98"/>
                  </a:lnTo>
                  <a:lnTo>
                    <a:pt x="142" y="96"/>
                  </a:lnTo>
                  <a:lnTo>
                    <a:pt x="134" y="94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88" y="12"/>
                  </a:lnTo>
                  <a:lnTo>
                    <a:pt x="82" y="6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6" y="12"/>
                  </a:lnTo>
                  <a:lnTo>
                    <a:pt x="50" y="20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6"/>
                  </a:lnTo>
                  <a:lnTo>
                    <a:pt x="14" y="62"/>
                  </a:lnTo>
                  <a:lnTo>
                    <a:pt x="12" y="88"/>
                  </a:lnTo>
                  <a:lnTo>
                    <a:pt x="10" y="112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6" y="160"/>
                  </a:lnTo>
                  <a:lnTo>
                    <a:pt x="12" y="170"/>
                  </a:lnTo>
                  <a:lnTo>
                    <a:pt x="8" y="180"/>
                  </a:lnTo>
                  <a:lnTo>
                    <a:pt x="6" y="184"/>
                  </a:lnTo>
                  <a:lnTo>
                    <a:pt x="0" y="188"/>
                  </a:lnTo>
                  <a:lnTo>
                    <a:pt x="50" y="300"/>
                  </a:lnTo>
                  <a:lnTo>
                    <a:pt x="52" y="306"/>
                  </a:lnTo>
                  <a:lnTo>
                    <a:pt x="58" y="312"/>
                  </a:lnTo>
                  <a:lnTo>
                    <a:pt x="66" y="318"/>
                  </a:lnTo>
                  <a:lnTo>
                    <a:pt x="72" y="322"/>
                  </a:lnTo>
                  <a:lnTo>
                    <a:pt x="72" y="32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51" name="Freeform 42">
              <a:extLst>
                <a:ext uri="{FF2B5EF4-FFF2-40B4-BE49-F238E27FC236}">
                  <a16:creationId xmlns:a16="http://schemas.microsoft.com/office/drawing/2014/main" id="{8D671087-5D43-0207-5EF1-978BE4672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454" y="3218074"/>
              <a:ext cx="435290" cy="296272"/>
            </a:xfrm>
            <a:custGeom>
              <a:avLst/>
              <a:gdLst>
                <a:gd name="T0" fmla="*/ 284 w 314"/>
                <a:gd name="T1" fmla="*/ 150 h 218"/>
                <a:gd name="T2" fmla="*/ 274 w 314"/>
                <a:gd name="T3" fmla="*/ 150 h 218"/>
                <a:gd name="T4" fmla="*/ 272 w 314"/>
                <a:gd name="T5" fmla="*/ 152 h 218"/>
                <a:gd name="T6" fmla="*/ 270 w 314"/>
                <a:gd name="T7" fmla="*/ 154 h 218"/>
                <a:gd name="T8" fmla="*/ 34 w 314"/>
                <a:gd name="T9" fmla="*/ 218 h 218"/>
                <a:gd name="T10" fmla="*/ 0 w 314"/>
                <a:gd name="T11" fmla="*/ 68 h 218"/>
                <a:gd name="T12" fmla="*/ 16 w 314"/>
                <a:gd name="T13" fmla="*/ 52 h 218"/>
                <a:gd name="T14" fmla="*/ 30 w 314"/>
                <a:gd name="T15" fmla="*/ 36 h 218"/>
                <a:gd name="T16" fmla="*/ 36 w 314"/>
                <a:gd name="T17" fmla="*/ 60 h 218"/>
                <a:gd name="T18" fmla="*/ 242 w 314"/>
                <a:gd name="T19" fmla="*/ 0 h 218"/>
                <a:gd name="T20" fmla="*/ 248 w 314"/>
                <a:gd name="T21" fmla="*/ 2 h 218"/>
                <a:gd name="T22" fmla="*/ 254 w 314"/>
                <a:gd name="T23" fmla="*/ 4 h 218"/>
                <a:gd name="T24" fmla="*/ 262 w 314"/>
                <a:gd name="T25" fmla="*/ 8 h 218"/>
                <a:gd name="T26" fmla="*/ 268 w 314"/>
                <a:gd name="T27" fmla="*/ 16 h 218"/>
                <a:gd name="T28" fmla="*/ 274 w 314"/>
                <a:gd name="T29" fmla="*/ 24 h 218"/>
                <a:gd name="T30" fmla="*/ 280 w 314"/>
                <a:gd name="T31" fmla="*/ 28 h 218"/>
                <a:gd name="T32" fmla="*/ 290 w 314"/>
                <a:gd name="T33" fmla="*/ 30 h 218"/>
                <a:gd name="T34" fmla="*/ 282 w 314"/>
                <a:gd name="T35" fmla="*/ 46 h 218"/>
                <a:gd name="T36" fmla="*/ 280 w 314"/>
                <a:gd name="T37" fmla="*/ 54 h 218"/>
                <a:gd name="T38" fmla="*/ 278 w 314"/>
                <a:gd name="T39" fmla="*/ 62 h 218"/>
                <a:gd name="T40" fmla="*/ 278 w 314"/>
                <a:gd name="T41" fmla="*/ 64 h 218"/>
                <a:gd name="T42" fmla="*/ 280 w 314"/>
                <a:gd name="T43" fmla="*/ 68 h 218"/>
                <a:gd name="T44" fmla="*/ 282 w 314"/>
                <a:gd name="T45" fmla="*/ 70 h 218"/>
                <a:gd name="T46" fmla="*/ 282 w 314"/>
                <a:gd name="T47" fmla="*/ 72 h 218"/>
                <a:gd name="T48" fmla="*/ 282 w 314"/>
                <a:gd name="T49" fmla="*/ 80 h 218"/>
                <a:gd name="T50" fmla="*/ 284 w 314"/>
                <a:gd name="T51" fmla="*/ 86 h 218"/>
                <a:gd name="T52" fmla="*/ 286 w 314"/>
                <a:gd name="T53" fmla="*/ 90 h 218"/>
                <a:gd name="T54" fmla="*/ 294 w 314"/>
                <a:gd name="T55" fmla="*/ 96 h 218"/>
                <a:gd name="T56" fmla="*/ 304 w 314"/>
                <a:gd name="T57" fmla="*/ 102 h 218"/>
                <a:gd name="T58" fmla="*/ 310 w 314"/>
                <a:gd name="T59" fmla="*/ 106 h 218"/>
                <a:gd name="T60" fmla="*/ 314 w 314"/>
                <a:gd name="T61" fmla="*/ 110 h 218"/>
                <a:gd name="T62" fmla="*/ 294 w 314"/>
                <a:gd name="T63" fmla="*/ 136 h 218"/>
                <a:gd name="T64" fmla="*/ 284 w 314"/>
                <a:gd name="T65" fmla="*/ 15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218">
                  <a:moveTo>
                    <a:pt x="284" y="150"/>
                  </a:moveTo>
                  <a:lnTo>
                    <a:pt x="274" y="150"/>
                  </a:lnTo>
                  <a:lnTo>
                    <a:pt x="272" y="152"/>
                  </a:lnTo>
                  <a:lnTo>
                    <a:pt x="270" y="154"/>
                  </a:lnTo>
                  <a:lnTo>
                    <a:pt x="34" y="218"/>
                  </a:lnTo>
                  <a:lnTo>
                    <a:pt x="0" y="68"/>
                  </a:lnTo>
                  <a:lnTo>
                    <a:pt x="16" y="52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242" y="0"/>
                  </a:lnTo>
                  <a:lnTo>
                    <a:pt x="248" y="2"/>
                  </a:lnTo>
                  <a:lnTo>
                    <a:pt x="254" y="4"/>
                  </a:lnTo>
                  <a:lnTo>
                    <a:pt x="262" y="8"/>
                  </a:lnTo>
                  <a:lnTo>
                    <a:pt x="268" y="16"/>
                  </a:lnTo>
                  <a:lnTo>
                    <a:pt x="274" y="24"/>
                  </a:lnTo>
                  <a:lnTo>
                    <a:pt x="280" y="28"/>
                  </a:lnTo>
                  <a:lnTo>
                    <a:pt x="290" y="30"/>
                  </a:lnTo>
                  <a:lnTo>
                    <a:pt x="282" y="46"/>
                  </a:lnTo>
                  <a:lnTo>
                    <a:pt x="280" y="54"/>
                  </a:lnTo>
                  <a:lnTo>
                    <a:pt x="278" y="62"/>
                  </a:lnTo>
                  <a:lnTo>
                    <a:pt x="278" y="64"/>
                  </a:lnTo>
                  <a:lnTo>
                    <a:pt x="280" y="68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80"/>
                  </a:lnTo>
                  <a:lnTo>
                    <a:pt x="284" y="86"/>
                  </a:lnTo>
                  <a:lnTo>
                    <a:pt x="286" y="90"/>
                  </a:lnTo>
                  <a:lnTo>
                    <a:pt x="294" y="96"/>
                  </a:lnTo>
                  <a:lnTo>
                    <a:pt x="304" y="102"/>
                  </a:lnTo>
                  <a:lnTo>
                    <a:pt x="310" y="106"/>
                  </a:lnTo>
                  <a:lnTo>
                    <a:pt x="314" y="110"/>
                  </a:lnTo>
                  <a:lnTo>
                    <a:pt x="294" y="136"/>
                  </a:lnTo>
                  <a:lnTo>
                    <a:pt x="284" y="15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52" name="Freeform 43">
              <a:extLst>
                <a:ext uri="{FF2B5EF4-FFF2-40B4-BE49-F238E27FC236}">
                  <a16:creationId xmlns:a16="http://schemas.microsoft.com/office/drawing/2014/main" id="{A2C19549-F30B-33F6-3459-D07E141F4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369" y="3430084"/>
              <a:ext cx="321616" cy="323453"/>
            </a:xfrm>
            <a:custGeom>
              <a:avLst/>
              <a:gdLst>
                <a:gd name="T0" fmla="*/ 228 w 232"/>
                <a:gd name="T1" fmla="*/ 46 h 238"/>
                <a:gd name="T2" fmla="*/ 222 w 232"/>
                <a:gd name="T3" fmla="*/ 38 h 238"/>
                <a:gd name="T4" fmla="*/ 206 w 232"/>
                <a:gd name="T5" fmla="*/ 34 h 238"/>
                <a:gd name="T6" fmla="*/ 200 w 232"/>
                <a:gd name="T7" fmla="*/ 36 h 238"/>
                <a:gd name="T8" fmla="*/ 190 w 232"/>
                <a:gd name="T9" fmla="*/ 48 h 238"/>
                <a:gd name="T10" fmla="*/ 184 w 232"/>
                <a:gd name="T11" fmla="*/ 50 h 238"/>
                <a:gd name="T12" fmla="*/ 174 w 232"/>
                <a:gd name="T13" fmla="*/ 52 h 238"/>
                <a:gd name="T14" fmla="*/ 162 w 232"/>
                <a:gd name="T15" fmla="*/ 62 h 238"/>
                <a:gd name="T16" fmla="*/ 146 w 232"/>
                <a:gd name="T17" fmla="*/ 80 h 238"/>
                <a:gd name="T18" fmla="*/ 86 w 232"/>
                <a:gd name="T19" fmla="*/ 62 h 238"/>
                <a:gd name="T20" fmla="*/ 68 w 232"/>
                <a:gd name="T21" fmla="*/ 2 h 238"/>
                <a:gd name="T22" fmla="*/ 68 w 232"/>
                <a:gd name="T23" fmla="*/ 8 h 238"/>
                <a:gd name="T24" fmla="*/ 72 w 232"/>
                <a:gd name="T25" fmla="*/ 16 h 238"/>
                <a:gd name="T26" fmla="*/ 72 w 232"/>
                <a:gd name="T27" fmla="*/ 46 h 238"/>
                <a:gd name="T28" fmla="*/ 66 w 232"/>
                <a:gd name="T29" fmla="*/ 76 h 238"/>
                <a:gd name="T30" fmla="*/ 54 w 232"/>
                <a:gd name="T31" fmla="*/ 94 h 238"/>
                <a:gd name="T32" fmla="*/ 48 w 232"/>
                <a:gd name="T33" fmla="*/ 94 h 238"/>
                <a:gd name="T34" fmla="*/ 42 w 232"/>
                <a:gd name="T35" fmla="*/ 94 h 238"/>
                <a:gd name="T36" fmla="*/ 36 w 232"/>
                <a:gd name="T37" fmla="*/ 108 h 238"/>
                <a:gd name="T38" fmla="*/ 28 w 232"/>
                <a:gd name="T39" fmla="*/ 128 h 238"/>
                <a:gd name="T40" fmla="*/ 20 w 232"/>
                <a:gd name="T41" fmla="*/ 126 h 238"/>
                <a:gd name="T42" fmla="*/ 16 w 232"/>
                <a:gd name="T43" fmla="*/ 140 h 238"/>
                <a:gd name="T44" fmla="*/ 14 w 232"/>
                <a:gd name="T45" fmla="*/ 156 h 238"/>
                <a:gd name="T46" fmla="*/ 10 w 232"/>
                <a:gd name="T47" fmla="*/ 170 h 238"/>
                <a:gd name="T48" fmla="*/ 2 w 232"/>
                <a:gd name="T49" fmla="*/ 178 h 238"/>
                <a:gd name="T50" fmla="*/ 4 w 232"/>
                <a:gd name="T51" fmla="*/ 188 h 238"/>
                <a:gd name="T52" fmla="*/ 26 w 232"/>
                <a:gd name="T53" fmla="*/ 214 h 238"/>
                <a:gd name="T54" fmla="*/ 36 w 232"/>
                <a:gd name="T55" fmla="*/ 218 h 238"/>
                <a:gd name="T56" fmla="*/ 42 w 232"/>
                <a:gd name="T57" fmla="*/ 224 h 238"/>
                <a:gd name="T58" fmla="*/ 52 w 232"/>
                <a:gd name="T59" fmla="*/ 232 h 238"/>
                <a:gd name="T60" fmla="*/ 62 w 232"/>
                <a:gd name="T61" fmla="*/ 238 h 238"/>
                <a:gd name="T62" fmla="*/ 74 w 232"/>
                <a:gd name="T63" fmla="*/ 234 h 238"/>
                <a:gd name="T64" fmla="*/ 82 w 232"/>
                <a:gd name="T65" fmla="*/ 232 h 238"/>
                <a:gd name="T66" fmla="*/ 102 w 232"/>
                <a:gd name="T67" fmla="*/ 222 h 238"/>
                <a:gd name="T68" fmla="*/ 120 w 232"/>
                <a:gd name="T69" fmla="*/ 208 h 238"/>
                <a:gd name="T70" fmla="*/ 128 w 232"/>
                <a:gd name="T71" fmla="*/ 206 h 238"/>
                <a:gd name="T72" fmla="*/ 132 w 232"/>
                <a:gd name="T73" fmla="*/ 198 h 238"/>
                <a:gd name="T74" fmla="*/ 130 w 232"/>
                <a:gd name="T75" fmla="*/ 184 h 238"/>
                <a:gd name="T76" fmla="*/ 134 w 232"/>
                <a:gd name="T77" fmla="*/ 176 h 238"/>
                <a:gd name="T78" fmla="*/ 140 w 232"/>
                <a:gd name="T79" fmla="*/ 158 h 238"/>
                <a:gd name="T80" fmla="*/ 146 w 232"/>
                <a:gd name="T81" fmla="*/ 136 h 238"/>
                <a:gd name="T82" fmla="*/ 156 w 232"/>
                <a:gd name="T83" fmla="*/ 130 h 238"/>
                <a:gd name="T84" fmla="*/ 162 w 232"/>
                <a:gd name="T85" fmla="*/ 132 h 238"/>
                <a:gd name="T86" fmla="*/ 168 w 232"/>
                <a:gd name="T87" fmla="*/ 130 h 238"/>
                <a:gd name="T88" fmla="*/ 172 w 232"/>
                <a:gd name="T89" fmla="*/ 122 h 238"/>
                <a:gd name="T90" fmla="*/ 174 w 232"/>
                <a:gd name="T91" fmla="*/ 104 h 238"/>
                <a:gd name="T92" fmla="*/ 178 w 232"/>
                <a:gd name="T93" fmla="*/ 100 h 238"/>
                <a:gd name="T94" fmla="*/ 188 w 232"/>
                <a:gd name="T95" fmla="*/ 88 h 238"/>
                <a:gd name="T96" fmla="*/ 198 w 232"/>
                <a:gd name="T97" fmla="*/ 66 h 238"/>
                <a:gd name="T98" fmla="*/ 206 w 232"/>
                <a:gd name="T99" fmla="*/ 52 h 238"/>
                <a:gd name="T100" fmla="*/ 220 w 232"/>
                <a:gd name="T101" fmla="*/ 62 h 238"/>
                <a:gd name="T102" fmla="*/ 226 w 232"/>
                <a:gd name="T103" fmla="*/ 62 h 238"/>
                <a:gd name="T104" fmla="*/ 232 w 232"/>
                <a:gd name="T105" fmla="*/ 5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238">
                  <a:moveTo>
                    <a:pt x="230" y="54"/>
                  </a:moveTo>
                  <a:lnTo>
                    <a:pt x="228" y="46"/>
                  </a:lnTo>
                  <a:lnTo>
                    <a:pt x="226" y="42"/>
                  </a:lnTo>
                  <a:lnTo>
                    <a:pt x="222" y="38"/>
                  </a:lnTo>
                  <a:lnTo>
                    <a:pt x="212" y="34"/>
                  </a:lnTo>
                  <a:lnTo>
                    <a:pt x="206" y="34"/>
                  </a:lnTo>
                  <a:lnTo>
                    <a:pt x="202" y="36"/>
                  </a:lnTo>
                  <a:lnTo>
                    <a:pt x="200" y="36"/>
                  </a:lnTo>
                  <a:lnTo>
                    <a:pt x="196" y="42"/>
                  </a:lnTo>
                  <a:lnTo>
                    <a:pt x="190" y="48"/>
                  </a:lnTo>
                  <a:lnTo>
                    <a:pt x="188" y="50"/>
                  </a:lnTo>
                  <a:lnTo>
                    <a:pt x="184" y="50"/>
                  </a:lnTo>
                  <a:lnTo>
                    <a:pt x="176" y="50"/>
                  </a:lnTo>
                  <a:lnTo>
                    <a:pt x="174" y="52"/>
                  </a:lnTo>
                  <a:lnTo>
                    <a:pt x="170" y="54"/>
                  </a:lnTo>
                  <a:lnTo>
                    <a:pt x="162" y="62"/>
                  </a:lnTo>
                  <a:lnTo>
                    <a:pt x="154" y="72"/>
                  </a:lnTo>
                  <a:lnTo>
                    <a:pt x="146" y="80"/>
                  </a:lnTo>
                  <a:lnTo>
                    <a:pt x="138" y="48"/>
                  </a:lnTo>
                  <a:lnTo>
                    <a:pt x="86" y="62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8" y="8"/>
                  </a:lnTo>
                  <a:lnTo>
                    <a:pt x="70" y="12"/>
                  </a:lnTo>
                  <a:lnTo>
                    <a:pt x="72" y="16"/>
                  </a:lnTo>
                  <a:lnTo>
                    <a:pt x="72" y="22"/>
                  </a:lnTo>
                  <a:lnTo>
                    <a:pt x="72" y="46"/>
                  </a:lnTo>
                  <a:lnTo>
                    <a:pt x="70" y="60"/>
                  </a:lnTo>
                  <a:lnTo>
                    <a:pt x="66" y="76"/>
                  </a:lnTo>
                  <a:lnTo>
                    <a:pt x="58" y="90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2" y="94"/>
                  </a:lnTo>
                  <a:lnTo>
                    <a:pt x="38" y="98"/>
                  </a:lnTo>
                  <a:lnTo>
                    <a:pt x="36" y="108"/>
                  </a:lnTo>
                  <a:lnTo>
                    <a:pt x="32" y="130"/>
                  </a:lnTo>
                  <a:lnTo>
                    <a:pt x="28" y="128"/>
                  </a:lnTo>
                  <a:lnTo>
                    <a:pt x="26" y="124"/>
                  </a:lnTo>
                  <a:lnTo>
                    <a:pt x="20" y="126"/>
                  </a:lnTo>
                  <a:lnTo>
                    <a:pt x="16" y="132"/>
                  </a:lnTo>
                  <a:lnTo>
                    <a:pt x="16" y="140"/>
                  </a:lnTo>
                  <a:lnTo>
                    <a:pt x="14" y="148"/>
                  </a:lnTo>
                  <a:lnTo>
                    <a:pt x="14" y="156"/>
                  </a:lnTo>
                  <a:lnTo>
                    <a:pt x="14" y="164"/>
                  </a:lnTo>
                  <a:lnTo>
                    <a:pt x="10" y="170"/>
                  </a:lnTo>
                  <a:lnTo>
                    <a:pt x="4" y="174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12" y="200"/>
                  </a:lnTo>
                  <a:lnTo>
                    <a:pt x="26" y="214"/>
                  </a:lnTo>
                  <a:lnTo>
                    <a:pt x="30" y="216"/>
                  </a:lnTo>
                  <a:lnTo>
                    <a:pt x="36" y="218"/>
                  </a:lnTo>
                  <a:lnTo>
                    <a:pt x="40" y="220"/>
                  </a:lnTo>
                  <a:lnTo>
                    <a:pt x="42" y="224"/>
                  </a:lnTo>
                  <a:lnTo>
                    <a:pt x="48" y="226"/>
                  </a:lnTo>
                  <a:lnTo>
                    <a:pt x="52" y="232"/>
                  </a:lnTo>
                  <a:lnTo>
                    <a:pt x="56" y="236"/>
                  </a:lnTo>
                  <a:lnTo>
                    <a:pt x="62" y="238"/>
                  </a:lnTo>
                  <a:lnTo>
                    <a:pt x="68" y="236"/>
                  </a:lnTo>
                  <a:lnTo>
                    <a:pt x="74" y="234"/>
                  </a:lnTo>
                  <a:lnTo>
                    <a:pt x="80" y="226"/>
                  </a:lnTo>
                  <a:lnTo>
                    <a:pt x="82" y="232"/>
                  </a:lnTo>
                  <a:lnTo>
                    <a:pt x="94" y="228"/>
                  </a:lnTo>
                  <a:lnTo>
                    <a:pt x="102" y="222"/>
                  </a:lnTo>
                  <a:lnTo>
                    <a:pt x="116" y="210"/>
                  </a:lnTo>
                  <a:lnTo>
                    <a:pt x="120" y="208"/>
                  </a:lnTo>
                  <a:lnTo>
                    <a:pt x="124" y="208"/>
                  </a:lnTo>
                  <a:lnTo>
                    <a:pt x="128" y="206"/>
                  </a:lnTo>
                  <a:lnTo>
                    <a:pt x="130" y="204"/>
                  </a:lnTo>
                  <a:lnTo>
                    <a:pt x="132" y="198"/>
                  </a:lnTo>
                  <a:lnTo>
                    <a:pt x="132" y="194"/>
                  </a:lnTo>
                  <a:lnTo>
                    <a:pt x="130" y="184"/>
                  </a:lnTo>
                  <a:lnTo>
                    <a:pt x="130" y="180"/>
                  </a:lnTo>
                  <a:lnTo>
                    <a:pt x="134" y="176"/>
                  </a:lnTo>
                  <a:lnTo>
                    <a:pt x="138" y="172"/>
                  </a:lnTo>
                  <a:lnTo>
                    <a:pt x="140" y="158"/>
                  </a:lnTo>
                  <a:lnTo>
                    <a:pt x="144" y="148"/>
                  </a:lnTo>
                  <a:lnTo>
                    <a:pt x="146" y="136"/>
                  </a:lnTo>
                  <a:lnTo>
                    <a:pt x="150" y="124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6"/>
                  </a:lnTo>
                  <a:lnTo>
                    <a:pt x="172" y="122"/>
                  </a:lnTo>
                  <a:lnTo>
                    <a:pt x="172" y="112"/>
                  </a:lnTo>
                  <a:lnTo>
                    <a:pt x="174" y="104"/>
                  </a:lnTo>
                  <a:lnTo>
                    <a:pt x="174" y="102"/>
                  </a:lnTo>
                  <a:lnTo>
                    <a:pt x="178" y="100"/>
                  </a:lnTo>
                  <a:lnTo>
                    <a:pt x="182" y="96"/>
                  </a:lnTo>
                  <a:lnTo>
                    <a:pt x="188" y="88"/>
                  </a:lnTo>
                  <a:lnTo>
                    <a:pt x="194" y="78"/>
                  </a:lnTo>
                  <a:lnTo>
                    <a:pt x="198" y="66"/>
                  </a:lnTo>
                  <a:lnTo>
                    <a:pt x="200" y="52"/>
                  </a:lnTo>
                  <a:lnTo>
                    <a:pt x="206" y="52"/>
                  </a:lnTo>
                  <a:lnTo>
                    <a:pt x="214" y="60"/>
                  </a:lnTo>
                  <a:lnTo>
                    <a:pt x="220" y="62"/>
                  </a:lnTo>
                  <a:lnTo>
                    <a:pt x="224" y="64"/>
                  </a:lnTo>
                  <a:lnTo>
                    <a:pt x="226" y="62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0" y="54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53" name="Freeform 44">
              <a:extLst>
                <a:ext uri="{FF2B5EF4-FFF2-40B4-BE49-F238E27FC236}">
                  <a16:creationId xmlns:a16="http://schemas.microsoft.com/office/drawing/2014/main" id="{152B69C3-B027-0929-65B6-A52F9DCB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675" y="3427365"/>
              <a:ext cx="341025" cy="157650"/>
            </a:xfrm>
            <a:custGeom>
              <a:avLst/>
              <a:gdLst>
                <a:gd name="T0" fmla="*/ 16 w 246"/>
                <a:gd name="T1" fmla="*/ 74 h 116"/>
                <a:gd name="T2" fmla="*/ 36 w 246"/>
                <a:gd name="T3" fmla="*/ 54 h 116"/>
                <a:gd name="T4" fmla="*/ 50 w 246"/>
                <a:gd name="T5" fmla="*/ 52 h 116"/>
                <a:gd name="T6" fmla="*/ 62 w 246"/>
                <a:gd name="T7" fmla="*/ 38 h 116"/>
                <a:gd name="T8" fmla="*/ 74 w 246"/>
                <a:gd name="T9" fmla="*/ 36 h 116"/>
                <a:gd name="T10" fmla="*/ 90 w 246"/>
                <a:gd name="T11" fmla="*/ 48 h 116"/>
                <a:gd name="T12" fmla="*/ 96 w 246"/>
                <a:gd name="T13" fmla="*/ 54 h 116"/>
                <a:gd name="T14" fmla="*/ 106 w 246"/>
                <a:gd name="T15" fmla="*/ 56 h 116"/>
                <a:gd name="T16" fmla="*/ 114 w 246"/>
                <a:gd name="T17" fmla="*/ 66 h 116"/>
                <a:gd name="T18" fmla="*/ 138 w 246"/>
                <a:gd name="T19" fmla="*/ 68 h 116"/>
                <a:gd name="T20" fmla="*/ 134 w 246"/>
                <a:gd name="T21" fmla="*/ 86 h 116"/>
                <a:gd name="T22" fmla="*/ 130 w 246"/>
                <a:gd name="T23" fmla="*/ 108 h 116"/>
                <a:gd name="T24" fmla="*/ 136 w 246"/>
                <a:gd name="T25" fmla="*/ 110 h 116"/>
                <a:gd name="T26" fmla="*/ 154 w 246"/>
                <a:gd name="T27" fmla="*/ 106 h 116"/>
                <a:gd name="T28" fmla="*/ 184 w 246"/>
                <a:gd name="T29" fmla="*/ 116 h 116"/>
                <a:gd name="T30" fmla="*/ 174 w 246"/>
                <a:gd name="T31" fmla="*/ 102 h 116"/>
                <a:gd name="T32" fmla="*/ 160 w 246"/>
                <a:gd name="T33" fmla="*/ 86 h 116"/>
                <a:gd name="T34" fmla="*/ 176 w 246"/>
                <a:gd name="T35" fmla="*/ 96 h 116"/>
                <a:gd name="T36" fmla="*/ 162 w 246"/>
                <a:gd name="T37" fmla="*/ 82 h 116"/>
                <a:gd name="T38" fmla="*/ 158 w 246"/>
                <a:gd name="T39" fmla="*/ 66 h 116"/>
                <a:gd name="T40" fmla="*/ 156 w 246"/>
                <a:gd name="T41" fmla="*/ 54 h 116"/>
                <a:gd name="T42" fmla="*/ 156 w 246"/>
                <a:gd name="T43" fmla="*/ 48 h 116"/>
                <a:gd name="T44" fmla="*/ 156 w 246"/>
                <a:gd name="T45" fmla="*/ 34 h 116"/>
                <a:gd name="T46" fmla="*/ 174 w 246"/>
                <a:gd name="T47" fmla="*/ 20 h 116"/>
                <a:gd name="T48" fmla="*/ 170 w 246"/>
                <a:gd name="T49" fmla="*/ 28 h 116"/>
                <a:gd name="T50" fmla="*/ 164 w 246"/>
                <a:gd name="T51" fmla="*/ 48 h 116"/>
                <a:gd name="T52" fmla="*/ 172 w 246"/>
                <a:gd name="T53" fmla="*/ 60 h 116"/>
                <a:gd name="T54" fmla="*/ 172 w 246"/>
                <a:gd name="T55" fmla="*/ 64 h 116"/>
                <a:gd name="T56" fmla="*/ 174 w 246"/>
                <a:gd name="T57" fmla="*/ 70 h 116"/>
                <a:gd name="T58" fmla="*/ 182 w 246"/>
                <a:gd name="T59" fmla="*/ 76 h 116"/>
                <a:gd name="T60" fmla="*/ 186 w 246"/>
                <a:gd name="T61" fmla="*/ 78 h 116"/>
                <a:gd name="T62" fmla="*/ 184 w 246"/>
                <a:gd name="T63" fmla="*/ 88 h 116"/>
                <a:gd name="T64" fmla="*/ 194 w 246"/>
                <a:gd name="T65" fmla="*/ 102 h 116"/>
                <a:gd name="T66" fmla="*/ 202 w 246"/>
                <a:gd name="T67" fmla="*/ 98 h 116"/>
                <a:gd name="T68" fmla="*/ 206 w 246"/>
                <a:gd name="T69" fmla="*/ 106 h 116"/>
                <a:gd name="T70" fmla="*/ 204 w 246"/>
                <a:gd name="T71" fmla="*/ 114 h 116"/>
                <a:gd name="T72" fmla="*/ 216 w 246"/>
                <a:gd name="T73" fmla="*/ 112 h 116"/>
                <a:gd name="T74" fmla="*/ 230 w 246"/>
                <a:gd name="T75" fmla="*/ 108 h 116"/>
                <a:gd name="T76" fmla="*/ 238 w 246"/>
                <a:gd name="T77" fmla="*/ 94 h 116"/>
                <a:gd name="T78" fmla="*/ 242 w 246"/>
                <a:gd name="T79" fmla="*/ 86 h 116"/>
                <a:gd name="T80" fmla="*/ 242 w 246"/>
                <a:gd name="T81" fmla="*/ 100 h 116"/>
                <a:gd name="T82" fmla="*/ 244 w 246"/>
                <a:gd name="T83" fmla="*/ 100 h 116"/>
                <a:gd name="T84" fmla="*/ 212 w 246"/>
                <a:gd name="T85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6" h="116">
                  <a:moveTo>
                    <a:pt x="0" y="50"/>
                  </a:moveTo>
                  <a:lnTo>
                    <a:pt x="8" y="82"/>
                  </a:lnTo>
                  <a:lnTo>
                    <a:pt x="16" y="7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8" y="44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74" y="36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90" y="48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6" y="54"/>
                  </a:lnTo>
                  <a:lnTo>
                    <a:pt x="100" y="54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8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24" y="66"/>
                  </a:lnTo>
                  <a:lnTo>
                    <a:pt x="134" y="68"/>
                  </a:lnTo>
                  <a:lnTo>
                    <a:pt x="138" y="68"/>
                  </a:lnTo>
                  <a:lnTo>
                    <a:pt x="138" y="72"/>
                  </a:lnTo>
                  <a:lnTo>
                    <a:pt x="136" y="80"/>
                  </a:lnTo>
                  <a:lnTo>
                    <a:pt x="134" y="86"/>
                  </a:lnTo>
                  <a:lnTo>
                    <a:pt x="130" y="94"/>
                  </a:lnTo>
                  <a:lnTo>
                    <a:pt x="128" y="102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8" y="108"/>
                  </a:lnTo>
                  <a:lnTo>
                    <a:pt x="142" y="104"/>
                  </a:lnTo>
                  <a:lnTo>
                    <a:pt x="154" y="106"/>
                  </a:lnTo>
                  <a:lnTo>
                    <a:pt x="166" y="110"/>
                  </a:lnTo>
                  <a:lnTo>
                    <a:pt x="176" y="114"/>
                  </a:lnTo>
                  <a:lnTo>
                    <a:pt x="184" y="116"/>
                  </a:lnTo>
                  <a:lnTo>
                    <a:pt x="188" y="114"/>
                  </a:lnTo>
                  <a:lnTo>
                    <a:pt x="180" y="108"/>
                  </a:lnTo>
                  <a:lnTo>
                    <a:pt x="174" y="102"/>
                  </a:lnTo>
                  <a:lnTo>
                    <a:pt x="166" y="98"/>
                  </a:lnTo>
                  <a:lnTo>
                    <a:pt x="160" y="92"/>
                  </a:lnTo>
                  <a:lnTo>
                    <a:pt x="160" y="86"/>
                  </a:lnTo>
                  <a:lnTo>
                    <a:pt x="172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2" y="94"/>
                  </a:lnTo>
                  <a:lnTo>
                    <a:pt x="172" y="92"/>
                  </a:lnTo>
                  <a:lnTo>
                    <a:pt x="162" y="82"/>
                  </a:lnTo>
                  <a:lnTo>
                    <a:pt x="152" y="70"/>
                  </a:lnTo>
                  <a:lnTo>
                    <a:pt x="156" y="66"/>
                  </a:lnTo>
                  <a:lnTo>
                    <a:pt x="158" y="66"/>
                  </a:lnTo>
                  <a:lnTo>
                    <a:pt x="158" y="62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6" y="48"/>
                  </a:lnTo>
                  <a:lnTo>
                    <a:pt x="152" y="38"/>
                  </a:lnTo>
                  <a:lnTo>
                    <a:pt x="152" y="36"/>
                  </a:lnTo>
                  <a:lnTo>
                    <a:pt x="156" y="34"/>
                  </a:lnTo>
                  <a:lnTo>
                    <a:pt x="162" y="30"/>
                  </a:lnTo>
                  <a:lnTo>
                    <a:pt x="170" y="24"/>
                  </a:lnTo>
                  <a:lnTo>
                    <a:pt x="174" y="20"/>
                  </a:lnTo>
                  <a:lnTo>
                    <a:pt x="178" y="14"/>
                  </a:lnTo>
                  <a:lnTo>
                    <a:pt x="182" y="14"/>
                  </a:lnTo>
                  <a:lnTo>
                    <a:pt x="170" y="28"/>
                  </a:lnTo>
                  <a:lnTo>
                    <a:pt x="166" y="36"/>
                  </a:lnTo>
                  <a:lnTo>
                    <a:pt x="164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72" y="56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2" y="64"/>
                  </a:lnTo>
                  <a:lnTo>
                    <a:pt x="174" y="62"/>
                  </a:lnTo>
                  <a:lnTo>
                    <a:pt x="174" y="66"/>
                  </a:lnTo>
                  <a:lnTo>
                    <a:pt x="174" y="70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82" y="76"/>
                  </a:lnTo>
                  <a:lnTo>
                    <a:pt x="194" y="76"/>
                  </a:lnTo>
                  <a:lnTo>
                    <a:pt x="192" y="80"/>
                  </a:lnTo>
                  <a:lnTo>
                    <a:pt x="186" y="78"/>
                  </a:lnTo>
                  <a:lnTo>
                    <a:pt x="184" y="80"/>
                  </a:lnTo>
                  <a:lnTo>
                    <a:pt x="182" y="82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92" y="98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8"/>
                  </a:lnTo>
                  <a:lnTo>
                    <a:pt x="204" y="102"/>
                  </a:lnTo>
                  <a:lnTo>
                    <a:pt x="202" y="108"/>
                  </a:lnTo>
                  <a:lnTo>
                    <a:pt x="206" y="106"/>
                  </a:lnTo>
                  <a:lnTo>
                    <a:pt x="210" y="106"/>
                  </a:lnTo>
                  <a:lnTo>
                    <a:pt x="206" y="110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10" y="114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4" y="112"/>
                  </a:lnTo>
                  <a:lnTo>
                    <a:pt x="230" y="108"/>
                  </a:lnTo>
                  <a:lnTo>
                    <a:pt x="238" y="106"/>
                  </a:lnTo>
                  <a:lnTo>
                    <a:pt x="238" y="100"/>
                  </a:lnTo>
                  <a:lnTo>
                    <a:pt x="238" y="94"/>
                  </a:lnTo>
                  <a:lnTo>
                    <a:pt x="238" y="90"/>
                  </a:lnTo>
                  <a:lnTo>
                    <a:pt x="240" y="88"/>
                  </a:lnTo>
                  <a:lnTo>
                    <a:pt x="242" y="86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2" y="100"/>
                  </a:lnTo>
                  <a:lnTo>
                    <a:pt x="244" y="102"/>
                  </a:lnTo>
                  <a:lnTo>
                    <a:pt x="242" y="106"/>
                  </a:lnTo>
                  <a:lnTo>
                    <a:pt x="244" y="100"/>
                  </a:lnTo>
                  <a:lnTo>
                    <a:pt x="246" y="90"/>
                  </a:lnTo>
                  <a:lnTo>
                    <a:pt x="244" y="72"/>
                  </a:lnTo>
                  <a:lnTo>
                    <a:pt x="212" y="82"/>
                  </a:lnTo>
                  <a:lnTo>
                    <a:pt x="184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55" name="Freeform 45">
              <a:extLst>
                <a:ext uri="{FF2B5EF4-FFF2-40B4-BE49-F238E27FC236}">
                  <a16:creationId xmlns:a16="http://schemas.microsoft.com/office/drawing/2014/main" id="{96401FCA-D01D-3EE1-3FA7-A6076D15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839" y="3258844"/>
              <a:ext cx="99813" cy="225601"/>
            </a:xfrm>
            <a:custGeom>
              <a:avLst/>
              <a:gdLst>
                <a:gd name="T0" fmla="*/ 12 w 72"/>
                <a:gd name="T1" fmla="*/ 0 h 166"/>
                <a:gd name="T2" fmla="*/ 4 w 72"/>
                <a:gd name="T3" fmla="*/ 16 h 166"/>
                <a:gd name="T4" fmla="*/ 2 w 72"/>
                <a:gd name="T5" fmla="*/ 24 h 166"/>
                <a:gd name="T6" fmla="*/ 0 w 72"/>
                <a:gd name="T7" fmla="*/ 32 h 166"/>
                <a:gd name="T8" fmla="*/ 0 w 72"/>
                <a:gd name="T9" fmla="*/ 34 h 166"/>
                <a:gd name="T10" fmla="*/ 2 w 72"/>
                <a:gd name="T11" fmla="*/ 38 h 166"/>
                <a:gd name="T12" fmla="*/ 4 w 72"/>
                <a:gd name="T13" fmla="*/ 40 h 166"/>
                <a:gd name="T14" fmla="*/ 4 w 72"/>
                <a:gd name="T15" fmla="*/ 42 h 166"/>
                <a:gd name="T16" fmla="*/ 4 w 72"/>
                <a:gd name="T17" fmla="*/ 50 h 166"/>
                <a:gd name="T18" fmla="*/ 6 w 72"/>
                <a:gd name="T19" fmla="*/ 56 h 166"/>
                <a:gd name="T20" fmla="*/ 8 w 72"/>
                <a:gd name="T21" fmla="*/ 60 h 166"/>
                <a:gd name="T22" fmla="*/ 16 w 72"/>
                <a:gd name="T23" fmla="*/ 66 h 166"/>
                <a:gd name="T24" fmla="*/ 26 w 72"/>
                <a:gd name="T25" fmla="*/ 72 h 166"/>
                <a:gd name="T26" fmla="*/ 32 w 72"/>
                <a:gd name="T27" fmla="*/ 76 h 166"/>
                <a:gd name="T28" fmla="*/ 36 w 72"/>
                <a:gd name="T29" fmla="*/ 80 h 166"/>
                <a:gd name="T30" fmla="*/ 16 w 72"/>
                <a:gd name="T31" fmla="*/ 106 h 166"/>
                <a:gd name="T32" fmla="*/ 6 w 72"/>
                <a:gd name="T33" fmla="*/ 120 h 166"/>
                <a:gd name="T34" fmla="*/ 6 w 72"/>
                <a:gd name="T35" fmla="*/ 122 h 166"/>
                <a:gd name="T36" fmla="*/ 6 w 72"/>
                <a:gd name="T37" fmla="*/ 124 h 166"/>
                <a:gd name="T38" fmla="*/ 8 w 72"/>
                <a:gd name="T39" fmla="*/ 130 h 166"/>
                <a:gd name="T40" fmla="*/ 10 w 72"/>
                <a:gd name="T41" fmla="*/ 134 h 166"/>
                <a:gd name="T42" fmla="*/ 18 w 72"/>
                <a:gd name="T43" fmla="*/ 142 h 166"/>
                <a:gd name="T44" fmla="*/ 26 w 72"/>
                <a:gd name="T45" fmla="*/ 150 h 166"/>
                <a:gd name="T46" fmla="*/ 30 w 72"/>
                <a:gd name="T47" fmla="*/ 154 h 166"/>
                <a:gd name="T48" fmla="*/ 32 w 72"/>
                <a:gd name="T49" fmla="*/ 158 h 166"/>
                <a:gd name="T50" fmla="*/ 38 w 72"/>
                <a:gd name="T51" fmla="*/ 154 h 166"/>
                <a:gd name="T52" fmla="*/ 40 w 72"/>
                <a:gd name="T53" fmla="*/ 154 h 166"/>
                <a:gd name="T54" fmla="*/ 44 w 72"/>
                <a:gd name="T55" fmla="*/ 152 h 166"/>
                <a:gd name="T56" fmla="*/ 46 w 72"/>
                <a:gd name="T57" fmla="*/ 154 h 166"/>
                <a:gd name="T58" fmla="*/ 48 w 72"/>
                <a:gd name="T59" fmla="*/ 158 h 166"/>
                <a:gd name="T60" fmla="*/ 48 w 72"/>
                <a:gd name="T61" fmla="*/ 166 h 166"/>
                <a:gd name="T62" fmla="*/ 50 w 72"/>
                <a:gd name="T63" fmla="*/ 164 h 166"/>
                <a:gd name="T64" fmla="*/ 52 w 72"/>
                <a:gd name="T65" fmla="*/ 162 h 166"/>
                <a:gd name="T66" fmla="*/ 56 w 72"/>
                <a:gd name="T67" fmla="*/ 152 h 166"/>
                <a:gd name="T68" fmla="*/ 60 w 72"/>
                <a:gd name="T69" fmla="*/ 138 h 166"/>
                <a:gd name="T70" fmla="*/ 66 w 72"/>
                <a:gd name="T71" fmla="*/ 124 h 166"/>
                <a:gd name="T72" fmla="*/ 72 w 72"/>
                <a:gd name="T73" fmla="*/ 108 h 166"/>
                <a:gd name="T74" fmla="*/ 72 w 72"/>
                <a:gd name="T75" fmla="*/ 92 h 166"/>
                <a:gd name="T76" fmla="*/ 72 w 72"/>
                <a:gd name="T77" fmla="*/ 66 h 166"/>
                <a:gd name="T78" fmla="*/ 70 w 72"/>
                <a:gd name="T79" fmla="*/ 60 h 166"/>
                <a:gd name="T80" fmla="*/ 68 w 72"/>
                <a:gd name="T81" fmla="*/ 50 h 166"/>
                <a:gd name="T82" fmla="*/ 58 w 72"/>
                <a:gd name="T83" fmla="*/ 50 h 166"/>
                <a:gd name="T84" fmla="*/ 52 w 72"/>
                <a:gd name="T85" fmla="*/ 50 h 166"/>
                <a:gd name="T86" fmla="*/ 52 w 72"/>
                <a:gd name="T87" fmla="*/ 48 h 166"/>
                <a:gd name="T88" fmla="*/ 50 w 72"/>
                <a:gd name="T89" fmla="*/ 46 h 166"/>
                <a:gd name="T90" fmla="*/ 52 w 72"/>
                <a:gd name="T91" fmla="*/ 42 h 166"/>
                <a:gd name="T92" fmla="*/ 54 w 72"/>
                <a:gd name="T93" fmla="*/ 40 h 166"/>
                <a:gd name="T94" fmla="*/ 60 w 72"/>
                <a:gd name="T95" fmla="*/ 26 h 166"/>
                <a:gd name="T96" fmla="*/ 64 w 72"/>
                <a:gd name="T97" fmla="*/ 14 h 166"/>
                <a:gd name="T98" fmla="*/ 12 w 72"/>
                <a:gd name="T9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66">
                  <a:moveTo>
                    <a:pt x="12" y="0"/>
                  </a:moveTo>
                  <a:lnTo>
                    <a:pt x="4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8" y="60"/>
                  </a:lnTo>
                  <a:lnTo>
                    <a:pt x="16" y="66"/>
                  </a:lnTo>
                  <a:lnTo>
                    <a:pt x="26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16" y="106"/>
                  </a:lnTo>
                  <a:lnTo>
                    <a:pt x="6" y="120"/>
                  </a:lnTo>
                  <a:lnTo>
                    <a:pt x="6" y="122"/>
                  </a:lnTo>
                  <a:lnTo>
                    <a:pt x="6" y="124"/>
                  </a:lnTo>
                  <a:lnTo>
                    <a:pt x="8" y="130"/>
                  </a:lnTo>
                  <a:lnTo>
                    <a:pt x="10" y="134"/>
                  </a:lnTo>
                  <a:lnTo>
                    <a:pt x="18" y="142"/>
                  </a:lnTo>
                  <a:lnTo>
                    <a:pt x="26" y="150"/>
                  </a:lnTo>
                  <a:lnTo>
                    <a:pt x="30" y="154"/>
                  </a:lnTo>
                  <a:lnTo>
                    <a:pt x="32" y="158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48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6" y="152"/>
                  </a:lnTo>
                  <a:lnTo>
                    <a:pt x="60" y="138"/>
                  </a:lnTo>
                  <a:lnTo>
                    <a:pt x="66" y="124"/>
                  </a:lnTo>
                  <a:lnTo>
                    <a:pt x="72" y="108"/>
                  </a:lnTo>
                  <a:lnTo>
                    <a:pt x="72" y="92"/>
                  </a:lnTo>
                  <a:lnTo>
                    <a:pt x="72" y="66"/>
                  </a:lnTo>
                  <a:lnTo>
                    <a:pt x="70" y="60"/>
                  </a:lnTo>
                  <a:lnTo>
                    <a:pt x="68" y="5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54" y="40"/>
                  </a:lnTo>
                  <a:lnTo>
                    <a:pt x="60" y="26"/>
                  </a:lnTo>
                  <a:lnTo>
                    <a:pt x="64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56" name="Freeform 46">
              <a:extLst>
                <a:ext uri="{FF2B5EF4-FFF2-40B4-BE49-F238E27FC236}">
                  <a16:creationId xmlns:a16="http://schemas.microsoft.com/office/drawing/2014/main" id="{61B906D4-C952-CAFC-8FF0-0A40D6BC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470" y="3136530"/>
              <a:ext cx="133084" cy="125032"/>
            </a:xfrm>
            <a:custGeom>
              <a:avLst/>
              <a:gdLst>
                <a:gd name="T0" fmla="*/ 82 w 96"/>
                <a:gd name="T1" fmla="*/ 0 h 92"/>
                <a:gd name="T2" fmla="*/ 0 w 96"/>
                <a:gd name="T3" fmla="*/ 28 h 92"/>
                <a:gd name="T4" fmla="*/ 14 w 96"/>
                <a:gd name="T5" fmla="*/ 78 h 92"/>
                <a:gd name="T6" fmla="*/ 16 w 96"/>
                <a:gd name="T7" fmla="*/ 80 h 92"/>
                <a:gd name="T8" fmla="*/ 8 w 96"/>
                <a:gd name="T9" fmla="*/ 86 h 92"/>
                <a:gd name="T10" fmla="*/ 14 w 96"/>
                <a:gd name="T11" fmla="*/ 92 h 92"/>
                <a:gd name="T12" fmla="*/ 20 w 96"/>
                <a:gd name="T13" fmla="*/ 84 h 92"/>
                <a:gd name="T14" fmla="*/ 30 w 96"/>
                <a:gd name="T15" fmla="*/ 76 h 92"/>
                <a:gd name="T16" fmla="*/ 52 w 96"/>
                <a:gd name="T17" fmla="*/ 64 h 92"/>
                <a:gd name="T18" fmla="*/ 76 w 96"/>
                <a:gd name="T19" fmla="*/ 54 h 92"/>
                <a:gd name="T20" fmla="*/ 86 w 96"/>
                <a:gd name="T21" fmla="*/ 48 h 92"/>
                <a:gd name="T22" fmla="*/ 96 w 96"/>
                <a:gd name="T23" fmla="*/ 42 h 92"/>
                <a:gd name="T24" fmla="*/ 80 w 96"/>
                <a:gd name="T25" fmla="*/ 0 h 92"/>
                <a:gd name="T26" fmla="*/ 82 w 9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92">
                  <a:moveTo>
                    <a:pt x="82" y="0"/>
                  </a:moveTo>
                  <a:lnTo>
                    <a:pt x="0" y="2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14" y="92"/>
                  </a:lnTo>
                  <a:lnTo>
                    <a:pt x="20" y="84"/>
                  </a:lnTo>
                  <a:lnTo>
                    <a:pt x="30" y="76"/>
                  </a:lnTo>
                  <a:lnTo>
                    <a:pt x="52" y="64"/>
                  </a:lnTo>
                  <a:lnTo>
                    <a:pt x="76" y="54"/>
                  </a:lnTo>
                  <a:lnTo>
                    <a:pt x="86" y="48"/>
                  </a:lnTo>
                  <a:lnTo>
                    <a:pt x="96" y="42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59" name="Freeform 47">
              <a:extLst>
                <a:ext uri="{FF2B5EF4-FFF2-40B4-BE49-F238E27FC236}">
                  <a16:creationId xmlns:a16="http://schemas.microsoft.com/office/drawing/2014/main" id="{D8F0EC9D-AF5C-C300-5739-6FE1E333E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372" y="3128378"/>
              <a:ext cx="63770" cy="65235"/>
            </a:xfrm>
            <a:custGeom>
              <a:avLst/>
              <a:gdLst>
                <a:gd name="T0" fmla="*/ 46 w 46"/>
                <a:gd name="T1" fmla="*/ 24 h 48"/>
                <a:gd name="T2" fmla="*/ 44 w 46"/>
                <a:gd name="T3" fmla="*/ 24 h 48"/>
                <a:gd name="T4" fmla="*/ 44 w 46"/>
                <a:gd name="T5" fmla="*/ 20 h 48"/>
                <a:gd name="T6" fmla="*/ 36 w 46"/>
                <a:gd name="T7" fmla="*/ 18 h 48"/>
                <a:gd name="T8" fmla="*/ 28 w 46"/>
                <a:gd name="T9" fmla="*/ 12 h 48"/>
                <a:gd name="T10" fmla="*/ 24 w 46"/>
                <a:gd name="T11" fmla="*/ 6 h 48"/>
                <a:gd name="T12" fmla="*/ 20 w 46"/>
                <a:gd name="T13" fmla="*/ 0 h 48"/>
                <a:gd name="T14" fmla="*/ 0 w 46"/>
                <a:gd name="T15" fmla="*/ 6 h 48"/>
                <a:gd name="T16" fmla="*/ 16 w 46"/>
                <a:gd name="T17" fmla="*/ 48 h 48"/>
                <a:gd name="T18" fmla="*/ 26 w 46"/>
                <a:gd name="T19" fmla="*/ 44 h 48"/>
                <a:gd name="T20" fmla="*/ 30 w 46"/>
                <a:gd name="T21" fmla="*/ 42 h 48"/>
                <a:gd name="T22" fmla="*/ 32 w 46"/>
                <a:gd name="T23" fmla="*/ 38 h 48"/>
                <a:gd name="T24" fmla="*/ 28 w 46"/>
                <a:gd name="T25" fmla="*/ 30 h 48"/>
                <a:gd name="T26" fmla="*/ 26 w 46"/>
                <a:gd name="T27" fmla="*/ 22 h 48"/>
                <a:gd name="T28" fmla="*/ 26 w 46"/>
                <a:gd name="T29" fmla="*/ 18 h 48"/>
                <a:gd name="T30" fmla="*/ 32 w 46"/>
                <a:gd name="T31" fmla="*/ 20 h 48"/>
                <a:gd name="T32" fmla="*/ 34 w 46"/>
                <a:gd name="T33" fmla="*/ 24 h 48"/>
                <a:gd name="T34" fmla="*/ 38 w 46"/>
                <a:gd name="T35" fmla="*/ 28 h 48"/>
                <a:gd name="T36" fmla="*/ 42 w 46"/>
                <a:gd name="T37" fmla="*/ 30 h 48"/>
                <a:gd name="T38" fmla="*/ 44 w 46"/>
                <a:gd name="T39" fmla="*/ 28 h 48"/>
                <a:gd name="T40" fmla="*/ 46 w 46"/>
                <a:gd name="T41" fmla="*/ 26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4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28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0" y="6"/>
                  </a:lnTo>
                  <a:lnTo>
                    <a:pt x="16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28" y="30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8" y="28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0" name="Freeform 48">
              <a:extLst>
                <a:ext uri="{FF2B5EF4-FFF2-40B4-BE49-F238E27FC236}">
                  <a16:creationId xmlns:a16="http://schemas.microsoft.com/office/drawing/2014/main" id="{A7EF3BCD-CE3D-F675-BC2A-24656024F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043" y="2908212"/>
              <a:ext cx="443608" cy="391405"/>
            </a:xfrm>
            <a:custGeom>
              <a:avLst/>
              <a:gdLst>
                <a:gd name="T0" fmla="*/ 14 w 320"/>
                <a:gd name="T1" fmla="*/ 246 h 288"/>
                <a:gd name="T2" fmla="*/ 14 w 320"/>
                <a:gd name="T3" fmla="*/ 246 h 288"/>
                <a:gd name="T4" fmla="*/ 30 w 320"/>
                <a:gd name="T5" fmla="*/ 224 h 288"/>
                <a:gd name="T6" fmla="*/ 20 w 320"/>
                <a:gd name="T7" fmla="*/ 212 h 288"/>
                <a:gd name="T8" fmla="*/ 22 w 320"/>
                <a:gd name="T9" fmla="*/ 202 h 288"/>
                <a:gd name="T10" fmla="*/ 56 w 320"/>
                <a:gd name="T11" fmla="*/ 190 h 288"/>
                <a:gd name="T12" fmla="*/ 100 w 320"/>
                <a:gd name="T13" fmla="*/ 170 h 288"/>
                <a:gd name="T14" fmla="*/ 122 w 320"/>
                <a:gd name="T15" fmla="*/ 156 h 288"/>
                <a:gd name="T16" fmla="*/ 136 w 320"/>
                <a:gd name="T17" fmla="*/ 142 h 288"/>
                <a:gd name="T18" fmla="*/ 140 w 320"/>
                <a:gd name="T19" fmla="*/ 134 h 288"/>
                <a:gd name="T20" fmla="*/ 138 w 320"/>
                <a:gd name="T21" fmla="*/ 126 h 288"/>
                <a:gd name="T22" fmla="*/ 130 w 320"/>
                <a:gd name="T23" fmla="*/ 116 h 288"/>
                <a:gd name="T24" fmla="*/ 128 w 320"/>
                <a:gd name="T25" fmla="*/ 106 h 288"/>
                <a:gd name="T26" fmla="*/ 130 w 320"/>
                <a:gd name="T27" fmla="*/ 98 h 288"/>
                <a:gd name="T28" fmla="*/ 142 w 320"/>
                <a:gd name="T29" fmla="*/ 86 h 288"/>
                <a:gd name="T30" fmla="*/ 144 w 320"/>
                <a:gd name="T31" fmla="*/ 80 h 288"/>
                <a:gd name="T32" fmla="*/ 148 w 320"/>
                <a:gd name="T33" fmla="*/ 60 h 288"/>
                <a:gd name="T34" fmla="*/ 176 w 320"/>
                <a:gd name="T35" fmla="*/ 26 h 288"/>
                <a:gd name="T36" fmla="*/ 250 w 320"/>
                <a:gd name="T37" fmla="*/ 22 h 288"/>
                <a:gd name="T38" fmla="*/ 260 w 320"/>
                <a:gd name="T39" fmla="*/ 60 h 288"/>
                <a:gd name="T40" fmla="*/ 268 w 320"/>
                <a:gd name="T41" fmla="*/ 78 h 288"/>
                <a:gd name="T42" fmla="*/ 272 w 320"/>
                <a:gd name="T43" fmla="*/ 82 h 288"/>
                <a:gd name="T44" fmla="*/ 270 w 320"/>
                <a:gd name="T45" fmla="*/ 92 h 288"/>
                <a:gd name="T46" fmla="*/ 276 w 320"/>
                <a:gd name="T47" fmla="*/ 94 h 288"/>
                <a:gd name="T48" fmla="*/ 282 w 320"/>
                <a:gd name="T49" fmla="*/ 96 h 288"/>
                <a:gd name="T50" fmla="*/ 296 w 320"/>
                <a:gd name="T51" fmla="*/ 132 h 288"/>
                <a:gd name="T52" fmla="*/ 302 w 320"/>
                <a:gd name="T53" fmla="*/ 148 h 288"/>
                <a:gd name="T54" fmla="*/ 304 w 320"/>
                <a:gd name="T55" fmla="*/ 196 h 288"/>
                <a:gd name="T56" fmla="*/ 320 w 320"/>
                <a:gd name="T57" fmla="*/ 248 h 288"/>
                <a:gd name="T58" fmla="*/ 318 w 320"/>
                <a:gd name="T59" fmla="*/ 260 h 288"/>
                <a:gd name="T60" fmla="*/ 316 w 320"/>
                <a:gd name="T61" fmla="*/ 270 h 288"/>
                <a:gd name="T62" fmla="*/ 314 w 320"/>
                <a:gd name="T63" fmla="*/ 276 h 288"/>
                <a:gd name="T64" fmla="*/ 312 w 320"/>
                <a:gd name="T65" fmla="*/ 272 h 288"/>
                <a:gd name="T66" fmla="*/ 250 w 320"/>
                <a:gd name="T67" fmla="*/ 256 h 288"/>
                <a:gd name="T68" fmla="*/ 238 w 320"/>
                <a:gd name="T69" fmla="*/ 244 h 288"/>
                <a:gd name="T70" fmla="*/ 224 w 320"/>
                <a:gd name="T71" fmla="*/ 232 h 288"/>
                <a:gd name="T72" fmla="*/ 212 w 320"/>
                <a:gd name="T73" fmla="*/ 228 h 288"/>
                <a:gd name="T74" fmla="*/ 0 w 320"/>
                <a:gd name="T75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288">
                  <a:moveTo>
                    <a:pt x="30" y="230"/>
                  </a:moveTo>
                  <a:lnTo>
                    <a:pt x="14" y="246"/>
                  </a:lnTo>
                  <a:lnTo>
                    <a:pt x="0" y="264"/>
                  </a:lnTo>
                  <a:lnTo>
                    <a:pt x="14" y="246"/>
                  </a:lnTo>
                  <a:lnTo>
                    <a:pt x="30" y="230"/>
                  </a:lnTo>
                  <a:lnTo>
                    <a:pt x="30" y="224"/>
                  </a:lnTo>
                  <a:lnTo>
                    <a:pt x="24" y="224"/>
                  </a:lnTo>
                  <a:lnTo>
                    <a:pt x="20" y="212"/>
                  </a:lnTo>
                  <a:lnTo>
                    <a:pt x="16" y="200"/>
                  </a:lnTo>
                  <a:lnTo>
                    <a:pt x="22" y="202"/>
                  </a:lnTo>
                  <a:lnTo>
                    <a:pt x="38" y="198"/>
                  </a:lnTo>
                  <a:lnTo>
                    <a:pt x="56" y="190"/>
                  </a:lnTo>
                  <a:lnTo>
                    <a:pt x="88" y="176"/>
                  </a:lnTo>
                  <a:lnTo>
                    <a:pt x="100" y="170"/>
                  </a:lnTo>
                  <a:lnTo>
                    <a:pt x="112" y="164"/>
                  </a:lnTo>
                  <a:lnTo>
                    <a:pt x="122" y="156"/>
                  </a:lnTo>
                  <a:lnTo>
                    <a:pt x="130" y="144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0" y="134"/>
                  </a:lnTo>
                  <a:lnTo>
                    <a:pt x="138" y="130"/>
                  </a:lnTo>
                  <a:lnTo>
                    <a:pt x="138" y="126"/>
                  </a:lnTo>
                  <a:lnTo>
                    <a:pt x="134" y="122"/>
                  </a:lnTo>
                  <a:lnTo>
                    <a:pt x="130" y="116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2"/>
                  </a:lnTo>
                  <a:lnTo>
                    <a:pt x="130" y="98"/>
                  </a:lnTo>
                  <a:lnTo>
                    <a:pt x="136" y="92"/>
                  </a:lnTo>
                  <a:lnTo>
                    <a:pt x="142" y="86"/>
                  </a:lnTo>
                  <a:lnTo>
                    <a:pt x="144" y="84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8" y="60"/>
                  </a:lnTo>
                  <a:lnTo>
                    <a:pt x="156" y="50"/>
                  </a:lnTo>
                  <a:lnTo>
                    <a:pt x="176" y="26"/>
                  </a:lnTo>
                  <a:lnTo>
                    <a:pt x="242" y="0"/>
                  </a:lnTo>
                  <a:lnTo>
                    <a:pt x="250" y="22"/>
                  </a:lnTo>
                  <a:lnTo>
                    <a:pt x="260" y="42"/>
                  </a:lnTo>
                  <a:lnTo>
                    <a:pt x="260" y="60"/>
                  </a:lnTo>
                  <a:lnTo>
                    <a:pt x="262" y="70"/>
                  </a:lnTo>
                  <a:lnTo>
                    <a:pt x="268" y="78"/>
                  </a:lnTo>
                  <a:lnTo>
                    <a:pt x="270" y="80"/>
                  </a:lnTo>
                  <a:lnTo>
                    <a:pt x="272" y="82"/>
                  </a:lnTo>
                  <a:lnTo>
                    <a:pt x="272" y="88"/>
                  </a:lnTo>
                  <a:lnTo>
                    <a:pt x="270" y="92"/>
                  </a:lnTo>
                  <a:lnTo>
                    <a:pt x="272" y="94"/>
                  </a:lnTo>
                  <a:lnTo>
                    <a:pt x="276" y="94"/>
                  </a:lnTo>
                  <a:lnTo>
                    <a:pt x="278" y="92"/>
                  </a:lnTo>
                  <a:lnTo>
                    <a:pt x="282" y="96"/>
                  </a:lnTo>
                  <a:lnTo>
                    <a:pt x="286" y="102"/>
                  </a:lnTo>
                  <a:lnTo>
                    <a:pt x="296" y="132"/>
                  </a:lnTo>
                  <a:lnTo>
                    <a:pt x="300" y="144"/>
                  </a:lnTo>
                  <a:lnTo>
                    <a:pt x="302" y="148"/>
                  </a:lnTo>
                  <a:lnTo>
                    <a:pt x="302" y="196"/>
                  </a:lnTo>
                  <a:lnTo>
                    <a:pt x="304" y="196"/>
                  </a:lnTo>
                  <a:lnTo>
                    <a:pt x="318" y="246"/>
                  </a:lnTo>
                  <a:lnTo>
                    <a:pt x="320" y="248"/>
                  </a:lnTo>
                  <a:lnTo>
                    <a:pt x="312" y="254"/>
                  </a:lnTo>
                  <a:lnTo>
                    <a:pt x="318" y="260"/>
                  </a:lnTo>
                  <a:lnTo>
                    <a:pt x="316" y="266"/>
                  </a:lnTo>
                  <a:lnTo>
                    <a:pt x="316" y="270"/>
                  </a:lnTo>
                  <a:lnTo>
                    <a:pt x="316" y="274"/>
                  </a:lnTo>
                  <a:lnTo>
                    <a:pt x="314" y="276"/>
                  </a:lnTo>
                  <a:lnTo>
                    <a:pt x="312" y="274"/>
                  </a:lnTo>
                  <a:lnTo>
                    <a:pt x="312" y="272"/>
                  </a:lnTo>
                  <a:lnTo>
                    <a:pt x="260" y="258"/>
                  </a:lnTo>
                  <a:lnTo>
                    <a:pt x="250" y="256"/>
                  </a:lnTo>
                  <a:lnTo>
                    <a:pt x="244" y="252"/>
                  </a:lnTo>
                  <a:lnTo>
                    <a:pt x="238" y="244"/>
                  </a:lnTo>
                  <a:lnTo>
                    <a:pt x="232" y="236"/>
                  </a:lnTo>
                  <a:lnTo>
                    <a:pt x="224" y="232"/>
                  </a:lnTo>
                  <a:lnTo>
                    <a:pt x="218" y="230"/>
                  </a:lnTo>
                  <a:lnTo>
                    <a:pt x="212" y="228"/>
                  </a:lnTo>
                  <a:lnTo>
                    <a:pt x="6" y="288"/>
                  </a:lnTo>
                  <a:lnTo>
                    <a:pt x="0" y="264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1" name="Freeform 49">
              <a:extLst>
                <a:ext uri="{FF2B5EF4-FFF2-40B4-BE49-F238E27FC236}">
                  <a16:creationId xmlns:a16="http://schemas.microsoft.com/office/drawing/2014/main" id="{9149C73E-E397-E11F-7204-E54679FE0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274" y="3636658"/>
              <a:ext cx="524011" cy="269091"/>
            </a:xfrm>
            <a:custGeom>
              <a:avLst/>
              <a:gdLst>
                <a:gd name="T0" fmla="*/ 0 w 378"/>
                <a:gd name="T1" fmla="*/ 196 h 198"/>
                <a:gd name="T2" fmla="*/ 2 w 378"/>
                <a:gd name="T3" fmla="*/ 4 h 198"/>
                <a:gd name="T4" fmla="*/ 138 w 378"/>
                <a:gd name="T5" fmla="*/ 4 h 198"/>
                <a:gd name="T6" fmla="*/ 244 w 378"/>
                <a:gd name="T7" fmla="*/ 2 h 198"/>
                <a:gd name="T8" fmla="*/ 334 w 378"/>
                <a:gd name="T9" fmla="*/ 0 h 198"/>
                <a:gd name="T10" fmla="*/ 338 w 378"/>
                <a:gd name="T11" fmla="*/ 4 h 198"/>
                <a:gd name="T12" fmla="*/ 338 w 378"/>
                <a:gd name="T13" fmla="*/ 6 h 198"/>
                <a:gd name="T14" fmla="*/ 342 w 378"/>
                <a:gd name="T15" fmla="*/ 6 h 198"/>
                <a:gd name="T16" fmla="*/ 344 w 378"/>
                <a:gd name="T17" fmla="*/ 4 h 198"/>
                <a:gd name="T18" fmla="*/ 348 w 378"/>
                <a:gd name="T19" fmla="*/ 2 h 198"/>
                <a:gd name="T20" fmla="*/ 350 w 378"/>
                <a:gd name="T21" fmla="*/ 4 h 198"/>
                <a:gd name="T22" fmla="*/ 352 w 378"/>
                <a:gd name="T23" fmla="*/ 8 h 198"/>
                <a:gd name="T24" fmla="*/ 350 w 378"/>
                <a:gd name="T25" fmla="*/ 12 h 198"/>
                <a:gd name="T26" fmla="*/ 346 w 378"/>
                <a:gd name="T27" fmla="*/ 16 h 198"/>
                <a:gd name="T28" fmla="*/ 342 w 378"/>
                <a:gd name="T29" fmla="*/ 20 h 198"/>
                <a:gd name="T30" fmla="*/ 342 w 378"/>
                <a:gd name="T31" fmla="*/ 24 h 198"/>
                <a:gd name="T32" fmla="*/ 342 w 378"/>
                <a:gd name="T33" fmla="*/ 28 h 198"/>
                <a:gd name="T34" fmla="*/ 346 w 378"/>
                <a:gd name="T35" fmla="*/ 32 h 198"/>
                <a:gd name="T36" fmla="*/ 354 w 378"/>
                <a:gd name="T37" fmla="*/ 40 h 198"/>
                <a:gd name="T38" fmla="*/ 364 w 378"/>
                <a:gd name="T39" fmla="*/ 46 h 198"/>
                <a:gd name="T40" fmla="*/ 366 w 378"/>
                <a:gd name="T41" fmla="*/ 52 h 198"/>
                <a:gd name="T42" fmla="*/ 368 w 378"/>
                <a:gd name="T43" fmla="*/ 56 h 198"/>
                <a:gd name="T44" fmla="*/ 378 w 378"/>
                <a:gd name="T45" fmla="*/ 188 h 198"/>
                <a:gd name="T46" fmla="*/ 344 w 378"/>
                <a:gd name="T47" fmla="*/ 190 h 198"/>
                <a:gd name="T48" fmla="*/ 256 w 378"/>
                <a:gd name="T49" fmla="*/ 196 h 198"/>
                <a:gd name="T50" fmla="*/ 134 w 378"/>
                <a:gd name="T51" fmla="*/ 198 h 198"/>
                <a:gd name="T52" fmla="*/ 68 w 378"/>
                <a:gd name="T53" fmla="*/ 198 h 198"/>
                <a:gd name="T54" fmla="*/ 2 w 378"/>
                <a:gd name="T55" fmla="*/ 196 h 198"/>
                <a:gd name="T56" fmla="*/ 0 w 378"/>
                <a:gd name="T57" fmla="*/ 1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8" h="198">
                  <a:moveTo>
                    <a:pt x="0" y="196"/>
                  </a:moveTo>
                  <a:lnTo>
                    <a:pt x="2" y="4"/>
                  </a:lnTo>
                  <a:lnTo>
                    <a:pt x="138" y="4"/>
                  </a:lnTo>
                  <a:lnTo>
                    <a:pt x="244" y="2"/>
                  </a:lnTo>
                  <a:lnTo>
                    <a:pt x="334" y="0"/>
                  </a:lnTo>
                  <a:lnTo>
                    <a:pt x="338" y="4"/>
                  </a:lnTo>
                  <a:lnTo>
                    <a:pt x="338" y="6"/>
                  </a:lnTo>
                  <a:lnTo>
                    <a:pt x="342" y="6"/>
                  </a:lnTo>
                  <a:lnTo>
                    <a:pt x="344" y="4"/>
                  </a:lnTo>
                  <a:lnTo>
                    <a:pt x="348" y="2"/>
                  </a:lnTo>
                  <a:lnTo>
                    <a:pt x="350" y="4"/>
                  </a:lnTo>
                  <a:lnTo>
                    <a:pt x="352" y="8"/>
                  </a:lnTo>
                  <a:lnTo>
                    <a:pt x="350" y="12"/>
                  </a:lnTo>
                  <a:lnTo>
                    <a:pt x="346" y="16"/>
                  </a:lnTo>
                  <a:lnTo>
                    <a:pt x="342" y="20"/>
                  </a:lnTo>
                  <a:lnTo>
                    <a:pt x="342" y="24"/>
                  </a:lnTo>
                  <a:lnTo>
                    <a:pt x="342" y="28"/>
                  </a:lnTo>
                  <a:lnTo>
                    <a:pt x="346" y="32"/>
                  </a:lnTo>
                  <a:lnTo>
                    <a:pt x="354" y="40"/>
                  </a:lnTo>
                  <a:lnTo>
                    <a:pt x="364" y="46"/>
                  </a:lnTo>
                  <a:lnTo>
                    <a:pt x="366" y="52"/>
                  </a:lnTo>
                  <a:lnTo>
                    <a:pt x="368" y="56"/>
                  </a:lnTo>
                  <a:lnTo>
                    <a:pt x="378" y="188"/>
                  </a:lnTo>
                  <a:lnTo>
                    <a:pt x="344" y="190"/>
                  </a:lnTo>
                  <a:lnTo>
                    <a:pt x="256" y="196"/>
                  </a:lnTo>
                  <a:lnTo>
                    <a:pt x="134" y="198"/>
                  </a:lnTo>
                  <a:lnTo>
                    <a:pt x="68" y="198"/>
                  </a:lnTo>
                  <a:lnTo>
                    <a:pt x="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63" name="Freeform 50">
              <a:extLst>
                <a:ext uri="{FF2B5EF4-FFF2-40B4-BE49-F238E27FC236}">
                  <a16:creationId xmlns:a16="http://schemas.microsoft.com/office/drawing/2014/main" id="{5812C866-BCAA-DA75-5B28-325A2642E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93" y="3394748"/>
              <a:ext cx="230123" cy="383250"/>
            </a:xfrm>
            <a:custGeom>
              <a:avLst/>
              <a:gdLst>
                <a:gd name="T0" fmla="*/ 134 w 166"/>
                <a:gd name="T1" fmla="*/ 0 h 282"/>
                <a:gd name="T2" fmla="*/ 22 w 166"/>
                <a:gd name="T3" fmla="*/ 20 h 282"/>
                <a:gd name="T4" fmla="*/ 0 w 166"/>
                <a:gd name="T5" fmla="*/ 20 h 282"/>
                <a:gd name="T6" fmla="*/ 24 w 166"/>
                <a:gd name="T7" fmla="*/ 172 h 282"/>
                <a:gd name="T8" fmla="*/ 20 w 166"/>
                <a:gd name="T9" fmla="*/ 192 h 282"/>
                <a:gd name="T10" fmla="*/ 26 w 166"/>
                <a:gd name="T11" fmla="*/ 204 h 282"/>
                <a:gd name="T12" fmla="*/ 30 w 166"/>
                <a:gd name="T13" fmla="*/ 216 h 282"/>
                <a:gd name="T14" fmla="*/ 28 w 166"/>
                <a:gd name="T15" fmla="*/ 232 h 282"/>
                <a:gd name="T16" fmla="*/ 20 w 166"/>
                <a:gd name="T17" fmla="*/ 244 h 282"/>
                <a:gd name="T18" fmla="*/ 14 w 166"/>
                <a:gd name="T19" fmla="*/ 250 h 282"/>
                <a:gd name="T20" fmla="*/ 10 w 166"/>
                <a:gd name="T21" fmla="*/ 266 h 282"/>
                <a:gd name="T22" fmla="*/ 10 w 166"/>
                <a:gd name="T23" fmla="*/ 282 h 282"/>
                <a:gd name="T24" fmla="*/ 28 w 166"/>
                <a:gd name="T25" fmla="*/ 272 h 282"/>
                <a:gd name="T26" fmla="*/ 40 w 166"/>
                <a:gd name="T27" fmla="*/ 266 h 282"/>
                <a:gd name="T28" fmla="*/ 48 w 166"/>
                <a:gd name="T29" fmla="*/ 270 h 282"/>
                <a:gd name="T30" fmla="*/ 56 w 166"/>
                <a:gd name="T31" fmla="*/ 274 h 282"/>
                <a:gd name="T32" fmla="*/ 66 w 166"/>
                <a:gd name="T33" fmla="*/ 268 h 282"/>
                <a:gd name="T34" fmla="*/ 74 w 166"/>
                <a:gd name="T35" fmla="*/ 262 h 282"/>
                <a:gd name="T36" fmla="*/ 78 w 166"/>
                <a:gd name="T37" fmla="*/ 264 h 282"/>
                <a:gd name="T38" fmla="*/ 80 w 166"/>
                <a:gd name="T39" fmla="*/ 266 h 282"/>
                <a:gd name="T40" fmla="*/ 86 w 166"/>
                <a:gd name="T41" fmla="*/ 264 h 282"/>
                <a:gd name="T42" fmla="*/ 92 w 166"/>
                <a:gd name="T43" fmla="*/ 250 h 282"/>
                <a:gd name="T44" fmla="*/ 98 w 166"/>
                <a:gd name="T45" fmla="*/ 250 h 282"/>
                <a:gd name="T46" fmla="*/ 114 w 166"/>
                <a:gd name="T47" fmla="*/ 254 h 282"/>
                <a:gd name="T48" fmla="*/ 118 w 166"/>
                <a:gd name="T49" fmla="*/ 252 h 282"/>
                <a:gd name="T50" fmla="*/ 118 w 166"/>
                <a:gd name="T51" fmla="*/ 240 h 282"/>
                <a:gd name="T52" fmla="*/ 122 w 166"/>
                <a:gd name="T53" fmla="*/ 232 h 282"/>
                <a:gd name="T54" fmla="*/ 128 w 166"/>
                <a:gd name="T55" fmla="*/ 232 h 282"/>
                <a:gd name="T56" fmla="*/ 134 w 166"/>
                <a:gd name="T57" fmla="*/ 222 h 282"/>
                <a:gd name="T58" fmla="*/ 136 w 166"/>
                <a:gd name="T59" fmla="*/ 216 h 282"/>
                <a:gd name="T60" fmla="*/ 138 w 166"/>
                <a:gd name="T61" fmla="*/ 208 h 282"/>
                <a:gd name="T62" fmla="*/ 140 w 166"/>
                <a:gd name="T63" fmla="*/ 198 h 282"/>
                <a:gd name="T64" fmla="*/ 146 w 166"/>
                <a:gd name="T65" fmla="*/ 196 h 282"/>
                <a:gd name="T66" fmla="*/ 162 w 166"/>
                <a:gd name="T67" fmla="*/ 192 h 282"/>
                <a:gd name="T68" fmla="*/ 166 w 166"/>
                <a:gd name="T69" fmla="*/ 186 h 282"/>
                <a:gd name="T70" fmla="*/ 164 w 166"/>
                <a:gd name="T71" fmla="*/ 180 h 282"/>
                <a:gd name="T72" fmla="*/ 162 w 166"/>
                <a:gd name="T73" fmla="*/ 174 h 282"/>
                <a:gd name="T74" fmla="*/ 166 w 166"/>
                <a:gd name="T7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282">
                  <a:moveTo>
                    <a:pt x="162" y="170"/>
                  </a:moveTo>
                  <a:lnTo>
                    <a:pt x="134" y="0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0" y="22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4" y="172"/>
                  </a:lnTo>
                  <a:lnTo>
                    <a:pt x="22" y="182"/>
                  </a:lnTo>
                  <a:lnTo>
                    <a:pt x="20" y="192"/>
                  </a:lnTo>
                  <a:lnTo>
                    <a:pt x="22" y="198"/>
                  </a:lnTo>
                  <a:lnTo>
                    <a:pt x="26" y="204"/>
                  </a:lnTo>
                  <a:lnTo>
                    <a:pt x="30" y="208"/>
                  </a:lnTo>
                  <a:lnTo>
                    <a:pt x="30" y="216"/>
                  </a:lnTo>
                  <a:lnTo>
                    <a:pt x="30" y="224"/>
                  </a:lnTo>
                  <a:lnTo>
                    <a:pt x="28" y="232"/>
                  </a:lnTo>
                  <a:lnTo>
                    <a:pt x="26" y="240"/>
                  </a:lnTo>
                  <a:lnTo>
                    <a:pt x="20" y="244"/>
                  </a:lnTo>
                  <a:lnTo>
                    <a:pt x="16" y="246"/>
                  </a:lnTo>
                  <a:lnTo>
                    <a:pt x="14" y="250"/>
                  </a:lnTo>
                  <a:lnTo>
                    <a:pt x="10" y="256"/>
                  </a:lnTo>
                  <a:lnTo>
                    <a:pt x="10" y="266"/>
                  </a:lnTo>
                  <a:lnTo>
                    <a:pt x="10" y="276"/>
                  </a:lnTo>
                  <a:lnTo>
                    <a:pt x="10" y="282"/>
                  </a:lnTo>
                  <a:lnTo>
                    <a:pt x="14" y="282"/>
                  </a:lnTo>
                  <a:lnTo>
                    <a:pt x="28" y="272"/>
                  </a:lnTo>
                  <a:lnTo>
                    <a:pt x="36" y="268"/>
                  </a:lnTo>
                  <a:lnTo>
                    <a:pt x="40" y="266"/>
                  </a:lnTo>
                  <a:lnTo>
                    <a:pt x="44" y="268"/>
                  </a:lnTo>
                  <a:lnTo>
                    <a:pt x="48" y="270"/>
                  </a:lnTo>
                  <a:lnTo>
                    <a:pt x="52" y="272"/>
                  </a:lnTo>
                  <a:lnTo>
                    <a:pt x="56" y="274"/>
                  </a:lnTo>
                  <a:lnTo>
                    <a:pt x="62" y="272"/>
                  </a:lnTo>
                  <a:lnTo>
                    <a:pt x="66" y="268"/>
                  </a:lnTo>
                  <a:lnTo>
                    <a:pt x="68" y="264"/>
                  </a:lnTo>
                  <a:lnTo>
                    <a:pt x="74" y="262"/>
                  </a:lnTo>
                  <a:lnTo>
                    <a:pt x="76" y="262"/>
                  </a:lnTo>
                  <a:lnTo>
                    <a:pt x="78" y="264"/>
                  </a:lnTo>
                  <a:lnTo>
                    <a:pt x="78" y="266"/>
                  </a:lnTo>
                  <a:lnTo>
                    <a:pt x="80" y="266"/>
                  </a:lnTo>
                  <a:lnTo>
                    <a:pt x="84" y="266"/>
                  </a:lnTo>
                  <a:lnTo>
                    <a:pt x="86" y="264"/>
                  </a:lnTo>
                  <a:lnTo>
                    <a:pt x="90" y="258"/>
                  </a:lnTo>
                  <a:lnTo>
                    <a:pt x="92" y="250"/>
                  </a:lnTo>
                  <a:lnTo>
                    <a:pt x="96" y="246"/>
                  </a:lnTo>
                  <a:lnTo>
                    <a:pt x="98" y="250"/>
                  </a:lnTo>
                  <a:lnTo>
                    <a:pt x="104" y="252"/>
                  </a:lnTo>
                  <a:lnTo>
                    <a:pt x="114" y="254"/>
                  </a:lnTo>
                  <a:lnTo>
                    <a:pt x="116" y="254"/>
                  </a:lnTo>
                  <a:lnTo>
                    <a:pt x="118" y="252"/>
                  </a:lnTo>
                  <a:lnTo>
                    <a:pt x="120" y="246"/>
                  </a:lnTo>
                  <a:lnTo>
                    <a:pt x="118" y="240"/>
                  </a:lnTo>
                  <a:lnTo>
                    <a:pt x="120" y="234"/>
                  </a:lnTo>
                  <a:lnTo>
                    <a:pt x="122" y="232"/>
                  </a:lnTo>
                  <a:lnTo>
                    <a:pt x="124" y="232"/>
                  </a:lnTo>
                  <a:lnTo>
                    <a:pt x="128" y="232"/>
                  </a:lnTo>
                  <a:lnTo>
                    <a:pt x="130" y="230"/>
                  </a:lnTo>
                  <a:lnTo>
                    <a:pt x="134" y="222"/>
                  </a:lnTo>
                  <a:lnTo>
                    <a:pt x="134" y="220"/>
                  </a:lnTo>
                  <a:lnTo>
                    <a:pt x="136" y="216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4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6" y="196"/>
                  </a:lnTo>
                  <a:lnTo>
                    <a:pt x="154" y="194"/>
                  </a:lnTo>
                  <a:lnTo>
                    <a:pt x="162" y="192"/>
                  </a:lnTo>
                  <a:lnTo>
                    <a:pt x="166" y="190"/>
                  </a:lnTo>
                  <a:lnTo>
                    <a:pt x="166" y="186"/>
                  </a:lnTo>
                  <a:lnTo>
                    <a:pt x="166" y="182"/>
                  </a:lnTo>
                  <a:lnTo>
                    <a:pt x="164" y="180"/>
                  </a:lnTo>
                  <a:lnTo>
                    <a:pt x="164" y="178"/>
                  </a:lnTo>
                  <a:lnTo>
                    <a:pt x="162" y="174"/>
                  </a:lnTo>
                  <a:lnTo>
                    <a:pt x="164" y="170"/>
                  </a:lnTo>
                  <a:lnTo>
                    <a:pt x="166" y="168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66" name="Freeform 51">
              <a:extLst>
                <a:ext uri="{FF2B5EF4-FFF2-40B4-BE49-F238E27FC236}">
                  <a16:creationId xmlns:a16="http://schemas.microsoft.com/office/drawing/2014/main" id="{8B636864-A186-E9C2-56FE-7779214F9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3699" y="3038679"/>
              <a:ext cx="257848" cy="135905"/>
            </a:xfrm>
            <a:custGeom>
              <a:avLst/>
              <a:gdLst>
                <a:gd name="T0" fmla="*/ 0 w 186"/>
                <a:gd name="T1" fmla="*/ 100 h 100"/>
                <a:gd name="T2" fmla="*/ 84 w 186"/>
                <a:gd name="T3" fmla="*/ 22 h 100"/>
                <a:gd name="T4" fmla="*/ 96 w 186"/>
                <a:gd name="T5" fmla="*/ 12 h 100"/>
                <a:gd name="T6" fmla="*/ 106 w 186"/>
                <a:gd name="T7" fmla="*/ 0 h 100"/>
                <a:gd name="T8" fmla="*/ 116 w 186"/>
                <a:gd name="T9" fmla="*/ 10 h 100"/>
                <a:gd name="T10" fmla="*/ 124 w 186"/>
                <a:gd name="T11" fmla="*/ 10 h 100"/>
                <a:gd name="T12" fmla="*/ 116 w 186"/>
                <a:gd name="T13" fmla="*/ 20 h 100"/>
                <a:gd name="T14" fmla="*/ 114 w 186"/>
                <a:gd name="T15" fmla="*/ 30 h 100"/>
                <a:gd name="T16" fmla="*/ 114 w 186"/>
                <a:gd name="T17" fmla="*/ 38 h 100"/>
                <a:gd name="T18" fmla="*/ 124 w 186"/>
                <a:gd name="T19" fmla="*/ 38 h 100"/>
                <a:gd name="T20" fmla="*/ 128 w 186"/>
                <a:gd name="T21" fmla="*/ 38 h 100"/>
                <a:gd name="T22" fmla="*/ 140 w 186"/>
                <a:gd name="T23" fmla="*/ 56 h 100"/>
                <a:gd name="T24" fmla="*/ 152 w 186"/>
                <a:gd name="T25" fmla="*/ 62 h 100"/>
                <a:gd name="T26" fmla="*/ 162 w 186"/>
                <a:gd name="T27" fmla="*/ 62 h 100"/>
                <a:gd name="T28" fmla="*/ 172 w 186"/>
                <a:gd name="T29" fmla="*/ 56 h 100"/>
                <a:gd name="T30" fmla="*/ 172 w 186"/>
                <a:gd name="T31" fmla="*/ 50 h 100"/>
                <a:gd name="T32" fmla="*/ 168 w 186"/>
                <a:gd name="T33" fmla="*/ 46 h 100"/>
                <a:gd name="T34" fmla="*/ 164 w 186"/>
                <a:gd name="T35" fmla="*/ 42 h 100"/>
                <a:gd name="T36" fmla="*/ 160 w 186"/>
                <a:gd name="T37" fmla="*/ 40 h 100"/>
                <a:gd name="T38" fmla="*/ 160 w 186"/>
                <a:gd name="T39" fmla="*/ 36 h 100"/>
                <a:gd name="T40" fmla="*/ 170 w 186"/>
                <a:gd name="T41" fmla="*/ 42 h 100"/>
                <a:gd name="T42" fmla="*/ 182 w 186"/>
                <a:gd name="T43" fmla="*/ 60 h 100"/>
                <a:gd name="T44" fmla="*/ 184 w 186"/>
                <a:gd name="T45" fmla="*/ 68 h 100"/>
                <a:gd name="T46" fmla="*/ 178 w 186"/>
                <a:gd name="T47" fmla="*/ 68 h 100"/>
                <a:gd name="T48" fmla="*/ 170 w 186"/>
                <a:gd name="T49" fmla="*/ 66 h 100"/>
                <a:gd name="T50" fmla="*/ 160 w 186"/>
                <a:gd name="T51" fmla="*/ 74 h 100"/>
                <a:gd name="T52" fmla="*/ 152 w 186"/>
                <a:gd name="T53" fmla="*/ 84 h 100"/>
                <a:gd name="T54" fmla="*/ 146 w 186"/>
                <a:gd name="T55" fmla="*/ 82 h 100"/>
                <a:gd name="T56" fmla="*/ 140 w 186"/>
                <a:gd name="T57" fmla="*/ 76 h 100"/>
                <a:gd name="T58" fmla="*/ 134 w 186"/>
                <a:gd name="T59" fmla="*/ 88 h 100"/>
                <a:gd name="T60" fmla="*/ 128 w 186"/>
                <a:gd name="T61" fmla="*/ 90 h 100"/>
                <a:gd name="T62" fmla="*/ 126 w 186"/>
                <a:gd name="T63" fmla="*/ 86 h 100"/>
                <a:gd name="T64" fmla="*/ 110 w 186"/>
                <a:gd name="T65" fmla="*/ 78 h 100"/>
                <a:gd name="T66" fmla="*/ 102 w 186"/>
                <a:gd name="T67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00">
                  <a:moveTo>
                    <a:pt x="2" y="100"/>
                  </a:moveTo>
                  <a:lnTo>
                    <a:pt x="0" y="100"/>
                  </a:lnTo>
                  <a:lnTo>
                    <a:pt x="0" y="50"/>
                  </a:lnTo>
                  <a:lnTo>
                    <a:pt x="84" y="22"/>
                  </a:lnTo>
                  <a:lnTo>
                    <a:pt x="92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6" y="0"/>
                  </a:lnTo>
                  <a:lnTo>
                    <a:pt x="112" y="6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18" y="14"/>
                  </a:lnTo>
                  <a:lnTo>
                    <a:pt x="116" y="20"/>
                  </a:lnTo>
                  <a:lnTo>
                    <a:pt x="116" y="26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4" y="38"/>
                  </a:lnTo>
                  <a:lnTo>
                    <a:pt x="126" y="36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40" y="56"/>
                  </a:lnTo>
                  <a:lnTo>
                    <a:pt x="148" y="60"/>
                  </a:lnTo>
                  <a:lnTo>
                    <a:pt x="152" y="62"/>
                  </a:lnTo>
                  <a:lnTo>
                    <a:pt x="156" y="62"/>
                  </a:lnTo>
                  <a:lnTo>
                    <a:pt x="162" y="62"/>
                  </a:lnTo>
                  <a:lnTo>
                    <a:pt x="168" y="60"/>
                  </a:lnTo>
                  <a:lnTo>
                    <a:pt x="172" y="56"/>
                  </a:lnTo>
                  <a:lnTo>
                    <a:pt x="174" y="52"/>
                  </a:lnTo>
                  <a:lnTo>
                    <a:pt x="172" y="50"/>
                  </a:lnTo>
                  <a:lnTo>
                    <a:pt x="172" y="46"/>
                  </a:lnTo>
                  <a:lnTo>
                    <a:pt x="168" y="46"/>
                  </a:lnTo>
                  <a:lnTo>
                    <a:pt x="166" y="44"/>
                  </a:lnTo>
                  <a:lnTo>
                    <a:pt x="164" y="42"/>
                  </a:lnTo>
                  <a:lnTo>
                    <a:pt x="162" y="40"/>
                  </a:lnTo>
                  <a:lnTo>
                    <a:pt x="160" y="40"/>
                  </a:lnTo>
                  <a:lnTo>
                    <a:pt x="158" y="40"/>
                  </a:lnTo>
                  <a:lnTo>
                    <a:pt x="160" y="36"/>
                  </a:lnTo>
                  <a:lnTo>
                    <a:pt x="166" y="38"/>
                  </a:lnTo>
                  <a:lnTo>
                    <a:pt x="170" y="42"/>
                  </a:lnTo>
                  <a:lnTo>
                    <a:pt x="176" y="50"/>
                  </a:lnTo>
                  <a:lnTo>
                    <a:pt x="182" y="60"/>
                  </a:lnTo>
                  <a:lnTo>
                    <a:pt x="186" y="70"/>
                  </a:lnTo>
                  <a:lnTo>
                    <a:pt x="184" y="68"/>
                  </a:lnTo>
                  <a:lnTo>
                    <a:pt x="184" y="66"/>
                  </a:lnTo>
                  <a:lnTo>
                    <a:pt x="178" y="68"/>
                  </a:lnTo>
                  <a:lnTo>
                    <a:pt x="174" y="66"/>
                  </a:lnTo>
                  <a:lnTo>
                    <a:pt x="170" y="66"/>
                  </a:lnTo>
                  <a:lnTo>
                    <a:pt x="166" y="68"/>
                  </a:lnTo>
                  <a:lnTo>
                    <a:pt x="160" y="74"/>
                  </a:lnTo>
                  <a:lnTo>
                    <a:pt x="154" y="80"/>
                  </a:lnTo>
                  <a:lnTo>
                    <a:pt x="152" y="84"/>
                  </a:lnTo>
                  <a:lnTo>
                    <a:pt x="148" y="84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0" y="76"/>
                  </a:lnTo>
                  <a:lnTo>
                    <a:pt x="138" y="82"/>
                  </a:lnTo>
                  <a:lnTo>
                    <a:pt x="134" y="88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84"/>
                  </a:lnTo>
                  <a:lnTo>
                    <a:pt x="110" y="78"/>
                  </a:lnTo>
                  <a:lnTo>
                    <a:pt x="106" y="72"/>
                  </a:lnTo>
                  <a:lnTo>
                    <a:pt x="102" y="66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7" name="Freeform 52">
              <a:extLst>
                <a:ext uri="{FF2B5EF4-FFF2-40B4-BE49-F238E27FC236}">
                  <a16:creationId xmlns:a16="http://schemas.microsoft.com/office/drawing/2014/main" id="{6B64E08E-209C-E416-BEDD-77D9C7D24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750" y="3421930"/>
              <a:ext cx="83176" cy="116877"/>
            </a:xfrm>
            <a:custGeom>
              <a:avLst/>
              <a:gdLst>
                <a:gd name="T0" fmla="*/ 60 w 60"/>
                <a:gd name="T1" fmla="*/ 76 h 86"/>
                <a:gd name="T2" fmla="*/ 28 w 60"/>
                <a:gd name="T3" fmla="*/ 86 h 86"/>
                <a:gd name="T4" fmla="*/ 0 w 60"/>
                <a:gd name="T5" fmla="*/ 4 h 86"/>
                <a:gd name="T6" fmla="*/ 2 w 60"/>
                <a:gd name="T7" fmla="*/ 2 h 86"/>
                <a:gd name="T8" fmla="*/ 4 w 60"/>
                <a:gd name="T9" fmla="*/ 0 h 86"/>
                <a:gd name="T10" fmla="*/ 14 w 60"/>
                <a:gd name="T11" fmla="*/ 0 h 86"/>
                <a:gd name="T12" fmla="*/ 14 w 60"/>
                <a:gd name="T13" fmla="*/ 4 h 86"/>
                <a:gd name="T14" fmla="*/ 14 w 60"/>
                <a:gd name="T15" fmla="*/ 6 h 86"/>
                <a:gd name="T16" fmla="*/ 12 w 60"/>
                <a:gd name="T17" fmla="*/ 8 h 86"/>
                <a:gd name="T18" fmla="*/ 14 w 60"/>
                <a:gd name="T19" fmla="*/ 10 h 86"/>
                <a:gd name="T20" fmla="*/ 16 w 60"/>
                <a:gd name="T21" fmla="*/ 12 h 86"/>
                <a:gd name="T22" fmla="*/ 18 w 60"/>
                <a:gd name="T23" fmla="*/ 20 h 86"/>
                <a:gd name="T24" fmla="*/ 22 w 60"/>
                <a:gd name="T25" fmla="*/ 24 h 86"/>
                <a:gd name="T26" fmla="*/ 26 w 60"/>
                <a:gd name="T27" fmla="*/ 28 h 86"/>
                <a:gd name="T28" fmla="*/ 30 w 60"/>
                <a:gd name="T29" fmla="*/ 34 h 86"/>
                <a:gd name="T30" fmla="*/ 28 w 60"/>
                <a:gd name="T31" fmla="*/ 42 h 86"/>
                <a:gd name="T32" fmla="*/ 32 w 60"/>
                <a:gd name="T33" fmla="*/ 50 h 86"/>
                <a:gd name="T34" fmla="*/ 36 w 60"/>
                <a:gd name="T35" fmla="*/ 56 h 86"/>
                <a:gd name="T36" fmla="*/ 44 w 60"/>
                <a:gd name="T37" fmla="*/ 60 h 86"/>
                <a:gd name="T38" fmla="*/ 54 w 60"/>
                <a:gd name="T39" fmla="*/ 60 h 86"/>
                <a:gd name="T40" fmla="*/ 58 w 60"/>
                <a:gd name="T41" fmla="*/ 66 h 86"/>
                <a:gd name="T42" fmla="*/ 56 w 60"/>
                <a:gd name="T43" fmla="*/ 70 h 86"/>
                <a:gd name="T44" fmla="*/ 60 w 60"/>
                <a:gd name="T4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86">
                  <a:moveTo>
                    <a:pt x="60" y="76"/>
                  </a:moveTo>
                  <a:lnTo>
                    <a:pt x="28" y="8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28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4" y="60"/>
                  </a:lnTo>
                  <a:lnTo>
                    <a:pt x="54" y="60"/>
                  </a:lnTo>
                  <a:lnTo>
                    <a:pt x="58" y="66"/>
                  </a:lnTo>
                  <a:lnTo>
                    <a:pt x="56" y="70"/>
                  </a:lnTo>
                  <a:lnTo>
                    <a:pt x="60" y="76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id="{FF5F2A8F-B591-89C2-A3C8-659A729AB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789" y="3218074"/>
              <a:ext cx="124765" cy="84261"/>
            </a:xfrm>
            <a:custGeom>
              <a:avLst/>
              <a:gdLst>
                <a:gd name="T0" fmla="*/ 0 w 90"/>
                <a:gd name="T1" fmla="*/ 58 h 62"/>
                <a:gd name="T2" fmla="*/ 2 w 90"/>
                <a:gd name="T3" fmla="*/ 60 h 62"/>
                <a:gd name="T4" fmla="*/ 4 w 90"/>
                <a:gd name="T5" fmla="*/ 62 h 62"/>
                <a:gd name="T6" fmla="*/ 6 w 90"/>
                <a:gd name="T7" fmla="*/ 62 h 62"/>
                <a:gd name="T8" fmla="*/ 10 w 90"/>
                <a:gd name="T9" fmla="*/ 60 h 62"/>
                <a:gd name="T10" fmla="*/ 16 w 90"/>
                <a:gd name="T11" fmla="*/ 56 h 62"/>
                <a:gd name="T12" fmla="*/ 28 w 90"/>
                <a:gd name="T13" fmla="*/ 50 h 62"/>
                <a:gd name="T14" fmla="*/ 38 w 90"/>
                <a:gd name="T15" fmla="*/ 44 h 62"/>
                <a:gd name="T16" fmla="*/ 56 w 90"/>
                <a:gd name="T17" fmla="*/ 34 h 62"/>
                <a:gd name="T18" fmla="*/ 64 w 90"/>
                <a:gd name="T19" fmla="*/ 28 h 62"/>
                <a:gd name="T20" fmla="*/ 68 w 90"/>
                <a:gd name="T21" fmla="*/ 24 h 62"/>
                <a:gd name="T22" fmla="*/ 70 w 90"/>
                <a:gd name="T23" fmla="*/ 20 h 62"/>
                <a:gd name="T24" fmla="*/ 76 w 90"/>
                <a:gd name="T25" fmla="*/ 18 h 62"/>
                <a:gd name="T26" fmla="*/ 82 w 90"/>
                <a:gd name="T27" fmla="*/ 12 h 62"/>
                <a:gd name="T28" fmla="*/ 88 w 90"/>
                <a:gd name="T29" fmla="*/ 6 h 62"/>
                <a:gd name="T30" fmla="*/ 90 w 90"/>
                <a:gd name="T31" fmla="*/ 0 h 62"/>
                <a:gd name="T32" fmla="*/ 88 w 90"/>
                <a:gd name="T33" fmla="*/ 2 h 62"/>
                <a:gd name="T34" fmla="*/ 86 w 90"/>
                <a:gd name="T35" fmla="*/ 4 h 62"/>
                <a:gd name="T36" fmla="*/ 84 w 90"/>
                <a:gd name="T37" fmla="*/ 4 h 62"/>
                <a:gd name="T38" fmla="*/ 82 w 90"/>
                <a:gd name="T39" fmla="*/ 6 h 62"/>
                <a:gd name="T40" fmla="*/ 82 w 90"/>
                <a:gd name="T41" fmla="*/ 2 h 62"/>
                <a:gd name="T42" fmla="*/ 80 w 90"/>
                <a:gd name="T43" fmla="*/ 2 h 62"/>
                <a:gd name="T44" fmla="*/ 72 w 90"/>
                <a:gd name="T45" fmla="*/ 10 h 62"/>
                <a:gd name="T46" fmla="*/ 70 w 90"/>
                <a:gd name="T47" fmla="*/ 14 h 62"/>
                <a:gd name="T48" fmla="*/ 70 w 90"/>
                <a:gd name="T49" fmla="*/ 20 h 62"/>
                <a:gd name="T50" fmla="*/ 64 w 90"/>
                <a:gd name="T51" fmla="*/ 20 h 62"/>
                <a:gd name="T52" fmla="*/ 64 w 90"/>
                <a:gd name="T53" fmla="*/ 16 h 62"/>
                <a:gd name="T54" fmla="*/ 66 w 90"/>
                <a:gd name="T55" fmla="*/ 12 h 62"/>
                <a:gd name="T56" fmla="*/ 68 w 90"/>
                <a:gd name="T57" fmla="*/ 12 h 62"/>
                <a:gd name="T58" fmla="*/ 68 w 90"/>
                <a:gd name="T59" fmla="*/ 6 h 62"/>
                <a:gd name="T60" fmla="*/ 62 w 90"/>
                <a:gd name="T61" fmla="*/ 16 h 62"/>
                <a:gd name="T62" fmla="*/ 52 w 90"/>
                <a:gd name="T63" fmla="*/ 22 h 62"/>
                <a:gd name="T64" fmla="*/ 48 w 90"/>
                <a:gd name="T65" fmla="*/ 22 h 62"/>
                <a:gd name="T66" fmla="*/ 44 w 90"/>
                <a:gd name="T67" fmla="*/ 24 h 62"/>
                <a:gd name="T68" fmla="*/ 40 w 90"/>
                <a:gd name="T69" fmla="*/ 24 h 62"/>
                <a:gd name="T70" fmla="*/ 36 w 90"/>
                <a:gd name="T71" fmla="*/ 26 h 62"/>
                <a:gd name="T72" fmla="*/ 30 w 90"/>
                <a:gd name="T73" fmla="*/ 36 h 62"/>
                <a:gd name="T74" fmla="*/ 28 w 90"/>
                <a:gd name="T75" fmla="*/ 38 h 62"/>
                <a:gd name="T76" fmla="*/ 24 w 90"/>
                <a:gd name="T77" fmla="*/ 38 h 62"/>
                <a:gd name="T78" fmla="*/ 20 w 90"/>
                <a:gd name="T79" fmla="*/ 40 h 62"/>
                <a:gd name="T80" fmla="*/ 16 w 90"/>
                <a:gd name="T81" fmla="*/ 42 h 62"/>
                <a:gd name="T82" fmla="*/ 8 w 90"/>
                <a:gd name="T83" fmla="*/ 48 h 62"/>
                <a:gd name="T84" fmla="*/ 2 w 90"/>
                <a:gd name="T85" fmla="*/ 54 h 62"/>
                <a:gd name="T86" fmla="*/ 0 w 90"/>
                <a:gd name="T8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62">
                  <a:moveTo>
                    <a:pt x="0" y="58"/>
                  </a:moveTo>
                  <a:lnTo>
                    <a:pt x="2" y="60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10" y="60"/>
                  </a:lnTo>
                  <a:lnTo>
                    <a:pt x="16" y="56"/>
                  </a:lnTo>
                  <a:lnTo>
                    <a:pt x="28" y="50"/>
                  </a:lnTo>
                  <a:lnTo>
                    <a:pt x="38" y="44"/>
                  </a:lnTo>
                  <a:lnTo>
                    <a:pt x="56" y="34"/>
                  </a:lnTo>
                  <a:lnTo>
                    <a:pt x="64" y="28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6" y="18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2" y="10"/>
                  </a:lnTo>
                  <a:lnTo>
                    <a:pt x="70" y="14"/>
                  </a:lnTo>
                  <a:lnTo>
                    <a:pt x="70" y="20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2" y="16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8" y="48"/>
                  </a:lnTo>
                  <a:lnTo>
                    <a:pt x="2" y="5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0729EF53-286E-7B1A-24D7-32E1473E6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110" y="3571426"/>
              <a:ext cx="30498" cy="81543"/>
            </a:xfrm>
            <a:custGeom>
              <a:avLst/>
              <a:gdLst>
                <a:gd name="T0" fmla="*/ 6 w 22"/>
                <a:gd name="T1" fmla="*/ 8 h 60"/>
                <a:gd name="T2" fmla="*/ 14 w 22"/>
                <a:gd name="T3" fmla="*/ 2 h 60"/>
                <a:gd name="T4" fmla="*/ 18 w 22"/>
                <a:gd name="T5" fmla="*/ 2 h 60"/>
                <a:gd name="T6" fmla="*/ 22 w 22"/>
                <a:gd name="T7" fmla="*/ 0 h 60"/>
                <a:gd name="T8" fmla="*/ 16 w 22"/>
                <a:gd name="T9" fmla="*/ 14 h 60"/>
                <a:gd name="T10" fmla="*/ 12 w 22"/>
                <a:gd name="T11" fmla="*/ 26 h 60"/>
                <a:gd name="T12" fmla="*/ 8 w 22"/>
                <a:gd name="T13" fmla="*/ 38 h 60"/>
                <a:gd name="T14" fmla="*/ 6 w 22"/>
                <a:gd name="T15" fmla="*/ 52 h 60"/>
                <a:gd name="T16" fmla="*/ 8 w 22"/>
                <a:gd name="T17" fmla="*/ 56 h 60"/>
                <a:gd name="T18" fmla="*/ 8 w 22"/>
                <a:gd name="T19" fmla="*/ 60 h 60"/>
                <a:gd name="T20" fmla="*/ 4 w 22"/>
                <a:gd name="T21" fmla="*/ 56 h 60"/>
                <a:gd name="T22" fmla="*/ 2 w 22"/>
                <a:gd name="T23" fmla="*/ 50 h 60"/>
                <a:gd name="T24" fmla="*/ 0 w 22"/>
                <a:gd name="T25" fmla="*/ 38 h 60"/>
                <a:gd name="T26" fmla="*/ 0 w 22"/>
                <a:gd name="T27" fmla="*/ 28 h 60"/>
                <a:gd name="T28" fmla="*/ 4 w 22"/>
                <a:gd name="T29" fmla="*/ 22 h 60"/>
                <a:gd name="T30" fmla="*/ 6 w 22"/>
                <a:gd name="T31" fmla="*/ 14 h 60"/>
                <a:gd name="T32" fmla="*/ 6 w 22"/>
                <a:gd name="T3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60">
                  <a:moveTo>
                    <a:pt x="6" y="8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16" y="14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3F5C8A43-BA17-BF4F-EAF6-3CC6A0E92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742" y="3239719"/>
              <a:ext cx="462114" cy="617105"/>
            </a:xfrm>
            <a:custGeom>
              <a:avLst/>
              <a:gdLst>
                <a:gd name="T0" fmla="*/ 436 w 452"/>
                <a:gd name="T1" fmla="*/ 568 h 708"/>
                <a:gd name="T2" fmla="*/ 448 w 452"/>
                <a:gd name="T3" fmla="*/ 602 h 708"/>
                <a:gd name="T4" fmla="*/ 450 w 452"/>
                <a:gd name="T5" fmla="*/ 614 h 708"/>
                <a:gd name="T6" fmla="*/ 428 w 452"/>
                <a:gd name="T7" fmla="*/ 634 h 708"/>
                <a:gd name="T8" fmla="*/ 424 w 452"/>
                <a:gd name="T9" fmla="*/ 656 h 708"/>
                <a:gd name="T10" fmla="*/ 414 w 452"/>
                <a:gd name="T11" fmla="*/ 668 h 708"/>
                <a:gd name="T12" fmla="*/ 418 w 452"/>
                <a:gd name="T13" fmla="*/ 690 h 708"/>
                <a:gd name="T14" fmla="*/ 420 w 452"/>
                <a:gd name="T15" fmla="*/ 700 h 708"/>
                <a:gd name="T16" fmla="*/ 274 w 452"/>
                <a:gd name="T17" fmla="*/ 700 h 708"/>
                <a:gd name="T18" fmla="*/ 270 w 452"/>
                <a:gd name="T19" fmla="*/ 668 h 708"/>
                <a:gd name="T20" fmla="*/ 260 w 452"/>
                <a:gd name="T21" fmla="*/ 642 h 708"/>
                <a:gd name="T22" fmla="*/ 236 w 452"/>
                <a:gd name="T23" fmla="*/ 614 h 708"/>
                <a:gd name="T24" fmla="*/ 218 w 452"/>
                <a:gd name="T25" fmla="*/ 608 h 708"/>
                <a:gd name="T26" fmla="*/ 214 w 452"/>
                <a:gd name="T27" fmla="*/ 596 h 708"/>
                <a:gd name="T28" fmla="*/ 182 w 452"/>
                <a:gd name="T29" fmla="*/ 578 h 708"/>
                <a:gd name="T30" fmla="*/ 172 w 452"/>
                <a:gd name="T31" fmla="*/ 562 h 708"/>
                <a:gd name="T32" fmla="*/ 150 w 452"/>
                <a:gd name="T33" fmla="*/ 548 h 708"/>
                <a:gd name="T34" fmla="*/ 110 w 452"/>
                <a:gd name="T35" fmla="*/ 540 h 708"/>
                <a:gd name="T36" fmla="*/ 108 w 452"/>
                <a:gd name="T37" fmla="*/ 522 h 708"/>
                <a:gd name="T38" fmla="*/ 116 w 452"/>
                <a:gd name="T39" fmla="*/ 496 h 708"/>
                <a:gd name="T40" fmla="*/ 102 w 452"/>
                <a:gd name="T41" fmla="*/ 484 h 708"/>
                <a:gd name="T42" fmla="*/ 100 w 452"/>
                <a:gd name="T43" fmla="*/ 464 h 708"/>
                <a:gd name="T44" fmla="*/ 74 w 452"/>
                <a:gd name="T45" fmla="*/ 426 h 708"/>
                <a:gd name="T46" fmla="*/ 64 w 452"/>
                <a:gd name="T47" fmla="*/ 388 h 708"/>
                <a:gd name="T48" fmla="*/ 70 w 452"/>
                <a:gd name="T49" fmla="*/ 378 h 708"/>
                <a:gd name="T50" fmla="*/ 76 w 452"/>
                <a:gd name="T51" fmla="*/ 368 h 708"/>
                <a:gd name="T52" fmla="*/ 64 w 452"/>
                <a:gd name="T53" fmla="*/ 352 h 708"/>
                <a:gd name="T54" fmla="*/ 52 w 452"/>
                <a:gd name="T55" fmla="*/ 336 h 708"/>
                <a:gd name="T56" fmla="*/ 52 w 452"/>
                <a:gd name="T57" fmla="*/ 302 h 708"/>
                <a:gd name="T58" fmla="*/ 70 w 452"/>
                <a:gd name="T59" fmla="*/ 320 h 708"/>
                <a:gd name="T60" fmla="*/ 68 w 452"/>
                <a:gd name="T61" fmla="*/ 310 h 708"/>
                <a:gd name="T62" fmla="*/ 62 w 452"/>
                <a:gd name="T63" fmla="*/ 294 h 708"/>
                <a:gd name="T64" fmla="*/ 70 w 452"/>
                <a:gd name="T65" fmla="*/ 286 h 708"/>
                <a:gd name="T66" fmla="*/ 66 w 452"/>
                <a:gd name="T67" fmla="*/ 278 h 708"/>
                <a:gd name="T68" fmla="*/ 58 w 452"/>
                <a:gd name="T69" fmla="*/ 286 h 708"/>
                <a:gd name="T70" fmla="*/ 46 w 452"/>
                <a:gd name="T71" fmla="*/ 284 h 708"/>
                <a:gd name="T72" fmla="*/ 34 w 452"/>
                <a:gd name="T73" fmla="*/ 278 h 708"/>
                <a:gd name="T74" fmla="*/ 36 w 452"/>
                <a:gd name="T75" fmla="*/ 264 h 708"/>
                <a:gd name="T76" fmla="*/ 24 w 452"/>
                <a:gd name="T77" fmla="*/ 234 h 708"/>
                <a:gd name="T78" fmla="*/ 10 w 452"/>
                <a:gd name="T79" fmla="*/ 206 h 708"/>
                <a:gd name="T80" fmla="*/ 14 w 452"/>
                <a:gd name="T81" fmla="*/ 198 h 708"/>
                <a:gd name="T82" fmla="*/ 14 w 452"/>
                <a:gd name="T83" fmla="*/ 190 h 708"/>
                <a:gd name="T84" fmla="*/ 14 w 452"/>
                <a:gd name="T85" fmla="*/ 176 h 708"/>
                <a:gd name="T86" fmla="*/ 22 w 452"/>
                <a:gd name="T87" fmla="*/ 152 h 708"/>
                <a:gd name="T88" fmla="*/ 16 w 452"/>
                <a:gd name="T89" fmla="*/ 136 h 708"/>
                <a:gd name="T90" fmla="*/ 8 w 452"/>
                <a:gd name="T91" fmla="*/ 118 h 708"/>
                <a:gd name="T92" fmla="*/ 0 w 452"/>
                <a:gd name="T93" fmla="*/ 104 h 708"/>
                <a:gd name="T94" fmla="*/ 20 w 452"/>
                <a:gd name="T95" fmla="*/ 78 h 708"/>
                <a:gd name="T96" fmla="*/ 32 w 452"/>
                <a:gd name="T97" fmla="*/ 50 h 708"/>
                <a:gd name="T98" fmla="*/ 40 w 452"/>
                <a:gd name="T99" fmla="*/ 34 h 708"/>
                <a:gd name="T100" fmla="*/ 42 w 452"/>
                <a:gd name="T101" fmla="*/ 2 h 708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823 w 10000"/>
                <a:gd name="connsiteY39" fmla="*/ 8531 h 10000"/>
                <a:gd name="connsiteX40" fmla="*/ 4779 w 10000"/>
                <a:gd name="connsiteY40" fmla="*/ 8475 h 10000"/>
                <a:gd name="connsiteX41" fmla="*/ 4469 w 10000"/>
                <a:gd name="connsiteY41" fmla="*/ 8362 h 10000"/>
                <a:gd name="connsiteX42" fmla="*/ 4204 w 10000"/>
                <a:gd name="connsiteY42" fmla="*/ 8277 h 10000"/>
                <a:gd name="connsiteX43" fmla="*/ 4027 w 10000"/>
                <a:gd name="connsiteY43" fmla="*/ 8164 h 10000"/>
                <a:gd name="connsiteX44" fmla="*/ 3938 w 10000"/>
                <a:gd name="connsiteY44" fmla="*/ 8079 h 10000"/>
                <a:gd name="connsiteX45" fmla="*/ 3850 w 10000"/>
                <a:gd name="connsiteY45" fmla="*/ 8023 h 10000"/>
                <a:gd name="connsiteX46" fmla="*/ 3805 w 10000"/>
                <a:gd name="connsiteY46" fmla="*/ 7938 h 10000"/>
                <a:gd name="connsiteX47" fmla="*/ 3673 w 10000"/>
                <a:gd name="connsiteY47" fmla="*/ 7853 h 10000"/>
                <a:gd name="connsiteX48" fmla="*/ 3496 w 10000"/>
                <a:gd name="connsiteY48" fmla="*/ 7797 h 10000"/>
                <a:gd name="connsiteX49" fmla="*/ 3319 w 10000"/>
                <a:gd name="connsiteY49" fmla="*/ 7740 h 10000"/>
                <a:gd name="connsiteX50" fmla="*/ 2920 w 10000"/>
                <a:gd name="connsiteY50" fmla="*/ 7684 h 10000"/>
                <a:gd name="connsiteX51" fmla="*/ 2611 w 10000"/>
                <a:gd name="connsiteY51" fmla="*/ 7684 h 10000"/>
                <a:gd name="connsiteX52" fmla="*/ 2434 w 10000"/>
                <a:gd name="connsiteY52" fmla="*/ 7627 h 10000"/>
                <a:gd name="connsiteX53" fmla="*/ 2389 w 10000"/>
                <a:gd name="connsiteY53" fmla="*/ 7571 h 10000"/>
                <a:gd name="connsiteX54" fmla="*/ 2345 w 10000"/>
                <a:gd name="connsiteY54" fmla="*/ 7542 h 10000"/>
                <a:gd name="connsiteX55" fmla="*/ 2389 w 10000"/>
                <a:gd name="connsiteY55" fmla="*/ 7373 h 10000"/>
                <a:gd name="connsiteX56" fmla="*/ 2434 w 10000"/>
                <a:gd name="connsiteY56" fmla="*/ 7260 h 10000"/>
                <a:gd name="connsiteX57" fmla="*/ 2522 w 10000"/>
                <a:gd name="connsiteY57" fmla="*/ 7119 h 10000"/>
                <a:gd name="connsiteX58" fmla="*/ 2566 w 10000"/>
                <a:gd name="connsiteY58" fmla="*/ 7006 h 10000"/>
                <a:gd name="connsiteX59" fmla="*/ 2345 w 10000"/>
                <a:gd name="connsiteY59" fmla="*/ 6921 h 10000"/>
                <a:gd name="connsiteX60" fmla="*/ 2301 w 10000"/>
                <a:gd name="connsiteY60" fmla="*/ 6893 h 10000"/>
                <a:gd name="connsiteX61" fmla="*/ 2257 w 10000"/>
                <a:gd name="connsiteY61" fmla="*/ 6836 h 10000"/>
                <a:gd name="connsiteX62" fmla="*/ 2301 w 10000"/>
                <a:gd name="connsiteY62" fmla="*/ 6751 h 10000"/>
                <a:gd name="connsiteX63" fmla="*/ 2345 w 10000"/>
                <a:gd name="connsiteY63" fmla="*/ 6723 h 10000"/>
                <a:gd name="connsiteX64" fmla="*/ 2212 w 10000"/>
                <a:gd name="connsiteY64" fmla="*/ 6554 h 10000"/>
                <a:gd name="connsiteX65" fmla="*/ 2080 w 10000"/>
                <a:gd name="connsiteY65" fmla="*/ 6412 h 10000"/>
                <a:gd name="connsiteX66" fmla="*/ 1770 w 10000"/>
                <a:gd name="connsiteY66" fmla="*/ 6158 h 10000"/>
                <a:gd name="connsiteX67" fmla="*/ 1637 w 10000"/>
                <a:gd name="connsiteY67" fmla="*/ 6017 h 10000"/>
                <a:gd name="connsiteX68" fmla="*/ 1549 w 10000"/>
                <a:gd name="connsiteY68" fmla="*/ 5847 h 10000"/>
                <a:gd name="connsiteX69" fmla="*/ 1460 w 10000"/>
                <a:gd name="connsiteY69" fmla="*/ 5678 h 10000"/>
                <a:gd name="connsiteX70" fmla="*/ 1416 w 10000"/>
                <a:gd name="connsiteY70" fmla="*/ 5480 h 10000"/>
                <a:gd name="connsiteX71" fmla="*/ 1460 w 10000"/>
                <a:gd name="connsiteY71" fmla="*/ 5424 h 10000"/>
                <a:gd name="connsiteX72" fmla="*/ 1460 w 10000"/>
                <a:gd name="connsiteY72" fmla="*/ 5395 h 10000"/>
                <a:gd name="connsiteX73" fmla="*/ 1549 w 10000"/>
                <a:gd name="connsiteY73" fmla="*/ 5339 h 10000"/>
                <a:gd name="connsiteX74" fmla="*/ 1637 w 10000"/>
                <a:gd name="connsiteY74" fmla="*/ 5282 h 10000"/>
                <a:gd name="connsiteX75" fmla="*/ 1681 w 10000"/>
                <a:gd name="connsiteY75" fmla="*/ 5254 h 10000"/>
                <a:gd name="connsiteX76" fmla="*/ 1681 w 10000"/>
                <a:gd name="connsiteY76" fmla="*/ 5198 h 10000"/>
                <a:gd name="connsiteX77" fmla="*/ 1681 w 10000"/>
                <a:gd name="connsiteY77" fmla="*/ 5141 h 10000"/>
                <a:gd name="connsiteX78" fmla="*/ 1593 w 10000"/>
                <a:gd name="connsiteY78" fmla="*/ 5085 h 10000"/>
                <a:gd name="connsiteX79" fmla="*/ 1416 w 10000"/>
                <a:gd name="connsiteY79" fmla="*/ 4972 h 10000"/>
                <a:gd name="connsiteX80" fmla="*/ 1239 w 10000"/>
                <a:gd name="connsiteY80" fmla="*/ 4887 h 10000"/>
                <a:gd name="connsiteX81" fmla="*/ 1150 w 10000"/>
                <a:gd name="connsiteY81" fmla="*/ 4802 h 10000"/>
                <a:gd name="connsiteX82" fmla="*/ 1150 w 10000"/>
                <a:gd name="connsiteY82" fmla="*/ 4746 h 10000"/>
                <a:gd name="connsiteX83" fmla="*/ 1195 w 10000"/>
                <a:gd name="connsiteY83" fmla="*/ 4492 h 10000"/>
                <a:gd name="connsiteX84" fmla="*/ 1195 w 10000"/>
                <a:gd name="connsiteY84" fmla="*/ 4379 h 10000"/>
                <a:gd name="connsiteX85" fmla="*/ 1150 w 10000"/>
                <a:gd name="connsiteY85" fmla="*/ 4266 h 10000"/>
                <a:gd name="connsiteX86" fmla="*/ 1283 w 10000"/>
                <a:gd name="connsiteY86" fmla="*/ 4266 h 10000"/>
                <a:gd name="connsiteX87" fmla="*/ 1372 w 10000"/>
                <a:gd name="connsiteY87" fmla="*/ 4407 h 10000"/>
                <a:gd name="connsiteX88" fmla="*/ 1549 w 10000"/>
                <a:gd name="connsiteY88" fmla="*/ 4520 h 10000"/>
                <a:gd name="connsiteX89" fmla="*/ 1549 w 10000"/>
                <a:gd name="connsiteY89" fmla="*/ 4463 h 10000"/>
                <a:gd name="connsiteX90" fmla="*/ 1549 w 10000"/>
                <a:gd name="connsiteY90" fmla="*/ 4435 h 10000"/>
                <a:gd name="connsiteX91" fmla="*/ 1504 w 10000"/>
                <a:gd name="connsiteY91" fmla="*/ 4379 h 10000"/>
                <a:gd name="connsiteX92" fmla="*/ 1460 w 10000"/>
                <a:gd name="connsiteY92" fmla="*/ 4322 h 10000"/>
                <a:gd name="connsiteX93" fmla="*/ 1416 w 10000"/>
                <a:gd name="connsiteY93" fmla="*/ 4237 h 10000"/>
                <a:gd name="connsiteX94" fmla="*/ 1372 w 10000"/>
                <a:gd name="connsiteY94" fmla="*/ 4153 h 10000"/>
                <a:gd name="connsiteX95" fmla="*/ 1416 w 10000"/>
                <a:gd name="connsiteY95" fmla="*/ 4096 h 10000"/>
                <a:gd name="connsiteX96" fmla="*/ 1460 w 10000"/>
                <a:gd name="connsiteY96" fmla="*/ 4068 h 10000"/>
                <a:gd name="connsiteX97" fmla="*/ 1549 w 10000"/>
                <a:gd name="connsiteY97" fmla="*/ 4040 h 10000"/>
                <a:gd name="connsiteX98" fmla="*/ 1593 w 10000"/>
                <a:gd name="connsiteY98" fmla="*/ 3983 h 10000"/>
                <a:gd name="connsiteX99" fmla="*/ 1549 w 10000"/>
                <a:gd name="connsiteY99" fmla="*/ 3955 h 10000"/>
                <a:gd name="connsiteX100" fmla="*/ 1460 w 10000"/>
                <a:gd name="connsiteY100" fmla="*/ 3927 h 10000"/>
                <a:gd name="connsiteX101" fmla="*/ 1416 w 10000"/>
                <a:gd name="connsiteY101" fmla="*/ 3927 h 10000"/>
                <a:gd name="connsiteX102" fmla="*/ 1327 w 10000"/>
                <a:gd name="connsiteY102" fmla="*/ 3955 h 10000"/>
                <a:gd name="connsiteX103" fmla="*/ 1283 w 10000"/>
                <a:gd name="connsiteY103" fmla="*/ 4040 h 10000"/>
                <a:gd name="connsiteX104" fmla="*/ 1283 w 10000"/>
                <a:gd name="connsiteY104" fmla="*/ 4266 h 10000"/>
                <a:gd name="connsiteX105" fmla="*/ 1150 w 10000"/>
                <a:gd name="connsiteY105" fmla="*/ 4209 h 10000"/>
                <a:gd name="connsiteX106" fmla="*/ 1018 w 10000"/>
                <a:gd name="connsiteY106" fmla="*/ 4011 h 10000"/>
                <a:gd name="connsiteX107" fmla="*/ 929 w 10000"/>
                <a:gd name="connsiteY107" fmla="*/ 3955 h 10000"/>
                <a:gd name="connsiteX108" fmla="*/ 796 w 10000"/>
                <a:gd name="connsiteY108" fmla="*/ 3955 h 10000"/>
                <a:gd name="connsiteX109" fmla="*/ 752 w 10000"/>
                <a:gd name="connsiteY109" fmla="*/ 3927 h 10000"/>
                <a:gd name="connsiteX110" fmla="*/ 752 w 10000"/>
                <a:gd name="connsiteY110" fmla="*/ 3870 h 10000"/>
                <a:gd name="connsiteX111" fmla="*/ 796 w 10000"/>
                <a:gd name="connsiteY111" fmla="*/ 3785 h 10000"/>
                <a:gd name="connsiteX112" fmla="*/ 796 w 10000"/>
                <a:gd name="connsiteY112" fmla="*/ 3729 h 10000"/>
                <a:gd name="connsiteX113" fmla="*/ 796 w 10000"/>
                <a:gd name="connsiteY113" fmla="*/ 3616 h 10000"/>
                <a:gd name="connsiteX114" fmla="*/ 708 w 10000"/>
                <a:gd name="connsiteY114" fmla="*/ 3503 h 10000"/>
                <a:gd name="connsiteX115" fmla="*/ 531 w 10000"/>
                <a:gd name="connsiteY115" fmla="*/ 3305 h 10000"/>
                <a:gd name="connsiteX116" fmla="*/ 310 w 10000"/>
                <a:gd name="connsiteY116" fmla="*/ 3107 h 10000"/>
                <a:gd name="connsiteX117" fmla="*/ 221 w 10000"/>
                <a:gd name="connsiteY117" fmla="*/ 3023 h 10000"/>
                <a:gd name="connsiteX118" fmla="*/ 221 w 10000"/>
                <a:gd name="connsiteY118" fmla="*/ 2910 h 10000"/>
                <a:gd name="connsiteX119" fmla="*/ 221 w 10000"/>
                <a:gd name="connsiteY119" fmla="*/ 2853 h 10000"/>
                <a:gd name="connsiteX120" fmla="*/ 265 w 10000"/>
                <a:gd name="connsiteY120" fmla="*/ 2825 h 10000"/>
                <a:gd name="connsiteX121" fmla="*/ 310 w 10000"/>
                <a:gd name="connsiteY121" fmla="*/ 2797 h 10000"/>
                <a:gd name="connsiteX122" fmla="*/ 354 w 10000"/>
                <a:gd name="connsiteY122" fmla="*/ 2768 h 10000"/>
                <a:gd name="connsiteX123" fmla="*/ 310 w 10000"/>
                <a:gd name="connsiteY123" fmla="*/ 2712 h 10000"/>
                <a:gd name="connsiteX124" fmla="*/ 310 w 10000"/>
                <a:gd name="connsiteY124" fmla="*/ 2684 h 10000"/>
                <a:gd name="connsiteX125" fmla="*/ 265 w 10000"/>
                <a:gd name="connsiteY125" fmla="*/ 2655 h 10000"/>
                <a:gd name="connsiteX126" fmla="*/ 265 w 10000"/>
                <a:gd name="connsiteY126" fmla="*/ 2627 h 10000"/>
                <a:gd name="connsiteX127" fmla="*/ 310 w 10000"/>
                <a:gd name="connsiteY127" fmla="*/ 2486 h 10000"/>
                <a:gd name="connsiteX128" fmla="*/ 354 w 10000"/>
                <a:gd name="connsiteY128" fmla="*/ 2373 h 10000"/>
                <a:gd name="connsiteX129" fmla="*/ 442 w 10000"/>
                <a:gd name="connsiteY129" fmla="*/ 2288 h 10000"/>
                <a:gd name="connsiteX130" fmla="*/ 487 w 10000"/>
                <a:gd name="connsiteY130" fmla="*/ 2147 h 10000"/>
                <a:gd name="connsiteX131" fmla="*/ 442 w 10000"/>
                <a:gd name="connsiteY131" fmla="*/ 2090 h 10000"/>
                <a:gd name="connsiteX132" fmla="*/ 442 w 10000"/>
                <a:gd name="connsiteY132" fmla="*/ 2034 h 10000"/>
                <a:gd name="connsiteX133" fmla="*/ 354 w 10000"/>
                <a:gd name="connsiteY133" fmla="*/ 1921 h 10000"/>
                <a:gd name="connsiteX134" fmla="*/ 354 w 10000"/>
                <a:gd name="connsiteY134" fmla="*/ 1836 h 10000"/>
                <a:gd name="connsiteX135" fmla="*/ 310 w 10000"/>
                <a:gd name="connsiteY135" fmla="*/ 1780 h 10000"/>
                <a:gd name="connsiteX136" fmla="*/ 177 w 10000"/>
                <a:gd name="connsiteY136" fmla="*/ 1667 h 10000"/>
                <a:gd name="connsiteX137" fmla="*/ 44 w 10000"/>
                <a:gd name="connsiteY137" fmla="*/ 1582 h 10000"/>
                <a:gd name="connsiteX138" fmla="*/ 44 w 10000"/>
                <a:gd name="connsiteY138" fmla="*/ 1525 h 10000"/>
                <a:gd name="connsiteX139" fmla="*/ 0 w 10000"/>
                <a:gd name="connsiteY139" fmla="*/ 1469 h 10000"/>
                <a:gd name="connsiteX140" fmla="*/ 44 w 10000"/>
                <a:gd name="connsiteY140" fmla="*/ 1356 h 10000"/>
                <a:gd name="connsiteX141" fmla="*/ 177 w 10000"/>
                <a:gd name="connsiteY141" fmla="*/ 1243 h 10000"/>
                <a:gd name="connsiteX142" fmla="*/ 442 w 10000"/>
                <a:gd name="connsiteY142" fmla="*/ 1102 h 10000"/>
                <a:gd name="connsiteX143" fmla="*/ 531 w 10000"/>
                <a:gd name="connsiteY143" fmla="*/ 1017 h 10000"/>
                <a:gd name="connsiteX144" fmla="*/ 619 w 10000"/>
                <a:gd name="connsiteY144" fmla="*/ 932 h 10000"/>
                <a:gd name="connsiteX145" fmla="*/ 708 w 10000"/>
                <a:gd name="connsiteY145" fmla="*/ 706 h 10000"/>
                <a:gd name="connsiteX146" fmla="*/ 752 w 10000"/>
                <a:gd name="connsiteY146" fmla="*/ 650 h 10000"/>
                <a:gd name="connsiteX147" fmla="*/ 841 w 10000"/>
                <a:gd name="connsiteY147" fmla="*/ 565 h 10000"/>
                <a:gd name="connsiteX148" fmla="*/ 885 w 10000"/>
                <a:gd name="connsiteY148" fmla="*/ 480 h 10000"/>
                <a:gd name="connsiteX149" fmla="*/ 929 w 10000"/>
                <a:gd name="connsiteY149" fmla="*/ 367 h 10000"/>
                <a:gd name="connsiteX150" fmla="*/ 929 w 10000"/>
                <a:gd name="connsiteY150" fmla="*/ 113 h 10000"/>
                <a:gd name="connsiteX151" fmla="*/ 929 w 10000"/>
                <a:gd name="connsiteY151" fmla="*/ 28 h 10000"/>
                <a:gd name="connsiteX152" fmla="*/ 973 w 10000"/>
                <a:gd name="connsiteY152" fmla="*/ 0 h 10000"/>
                <a:gd name="connsiteX153" fmla="*/ 5487 w 10000"/>
                <a:gd name="connsiteY153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823 w 10000"/>
                <a:gd name="connsiteY39" fmla="*/ 8531 h 10000"/>
                <a:gd name="connsiteX40" fmla="*/ 4469 w 10000"/>
                <a:gd name="connsiteY40" fmla="*/ 8362 h 10000"/>
                <a:gd name="connsiteX41" fmla="*/ 4204 w 10000"/>
                <a:gd name="connsiteY41" fmla="*/ 8277 h 10000"/>
                <a:gd name="connsiteX42" fmla="*/ 4027 w 10000"/>
                <a:gd name="connsiteY42" fmla="*/ 8164 h 10000"/>
                <a:gd name="connsiteX43" fmla="*/ 3938 w 10000"/>
                <a:gd name="connsiteY43" fmla="*/ 8079 h 10000"/>
                <a:gd name="connsiteX44" fmla="*/ 3850 w 10000"/>
                <a:gd name="connsiteY44" fmla="*/ 8023 h 10000"/>
                <a:gd name="connsiteX45" fmla="*/ 3805 w 10000"/>
                <a:gd name="connsiteY45" fmla="*/ 7938 h 10000"/>
                <a:gd name="connsiteX46" fmla="*/ 3673 w 10000"/>
                <a:gd name="connsiteY46" fmla="*/ 7853 h 10000"/>
                <a:gd name="connsiteX47" fmla="*/ 3496 w 10000"/>
                <a:gd name="connsiteY47" fmla="*/ 7797 h 10000"/>
                <a:gd name="connsiteX48" fmla="*/ 3319 w 10000"/>
                <a:gd name="connsiteY48" fmla="*/ 7740 h 10000"/>
                <a:gd name="connsiteX49" fmla="*/ 2920 w 10000"/>
                <a:gd name="connsiteY49" fmla="*/ 7684 h 10000"/>
                <a:gd name="connsiteX50" fmla="*/ 2611 w 10000"/>
                <a:gd name="connsiteY50" fmla="*/ 7684 h 10000"/>
                <a:gd name="connsiteX51" fmla="*/ 2434 w 10000"/>
                <a:gd name="connsiteY51" fmla="*/ 7627 h 10000"/>
                <a:gd name="connsiteX52" fmla="*/ 2389 w 10000"/>
                <a:gd name="connsiteY52" fmla="*/ 7571 h 10000"/>
                <a:gd name="connsiteX53" fmla="*/ 2345 w 10000"/>
                <a:gd name="connsiteY53" fmla="*/ 7542 h 10000"/>
                <a:gd name="connsiteX54" fmla="*/ 2389 w 10000"/>
                <a:gd name="connsiteY54" fmla="*/ 7373 h 10000"/>
                <a:gd name="connsiteX55" fmla="*/ 2434 w 10000"/>
                <a:gd name="connsiteY55" fmla="*/ 7260 h 10000"/>
                <a:gd name="connsiteX56" fmla="*/ 2522 w 10000"/>
                <a:gd name="connsiteY56" fmla="*/ 7119 h 10000"/>
                <a:gd name="connsiteX57" fmla="*/ 2566 w 10000"/>
                <a:gd name="connsiteY57" fmla="*/ 7006 h 10000"/>
                <a:gd name="connsiteX58" fmla="*/ 2345 w 10000"/>
                <a:gd name="connsiteY58" fmla="*/ 6921 h 10000"/>
                <a:gd name="connsiteX59" fmla="*/ 2301 w 10000"/>
                <a:gd name="connsiteY59" fmla="*/ 6893 h 10000"/>
                <a:gd name="connsiteX60" fmla="*/ 2257 w 10000"/>
                <a:gd name="connsiteY60" fmla="*/ 6836 h 10000"/>
                <a:gd name="connsiteX61" fmla="*/ 2301 w 10000"/>
                <a:gd name="connsiteY61" fmla="*/ 6751 h 10000"/>
                <a:gd name="connsiteX62" fmla="*/ 2345 w 10000"/>
                <a:gd name="connsiteY62" fmla="*/ 6723 h 10000"/>
                <a:gd name="connsiteX63" fmla="*/ 2212 w 10000"/>
                <a:gd name="connsiteY63" fmla="*/ 6554 h 10000"/>
                <a:gd name="connsiteX64" fmla="*/ 2080 w 10000"/>
                <a:gd name="connsiteY64" fmla="*/ 6412 h 10000"/>
                <a:gd name="connsiteX65" fmla="*/ 1770 w 10000"/>
                <a:gd name="connsiteY65" fmla="*/ 6158 h 10000"/>
                <a:gd name="connsiteX66" fmla="*/ 1637 w 10000"/>
                <a:gd name="connsiteY66" fmla="*/ 6017 h 10000"/>
                <a:gd name="connsiteX67" fmla="*/ 1549 w 10000"/>
                <a:gd name="connsiteY67" fmla="*/ 5847 h 10000"/>
                <a:gd name="connsiteX68" fmla="*/ 1460 w 10000"/>
                <a:gd name="connsiteY68" fmla="*/ 5678 h 10000"/>
                <a:gd name="connsiteX69" fmla="*/ 1416 w 10000"/>
                <a:gd name="connsiteY69" fmla="*/ 5480 h 10000"/>
                <a:gd name="connsiteX70" fmla="*/ 1460 w 10000"/>
                <a:gd name="connsiteY70" fmla="*/ 5424 h 10000"/>
                <a:gd name="connsiteX71" fmla="*/ 1460 w 10000"/>
                <a:gd name="connsiteY71" fmla="*/ 5395 h 10000"/>
                <a:gd name="connsiteX72" fmla="*/ 1549 w 10000"/>
                <a:gd name="connsiteY72" fmla="*/ 5339 h 10000"/>
                <a:gd name="connsiteX73" fmla="*/ 1637 w 10000"/>
                <a:gd name="connsiteY73" fmla="*/ 5282 h 10000"/>
                <a:gd name="connsiteX74" fmla="*/ 1681 w 10000"/>
                <a:gd name="connsiteY74" fmla="*/ 5254 h 10000"/>
                <a:gd name="connsiteX75" fmla="*/ 1681 w 10000"/>
                <a:gd name="connsiteY75" fmla="*/ 5198 h 10000"/>
                <a:gd name="connsiteX76" fmla="*/ 1681 w 10000"/>
                <a:gd name="connsiteY76" fmla="*/ 5141 h 10000"/>
                <a:gd name="connsiteX77" fmla="*/ 1593 w 10000"/>
                <a:gd name="connsiteY77" fmla="*/ 5085 h 10000"/>
                <a:gd name="connsiteX78" fmla="*/ 1416 w 10000"/>
                <a:gd name="connsiteY78" fmla="*/ 4972 h 10000"/>
                <a:gd name="connsiteX79" fmla="*/ 1239 w 10000"/>
                <a:gd name="connsiteY79" fmla="*/ 4887 h 10000"/>
                <a:gd name="connsiteX80" fmla="*/ 1150 w 10000"/>
                <a:gd name="connsiteY80" fmla="*/ 4802 h 10000"/>
                <a:gd name="connsiteX81" fmla="*/ 1150 w 10000"/>
                <a:gd name="connsiteY81" fmla="*/ 4746 h 10000"/>
                <a:gd name="connsiteX82" fmla="*/ 1195 w 10000"/>
                <a:gd name="connsiteY82" fmla="*/ 4492 h 10000"/>
                <a:gd name="connsiteX83" fmla="*/ 1195 w 10000"/>
                <a:gd name="connsiteY83" fmla="*/ 4379 h 10000"/>
                <a:gd name="connsiteX84" fmla="*/ 1150 w 10000"/>
                <a:gd name="connsiteY84" fmla="*/ 4266 h 10000"/>
                <a:gd name="connsiteX85" fmla="*/ 1283 w 10000"/>
                <a:gd name="connsiteY85" fmla="*/ 4266 h 10000"/>
                <a:gd name="connsiteX86" fmla="*/ 1372 w 10000"/>
                <a:gd name="connsiteY86" fmla="*/ 4407 h 10000"/>
                <a:gd name="connsiteX87" fmla="*/ 1549 w 10000"/>
                <a:gd name="connsiteY87" fmla="*/ 4520 h 10000"/>
                <a:gd name="connsiteX88" fmla="*/ 1549 w 10000"/>
                <a:gd name="connsiteY88" fmla="*/ 4463 h 10000"/>
                <a:gd name="connsiteX89" fmla="*/ 1549 w 10000"/>
                <a:gd name="connsiteY89" fmla="*/ 4435 h 10000"/>
                <a:gd name="connsiteX90" fmla="*/ 1504 w 10000"/>
                <a:gd name="connsiteY90" fmla="*/ 4379 h 10000"/>
                <a:gd name="connsiteX91" fmla="*/ 1460 w 10000"/>
                <a:gd name="connsiteY91" fmla="*/ 4322 h 10000"/>
                <a:gd name="connsiteX92" fmla="*/ 1416 w 10000"/>
                <a:gd name="connsiteY92" fmla="*/ 4237 h 10000"/>
                <a:gd name="connsiteX93" fmla="*/ 1372 w 10000"/>
                <a:gd name="connsiteY93" fmla="*/ 4153 h 10000"/>
                <a:gd name="connsiteX94" fmla="*/ 1416 w 10000"/>
                <a:gd name="connsiteY94" fmla="*/ 4096 h 10000"/>
                <a:gd name="connsiteX95" fmla="*/ 1460 w 10000"/>
                <a:gd name="connsiteY95" fmla="*/ 4068 h 10000"/>
                <a:gd name="connsiteX96" fmla="*/ 1549 w 10000"/>
                <a:gd name="connsiteY96" fmla="*/ 4040 h 10000"/>
                <a:gd name="connsiteX97" fmla="*/ 1593 w 10000"/>
                <a:gd name="connsiteY97" fmla="*/ 3983 h 10000"/>
                <a:gd name="connsiteX98" fmla="*/ 1549 w 10000"/>
                <a:gd name="connsiteY98" fmla="*/ 3955 h 10000"/>
                <a:gd name="connsiteX99" fmla="*/ 1460 w 10000"/>
                <a:gd name="connsiteY99" fmla="*/ 3927 h 10000"/>
                <a:gd name="connsiteX100" fmla="*/ 1416 w 10000"/>
                <a:gd name="connsiteY100" fmla="*/ 3927 h 10000"/>
                <a:gd name="connsiteX101" fmla="*/ 1327 w 10000"/>
                <a:gd name="connsiteY101" fmla="*/ 3955 h 10000"/>
                <a:gd name="connsiteX102" fmla="*/ 1283 w 10000"/>
                <a:gd name="connsiteY102" fmla="*/ 4040 h 10000"/>
                <a:gd name="connsiteX103" fmla="*/ 1283 w 10000"/>
                <a:gd name="connsiteY103" fmla="*/ 4266 h 10000"/>
                <a:gd name="connsiteX104" fmla="*/ 1150 w 10000"/>
                <a:gd name="connsiteY104" fmla="*/ 4209 h 10000"/>
                <a:gd name="connsiteX105" fmla="*/ 1018 w 10000"/>
                <a:gd name="connsiteY105" fmla="*/ 4011 h 10000"/>
                <a:gd name="connsiteX106" fmla="*/ 929 w 10000"/>
                <a:gd name="connsiteY106" fmla="*/ 3955 h 10000"/>
                <a:gd name="connsiteX107" fmla="*/ 796 w 10000"/>
                <a:gd name="connsiteY107" fmla="*/ 3955 h 10000"/>
                <a:gd name="connsiteX108" fmla="*/ 752 w 10000"/>
                <a:gd name="connsiteY108" fmla="*/ 3927 h 10000"/>
                <a:gd name="connsiteX109" fmla="*/ 752 w 10000"/>
                <a:gd name="connsiteY109" fmla="*/ 3870 h 10000"/>
                <a:gd name="connsiteX110" fmla="*/ 796 w 10000"/>
                <a:gd name="connsiteY110" fmla="*/ 3785 h 10000"/>
                <a:gd name="connsiteX111" fmla="*/ 796 w 10000"/>
                <a:gd name="connsiteY111" fmla="*/ 3729 h 10000"/>
                <a:gd name="connsiteX112" fmla="*/ 796 w 10000"/>
                <a:gd name="connsiteY112" fmla="*/ 3616 h 10000"/>
                <a:gd name="connsiteX113" fmla="*/ 708 w 10000"/>
                <a:gd name="connsiteY113" fmla="*/ 3503 h 10000"/>
                <a:gd name="connsiteX114" fmla="*/ 531 w 10000"/>
                <a:gd name="connsiteY114" fmla="*/ 3305 h 10000"/>
                <a:gd name="connsiteX115" fmla="*/ 310 w 10000"/>
                <a:gd name="connsiteY115" fmla="*/ 3107 h 10000"/>
                <a:gd name="connsiteX116" fmla="*/ 221 w 10000"/>
                <a:gd name="connsiteY116" fmla="*/ 3023 h 10000"/>
                <a:gd name="connsiteX117" fmla="*/ 221 w 10000"/>
                <a:gd name="connsiteY117" fmla="*/ 2910 h 10000"/>
                <a:gd name="connsiteX118" fmla="*/ 221 w 10000"/>
                <a:gd name="connsiteY118" fmla="*/ 2853 h 10000"/>
                <a:gd name="connsiteX119" fmla="*/ 265 w 10000"/>
                <a:gd name="connsiteY119" fmla="*/ 2825 h 10000"/>
                <a:gd name="connsiteX120" fmla="*/ 310 w 10000"/>
                <a:gd name="connsiteY120" fmla="*/ 2797 h 10000"/>
                <a:gd name="connsiteX121" fmla="*/ 354 w 10000"/>
                <a:gd name="connsiteY121" fmla="*/ 2768 h 10000"/>
                <a:gd name="connsiteX122" fmla="*/ 310 w 10000"/>
                <a:gd name="connsiteY122" fmla="*/ 2712 h 10000"/>
                <a:gd name="connsiteX123" fmla="*/ 310 w 10000"/>
                <a:gd name="connsiteY123" fmla="*/ 2684 h 10000"/>
                <a:gd name="connsiteX124" fmla="*/ 265 w 10000"/>
                <a:gd name="connsiteY124" fmla="*/ 2655 h 10000"/>
                <a:gd name="connsiteX125" fmla="*/ 265 w 10000"/>
                <a:gd name="connsiteY125" fmla="*/ 2627 h 10000"/>
                <a:gd name="connsiteX126" fmla="*/ 310 w 10000"/>
                <a:gd name="connsiteY126" fmla="*/ 2486 h 10000"/>
                <a:gd name="connsiteX127" fmla="*/ 354 w 10000"/>
                <a:gd name="connsiteY127" fmla="*/ 2373 h 10000"/>
                <a:gd name="connsiteX128" fmla="*/ 442 w 10000"/>
                <a:gd name="connsiteY128" fmla="*/ 2288 h 10000"/>
                <a:gd name="connsiteX129" fmla="*/ 487 w 10000"/>
                <a:gd name="connsiteY129" fmla="*/ 2147 h 10000"/>
                <a:gd name="connsiteX130" fmla="*/ 442 w 10000"/>
                <a:gd name="connsiteY130" fmla="*/ 2090 h 10000"/>
                <a:gd name="connsiteX131" fmla="*/ 442 w 10000"/>
                <a:gd name="connsiteY131" fmla="*/ 2034 h 10000"/>
                <a:gd name="connsiteX132" fmla="*/ 354 w 10000"/>
                <a:gd name="connsiteY132" fmla="*/ 1921 h 10000"/>
                <a:gd name="connsiteX133" fmla="*/ 354 w 10000"/>
                <a:gd name="connsiteY133" fmla="*/ 1836 h 10000"/>
                <a:gd name="connsiteX134" fmla="*/ 310 w 10000"/>
                <a:gd name="connsiteY134" fmla="*/ 1780 h 10000"/>
                <a:gd name="connsiteX135" fmla="*/ 177 w 10000"/>
                <a:gd name="connsiteY135" fmla="*/ 1667 h 10000"/>
                <a:gd name="connsiteX136" fmla="*/ 44 w 10000"/>
                <a:gd name="connsiteY136" fmla="*/ 1582 h 10000"/>
                <a:gd name="connsiteX137" fmla="*/ 44 w 10000"/>
                <a:gd name="connsiteY137" fmla="*/ 1525 h 10000"/>
                <a:gd name="connsiteX138" fmla="*/ 0 w 10000"/>
                <a:gd name="connsiteY138" fmla="*/ 1469 h 10000"/>
                <a:gd name="connsiteX139" fmla="*/ 44 w 10000"/>
                <a:gd name="connsiteY139" fmla="*/ 1356 h 10000"/>
                <a:gd name="connsiteX140" fmla="*/ 177 w 10000"/>
                <a:gd name="connsiteY140" fmla="*/ 1243 h 10000"/>
                <a:gd name="connsiteX141" fmla="*/ 442 w 10000"/>
                <a:gd name="connsiteY141" fmla="*/ 1102 h 10000"/>
                <a:gd name="connsiteX142" fmla="*/ 531 w 10000"/>
                <a:gd name="connsiteY142" fmla="*/ 1017 h 10000"/>
                <a:gd name="connsiteX143" fmla="*/ 619 w 10000"/>
                <a:gd name="connsiteY143" fmla="*/ 932 h 10000"/>
                <a:gd name="connsiteX144" fmla="*/ 708 w 10000"/>
                <a:gd name="connsiteY144" fmla="*/ 706 h 10000"/>
                <a:gd name="connsiteX145" fmla="*/ 752 w 10000"/>
                <a:gd name="connsiteY145" fmla="*/ 650 h 10000"/>
                <a:gd name="connsiteX146" fmla="*/ 841 w 10000"/>
                <a:gd name="connsiteY146" fmla="*/ 565 h 10000"/>
                <a:gd name="connsiteX147" fmla="*/ 885 w 10000"/>
                <a:gd name="connsiteY147" fmla="*/ 480 h 10000"/>
                <a:gd name="connsiteX148" fmla="*/ 929 w 10000"/>
                <a:gd name="connsiteY148" fmla="*/ 367 h 10000"/>
                <a:gd name="connsiteX149" fmla="*/ 929 w 10000"/>
                <a:gd name="connsiteY149" fmla="*/ 113 h 10000"/>
                <a:gd name="connsiteX150" fmla="*/ 929 w 10000"/>
                <a:gd name="connsiteY150" fmla="*/ 28 h 10000"/>
                <a:gd name="connsiteX151" fmla="*/ 973 w 10000"/>
                <a:gd name="connsiteY151" fmla="*/ 0 h 10000"/>
                <a:gd name="connsiteX152" fmla="*/ 5487 w 10000"/>
                <a:gd name="connsiteY152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469 w 10000"/>
                <a:gd name="connsiteY39" fmla="*/ 8362 h 10000"/>
                <a:gd name="connsiteX40" fmla="*/ 4204 w 10000"/>
                <a:gd name="connsiteY40" fmla="*/ 8277 h 10000"/>
                <a:gd name="connsiteX41" fmla="*/ 4027 w 10000"/>
                <a:gd name="connsiteY41" fmla="*/ 8164 h 10000"/>
                <a:gd name="connsiteX42" fmla="*/ 3938 w 10000"/>
                <a:gd name="connsiteY42" fmla="*/ 8079 h 10000"/>
                <a:gd name="connsiteX43" fmla="*/ 3850 w 10000"/>
                <a:gd name="connsiteY43" fmla="*/ 8023 h 10000"/>
                <a:gd name="connsiteX44" fmla="*/ 3805 w 10000"/>
                <a:gd name="connsiteY44" fmla="*/ 7938 h 10000"/>
                <a:gd name="connsiteX45" fmla="*/ 3673 w 10000"/>
                <a:gd name="connsiteY45" fmla="*/ 7853 h 10000"/>
                <a:gd name="connsiteX46" fmla="*/ 3496 w 10000"/>
                <a:gd name="connsiteY46" fmla="*/ 7797 h 10000"/>
                <a:gd name="connsiteX47" fmla="*/ 3319 w 10000"/>
                <a:gd name="connsiteY47" fmla="*/ 7740 h 10000"/>
                <a:gd name="connsiteX48" fmla="*/ 2920 w 10000"/>
                <a:gd name="connsiteY48" fmla="*/ 7684 h 10000"/>
                <a:gd name="connsiteX49" fmla="*/ 2611 w 10000"/>
                <a:gd name="connsiteY49" fmla="*/ 7684 h 10000"/>
                <a:gd name="connsiteX50" fmla="*/ 2434 w 10000"/>
                <a:gd name="connsiteY50" fmla="*/ 7627 h 10000"/>
                <a:gd name="connsiteX51" fmla="*/ 2389 w 10000"/>
                <a:gd name="connsiteY51" fmla="*/ 7571 h 10000"/>
                <a:gd name="connsiteX52" fmla="*/ 2345 w 10000"/>
                <a:gd name="connsiteY52" fmla="*/ 7542 h 10000"/>
                <a:gd name="connsiteX53" fmla="*/ 2389 w 10000"/>
                <a:gd name="connsiteY53" fmla="*/ 7373 h 10000"/>
                <a:gd name="connsiteX54" fmla="*/ 2434 w 10000"/>
                <a:gd name="connsiteY54" fmla="*/ 7260 h 10000"/>
                <a:gd name="connsiteX55" fmla="*/ 2522 w 10000"/>
                <a:gd name="connsiteY55" fmla="*/ 7119 h 10000"/>
                <a:gd name="connsiteX56" fmla="*/ 2566 w 10000"/>
                <a:gd name="connsiteY56" fmla="*/ 7006 h 10000"/>
                <a:gd name="connsiteX57" fmla="*/ 2345 w 10000"/>
                <a:gd name="connsiteY57" fmla="*/ 6921 h 10000"/>
                <a:gd name="connsiteX58" fmla="*/ 2301 w 10000"/>
                <a:gd name="connsiteY58" fmla="*/ 6893 h 10000"/>
                <a:gd name="connsiteX59" fmla="*/ 2257 w 10000"/>
                <a:gd name="connsiteY59" fmla="*/ 6836 h 10000"/>
                <a:gd name="connsiteX60" fmla="*/ 2301 w 10000"/>
                <a:gd name="connsiteY60" fmla="*/ 6751 h 10000"/>
                <a:gd name="connsiteX61" fmla="*/ 2345 w 10000"/>
                <a:gd name="connsiteY61" fmla="*/ 6723 h 10000"/>
                <a:gd name="connsiteX62" fmla="*/ 2212 w 10000"/>
                <a:gd name="connsiteY62" fmla="*/ 6554 h 10000"/>
                <a:gd name="connsiteX63" fmla="*/ 2080 w 10000"/>
                <a:gd name="connsiteY63" fmla="*/ 6412 h 10000"/>
                <a:gd name="connsiteX64" fmla="*/ 1770 w 10000"/>
                <a:gd name="connsiteY64" fmla="*/ 6158 h 10000"/>
                <a:gd name="connsiteX65" fmla="*/ 1637 w 10000"/>
                <a:gd name="connsiteY65" fmla="*/ 6017 h 10000"/>
                <a:gd name="connsiteX66" fmla="*/ 1549 w 10000"/>
                <a:gd name="connsiteY66" fmla="*/ 5847 h 10000"/>
                <a:gd name="connsiteX67" fmla="*/ 1460 w 10000"/>
                <a:gd name="connsiteY67" fmla="*/ 5678 h 10000"/>
                <a:gd name="connsiteX68" fmla="*/ 1416 w 10000"/>
                <a:gd name="connsiteY68" fmla="*/ 5480 h 10000"/>
                <a:gd name="connsiteX69" fmla="*/ 1460 w 10000"/>
                <a:gd name="connsiteY69" fmla="*/ 5424 h 10000"/>
                <a:gd name="connsiteX70" fmla="*/ 1460 w 10000"/>
                <a:gd name="connsiteY70" fmla="*/ 5395 h 10000"/>
                <a:gd name="connsiteX71" fmla="*/ 1549 w 10000"/>
                <a:gd name="connsiteY71" fmla="*/ 5339 h 10000"/>
                <a:gd name="connsiteX72" fmla="*/ 1637 w 10000"/>
                <a:gd name="connsiteY72" fmla="*/ 5282 h 10000"/>
                <a:gd name="connsiteX73" fmla="*/ 1681 w 10000"/>
                <a:gd name="connsiteY73" fmla="*/ 5254 h 10000"/>
                <a:gd name="connsiteX74" fmla="*/ 1681 w 10000"/>
                <a:gd name="connsiteY74" fmla="*/ 5198 h 10000"/>
                <a:gd name="connsiteX75" fmla="*/ 1681 w 10000"/>
                <a:gd name="connsiteY75" fmla="*/ 5141 h 10000"/>
                <a:gd name="connsiteX76" fmla="*/ 1593 w 10000"/>
                <a:gd name="connsiteY76" fmla="*/ 5085 h 10000"/>
                <a:gd name="connsiteX77" fmla="*/ 1416 w 10000"/>
                <a:gd name="connsiteY77" fmla="*/ 4972 h 10000"/>
                <a:gd name="connsiteX78" fmla="*/ 1239 w 10000"/>
                <a:gd name="connsiteY78" fmla="*/ 4887 h 10000"/>
                <a:gd name="connsiteX79" fmla="*/ 1150 w 10000"/>
                <a:gd name="connsiteY79" fmla="*/ 4802 h 10000"/>
                <a:gd name="connsiteX80" fmla="*/ 1150 w 10000"/>
                <a:gd name="connsiteY80" fmla="*/ 4746 h 10000"/>
                <a:gd name="connsiteX81" fmla="*/ 1195 w 10000"/>
                <a:gd name="connsiteY81" fmla="*/ 4492 h 10000"/>
                <a:gd name="connsiteX82" fmla="*/ 1195 w 10000"/>
                <a:gd name="connsiteY82" fmla="*/ 4379 h 10000"/>
                <a:gd name="connsiteX83" fmla="*/ 1150 w 10000"/>
                <a:gd name="connsiteY83" fmla="*/ 4266 h 10000"/>
                <a:gd name="connsiteX84" fmla="*/ 1283 w 10000"/>
                <a:gd name="connsiteY84" fmla="*/ 4266 h 10000"/>
                <a:gd name="connsiteX85" fmla="*/ 1372 w 10000"/>
                <a:gd name="connsiteY85" fmla="*/ 4407 h 10000"/>
                <a:gd name="connsiteX86" fmla="*/ 1549 w 10000"/>
                <a:gd name="connsiteY86" fmla="*/ 4520 h 10000"/>
                <a:gd name="connsiteX87" fmla="*/ 1549 w 10000"/>
                <a:gd name="connsiteY87" fmla="*/ 4463 h 10000"/>
                <a:gd name="connsiteX88" fmla="*/ 1549 w 10000"/>
                <a:gd name="connsiteY88" fmla="*/ 4435 h 10000"/>
                <a:gd name="connsiteX89" fmla="*/ 1504 w 10000"/>
                <a:gd name="connsiteY89" fmla="*/ 4379 h 10000"/>
                <a:gd name="connsiteX90" fmla="*/ 1460 w 10000"/>
                <a:gd name="connsiteY90" fmla="*/ 4322 h 10000"/>
                <a:gd name="connsiteX91" fmla="*/ 1416 w 10000"/>
                <a:gd name="connsiteY91" fmla="*/ 4237 h 10000"/>
                <a:gd name="connsiteX92" fmla="*/ 1372 w 10000"/>
                <a:gd name="connsiteY92" fmla="*/ 4153 h 10000"/>
                <a:gd name="connsiteX93" fmla="*/ 1416 w 10000"/>
                <a:gd name="connsiteY93" fmla="*/ 4096 h 10000"/>
                <a:gd name="connsiteX94" fmla="*/ 1460 w 10000"/>
                <a:gd name="connsiteY94" fmla="*/ 4068 h 10000"/>
                <a:gd name="connsiteX95" fmla="*/ 1549 w 10000"/>
                <a:gd name="connsiteY95" fmla="*/ 4040 h 10000"/>
                <a:gd name="connsiteX96" fmla="*/ 1593 w 10000"/>
                <a:gd name="connsiteY96" fmla="*/ 3983 h 10000"/>
                <a:gd name="connsiteX97" fmla="*/ 1549 w 10000"/>
                <a:gd name="connsiteY97" fmla="*/ 3955 h 10000"/>
                <a:gd name="connsiteX98" fmla="*/ 1460 w 10000"/>
                <a:gd name="connsiteY98" fmla="*/ 3927 h 10000"/>
                <a:gd name="connsiteX99" fmla="*/ 1416 w 10000"/>
                <a:gd name="connsiteY99" fmla="*/ 3927 h 10000"/>
                <a:gd name="connsiteX100" fmla="*/ 1327 w 10000"/>
                <a:gd name="connsiteY100" fmla="*/ 3955 h 10000"/>
                <a:gd name="connsiteX101" fmla="*/ 1283 w 10000"/>
                <a:gd name="connsiteY101" fmla="*/ 4040 h 10000"/>
                <a:gd name="connsiteX102" fmla="*/ 1283 w 10000"/>
                <a:gd name="connsiteY102" fmla="*/ 4266 h 10000"/>
                <a:gd name="connsiteX103" fmla="*/ 1150 w 10000"/>
                <a:gd name="connsiteY103" fmla="*/ 4209 h 10000"/>
                <a:gd name="connsiteX104" fmla="*/ 1018 w 10000"/>
                <a:gd name="connsiteY104" fmla="*/ 4011 h 10000"/>
                <a:gd name="connsiteX105" fmla="*/ 929 w 10000"/>
                <a:gd name="connsiteY105" fmla="*/ 3955 h 10000"/>
                <a:gd name="connsiteX106" fmla="*/ 796 w 10000"/>
                <a:gd name="connsiteY106" fmla="*/ 3955 h 10000"/>
                <a:gd name="connsiteX107" fmla="*/ 752 w 10000"/>
                <a:gd name="connsiteY107" fmla="*/ 3927 h 10000"/>
                <a:gd name="connsiteX108" fmla="*/ 752 w 10000"/>
                <a:gd name="connsiteY108" fmla="*/ 3870 h 10000"/>
                <a:gd name="connsiteX109" fmla="*/ 796 w 10000"/>
                <a:gd name="connsiteY109" fmla="*/ 3785 h 10000"/>
                <a:gd name="connsiteX110" fmla="*/ 796 w 10000"/>
                <a:gd name="connsiteY110" fmla="*/ 3729 h 10000"/>
                <a:gd name="connsiteX111" fmla="*/ 796 w 10000"/>
                <a:gd name="connsiteY111" fmla="*/ 3616 h 10000"/>
                <a:gd name="connsiteX112" fmla="*/ 708 w 10000"/>
                <a:gd name="connsiteY112" fmla="*/ 3503 h 10000"/>
                <a:gd name="connsiteX113" fmla="*/ 531 w 10000"/>
                <a:gd name="connsiteY113" fmla="*/ 3305 h 10000"/>
                <a:gd name="connsiteX114" fmla="*/ 310 w 10000"/>
                <a:gd name="connsiteY114" fmla="*/ 3107 h 10000"/>
                <a:gd name="connsiteX115" fmla="*/ 221 w 10000"/>
                <a:gd name="connsiteY115" fmla="*/ 3023 h 10000"/>
                <a:gd name="connsiteX116" fmla="*/ 221 w 10000"/>
                <a:gd name="connsiteY116" fmla="*/ 2910 h 10000"/>
                <a:gd name="connsiteX117" fmla="*/ 221 w 10000"/>
                <a:gd name="connsiteY117" fmla="*/ 2853 h 10000"/>
                <a:gd name="connsiteX118" fmla="*/ 265 w 10000"/>
                <a:gd name="connsiteY118" fmla="*/ 2825 h 10000"/>
                <a:gd name="connsiteX119" fmla="*/ 310 w 10000"/>
                <a:gd name="connsiteY119" fmla="*/ 2797 h 10000"/>
                <a:gd name="connsiteX120" fmla="*/ 354 w 10000"/>
                <a:gd name="connsiteY120" fmla="*/ 2768 h 10000"/>
                <a:gd name="connsiteX121" fmla="*/ 310 w 10000"/>
                <a:gd name="connsiteY121" fmla="*/ 2712 h 10000"/>
                <a:gd name="connsiteX122" fmla="*/ 310 w 10000"/>
                <a:gd name="connsiteY122" fmla="*/ 2684 h 10000"/>
                <a:gd name="connsiteX123" fmla="*/ 265 w 10000"/>
                <a:gd name="connsiteY123" fmla="*/ 2655 h 10000"/>
                <a:gd name="connsiteX124" fmla="*/ 265 w 10000"/>
                <a:gd name="connsiteY124" fmla="*/ 2627 h 10000"/>
                <a:gd name="connsiteX125" fmla="*/ 310 w 10000"/>
                <a:gd name="connsiteY125" fmla="*/ 2486 h 10000"/>
                <a:gd name="connsiteX126" fmla="*/ 354 w 10000"/>
                <a:gd name="connsiteY126" fmla="*/ 2373 h 10000"/>
                <a:gd name="connsiteX127" fmla="*/ 442 w 10000"/>
                <a:gd name="connsiteY127" fmla="*/ 2288 h 10000"/>
                <a:gd name="connsiteX128" fmla="*/ 487 w 10000"/>
                <a:gd name="connsiteY128" fmla="*/ 2147 h 10000"/>
                <a:gd name="connsiteX129" fmla="*/ 442 w 10000"/>
                <a:gd name="connsiteY129" fmla="*/ 2090 h 10000"/>
                <a:gd name="connsiteX130" fmla="*/ 442 w 10000"/>
                <a:gd name="connsiteY130" fmla="*/ 2034 h 10000"/>
                <a:gd name="connsiteX131" fmla="*/ 354 w 10000"/>
                <a:gd name="connsiteY131" fmla="*/ 1921 h 10000"/>
                <a:gd name="connsiteX132" fmla="*/ 354 w 10000"/>
                <a:gd name="connsiteY132" fmla="*/ 1836 h 10000"/>
                <a:gd name="connsiteX133" fmla="*/ 310 w 10000"/>
                <a:gd name="connsiteY133" fmla="*/ 1780 h 10000"/>
                <a:gd name="connsiteX134" fmla="*/ 177 w 10000"/>
                <a:gd name="connsiteY134" fmla="*/ 1667 h 10000"/>
                <a:gd name="connsiteX135" fmla="*/ 44 w 10000"/>
                <a:gd name="connsiteY135" fmla="*/ 1582 h 10000"/>
                <a:gd name="connsiteX136" fmla="*/ 44 w 10000"/>
                <a:gd name="connsiteY136" fmla="*/ 1525 h 10000"/>
                <a:gd name="connsiteX137" fmla="*/ 0 w 10000"/>
                <a:gd name="connsiteY137" fmla="*/ 1469 h 10000"/>
                <a:gd name="connsiteX138" fmla="*/ 44 w 10000"/>
                <a:gd name="connsiteY138" fmla="*/ 1356 h 10000"/>
                <a:gd name="connsiteX139" fmla="*/ 177 w 10000"/>
                <a:gd name="connsiteY139" fmla="*/ 1243 h 10000"/>
                <a:gd name="connsiteX140" fmla="*/ 442 w 10000"/>
                <a:gd name="connsiteY140" fmla="*/ 1102 h 10000"/>
                <a:gd name="connsiteX141" fmla="*/ 531 w 10000"/>
                <a:gd name="connsiteY141" fmla="*/ 1017 h 10000"/>
                <a:gd name="connsiteX142" fmla="*/ 619 w 10000"/>
                <a:gd name="connsiteY142" fmla="*/ 932 h 10000"/>
                <a:gd name="connsiteX143" fmla="*/ 708 w 10000"/>
                <a:gd name="connsiteY143" fmla="*/ 706 h 10000"/>
                <a:gd name="connsiteX144" fmla="*/ 752 w 10000"/>
                <a:gd name="connsiteY144" fmla="*/ 650 h 10000"/>
                <a:gd name="connsiteX145" fmla="*/ 841 w 10000"/>
                <a:gd name="connsiteY145" fmla="*/ 565 h 10000"/>
                <a:gd name="connsiteX146" fmla="*/ 885 w 10000"/>
                <a:gd name="connsiteY146" fmla="*/ 480 h 10000"/>
                <a:gd name="connsiteX147" fmla="*/ 929 w 10000"/>
                <a:gd name="connsiteY147" fmla="*/ 367 h 10000"/>
                <a:gd name="connsiteX148" fmla="*/ 929 w 10000"/>
                <a:gd name="connsiteY148" fmla="*/ 113 h 10000"/>
                <a:gd name="connsiteX149" fmla="*/ 929 w 10000"/>
                <a:gd name="connsiteY149" fmla="*/ 28 h 10000"/>
                <a:gd name="connsiteX150" fmla="*/ 973 w 10000"/>
                <a:gd name="connsiteY150" fmla="*/ 0 h 10000"/>
                <a:gd name="connsiteX151" fmla="*/ 5487 w 10000"/>
                <a:gd name="connsiteY151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469 w 10000"/>
                <a:gd name="connsiteY38" fmla="*/ 8362 h 10000"/>
                <a:gd name="connsiteX39" fmla="*/ 4204 w 10000"/>
                <a:gd name="connsiteY39" fmla="*/ 8277 h 10000"/>
                <a:gd name="connsiteX40" fmla="*/ 4027 w 10000"/>
                <a:gd name="connsiteY40" fmla="*/ 8164 h 10000"/>
                <a:gd name="connsiteX41" fmla="*/ 3938 w 10000"/>
                <a:gd name="connsiteY41" fmla="*/ 8079 h 10000"/>
                <a:gd name="connsiteX42" fmla="*/ 3850 w 10000"/>
                <a:gd name="connsiteY42" fmla="*/ 8023 h 10000"/>
                <a:gd name="connsiteX43" fmla="*/ 3805 w 10000"/>
                <a:gd name="connsiteY43" fmla="*/ 7938 h 10000"/>
                <a:gd name="connsiteX44" fmla="*/ 3673 w 10000"/>
                <a:gd name="connsiteY44" fmla="*/ 7853 h 10000"/>
                <a:gd name="connsiteX45" fmla="*/ 3496 w 10000"/>
                <a:gd name="connsiteY45" fmla="*/ 7797 h 10000"/>
                <a:gd name="connsiteX46" fmla="*/ 3319 w 10000"/>
                <a:gd name="connsiteY46" fmla="*/ 7740 h 10000"/>
                <a:gd name="connsiteX47" fmla="*/ 2920 w 10000"/>
                <a:gd name="connsiteY47" fmla="*/ 7684 h 10000"/>
                <a:gd name="connsiteX48" fmla="*/ 2611 w 10000"/>
                <a:gd name="connsiteY48" fmla="*/ 7684 h 10000"/>
                <a:gd name="connsiteX49" fmla="*/ 2434 w 10000"/>
                <a:gd name="connsiteY49" fmla="*/ 7627 h 10000"/>
                <a:gd name="connsiteX50" fmla="*/ 2389 w 10000"/>
                <a:gd name="connsiteY50" fmla="*/ 7571 h 10000"/>
                <a:gd name="connsiteX51" fmla="*/ 2345 w 10000"/>
                <a:gd name="connsiteY51" fmla="*/ 7542 h 10000"/>
                <a:gd name="connsiteX52" fmla="*/ 2389 w 10000"/>
                <a:gd name="connsiteY52" fmla="*/ 7373 h 10000"/>
                <a:gd name="connsiteX53" fmla="*/ 2434 w 10000"/>
                <a:gd name="connsiteY53" fmla="*/ 7260 h 10000"/>
                <a:gd name="connsiteX54" fmla="*/ 2522 w 10000"/>
                <a:gd name="connsiteY54" fmla="*/ 7119 h 10000"/>
                <a:gd name="connsiteX55" fmla="*/ 2566 w 10000"/>
                <a:gd name="connsiteY55" fmla="*/ 7006 h 10000"/>
                <a:gd name="connsiteX56" fmla="*/ 2345 w 10000"/>
                <a:gd name="connsiteY56" fmla="*/ 6921 h 10000"/>
                <a:gd name="connsiteX57" fmla="*/ 2301 w 10000"/>
                <a:gd name="connsiteY57" fmla="*/ 6893 h 10000"/>
                <a:gd name="connsiteX58" fmla="*/ 2257 w 10000"/>
                <a:gd name="connsiteY58" fmla="*/ 6836 h 10000"/>
                <a:gd name="connsiteX59" fmla="*/ 2301 w 10000"/>
                <a:gd name="connsiteY59" fmla="*/ 6751 h 10000"/>
                <a:gd name="connsiteX60" fmla="*/ 2345 w 10000"/>
                <a:gd name="connsiteY60" fmla="*/ 6723 h 10000"/>
                <a:gd name="connsiteX61" fmla="*/ 2212 w 10000"/>
                <a:gd name="connsiteY61" fmla="*/ 6554 h 10000"/>
                <a:gd name="connsiteX62" fmla="*/ 2080 w 10000"/>
                <a:gd name="connsiteY62" fmla="*/ 6412 h 10000"/>
                <a:gd name="connsiteX63" fmla="*/ 1770 w 10000"/>
                <a:gd name="connsiteY63" fmla="*/ 6158 h 10000"/>
                <a:gd name="connsiteX64" fmla="*/ 1637 w 10000"/>
                <a:gd name="connsiteY64" fmla="*/ 6017 h 10000"/>
                <a:gd name="connsiteX65" fmla="*/ 1549 w 10000"/>
                <a:gd name="connsiteY65" fmla="*/ 5847 h 10000"/>
                <a:gd name="connsiteX66" fmla="*/ 1460 w 10000"/>
                <a:gd name="connsiteY66" fmla="*/ 5678 h 10000"/>
                <a:gd name="connsiteX67" fmla="*/ 1416 w 10000"/>
                <a:gd name="connsiteY67" fmla="*/ 5480 h 10000"/>
                <a:gd name="connsiteX68" fmla="*/ 1460 w 10000"/>
                <a:gd name="connsiteY68" fmla="*/ 5424 h 10000"/>
                <a:gd name="connsiteX69" fmla="*/ 1460 w 10000"/>
                <a:gd name="connsiteY69" fmla="*/ 5395 h 10000"/>
                <a:gd name="connsiteX70" fmla="*/ 1549 w 10000"/>
                <a:gd name="connsiteY70" fmla="*/ 5339 h 10000"/>
                <a:gd name="connsiteX71" fmla="*/ 1637 w 10000"/>
                <a:gd name="connsiteY71" fmla="*/ 5282 h 10000"/>
                <a:gd name="connsiteX72" fmla="*/ 1681 w 10000"/>
                <a:gd name="connsiteY72" fmla="*/ 5254 h 10000"/>
                <a:gd name="connsiteX73" fmla="*/ 1681 w 10000"/>
                <a:gd name="connsiteY73" fmla="*/ 5198 h 10000"/>
                <a:gd name="connsiteX74" fmla="*/ 1681 w 10000"/>
                <a:gd name="connsiteY74" fmla="*/ 5141 h 10000"/>
                <a:gd name="connsiteX75" fmla="*/ 1593 w 10000"/>
                <a:gd name="connsiteY75" fmla="*/ 5085 h 10000"/>
                <a:gd name="connsiteX76" fmla="*/ 1416 w 10000"/>
                <a:gd name="connsiteY76" fmla="*/ 4972 h 10000"/>
                <a:gd name="connsiteX77" fmla="*/ 1239 w 10000"/>
                <a:gd name="connsiteY77" fmla="*/ 4887 h 10000"/>
                <a:gd name="connsiteX78" fmla="*/ 1150 w 10000"/>
                <a:gd name="connsiteY78" fmla="*/ 4802 h 10000"/>
                <a:gd name="connsiteX79" fmla="*/ 1150 w 10000"/>
                <a:gd name="connsiteY79" fmla="*/ 4746 h 10000"/>
                <a:gd name="connsiteX80" fmla="*/ 1195 w 10000"/>
                <a:gd name="connsiteY80" fmla="*/ 4492 h 10000"/>
                <a:gd name="connsiteX81" fmla="*/ 1195 w 10000"/>
                <a:gd name="connsiteY81" fmla="*/ 4379 h 10000"/>
                <a:gd name="connsiteX82" fmla="*/ 1150 w 10000"/>
                <a:gd name="connsiteY82" fmla="*/ 4266 h 10000"/>
                <a:gd name="connsiteX83" fmla="*/ 1283 w 10000"/>
                <a:gd name="connsiteY83" fmla="*/ 4266 h 10000"/>
                <a:gd name="connsiteX84" fmla="*/ 1372 w 10000"/>
                <a:gd name="connsiteY84" fmla="*/ 4407 h 10000"/>
                <a:gd name="connsiteX85" fmla="*/ 1549 w 10000"/>
                <a:gd name="connsiteY85" fmla="*/ 4520 h 10000"/>
                <a:gd name="connsiteX86" fmla="*/ 1549 w 10000"/>
                <a:gd name="connsiteY86" fmla="*/ 4463 h 10000"/>
                <a:gd name="connsiteX87" fmla="*/ 1549 w 10000"/>
                <a:gd name="connsiteY87" fmla="*/ 4435 h 10000"/>
                <a:gd name="connsiteX88" fmla="*/ 1504 w 10000"/>
                <a:gd name="connsiteY88" fmla="*/ 4379 h 10000"/>
                <a:gd name="connsiteX89" fmla="*/ 1460 w 10000"/>
                <a:gd name="connsiteY89" fmla="*/ 4322 h 10000"/>
                <a:gd name="connsiteX90" fmla="*/ 1416 w 10000"/>
                <a:gd name="connsiteY90" fmla="*/ 4237 h 10000"/>
                <a:gd name="connsiteX91" fmla="*/ 1372 w 10000"/>
                <a:gd name="connsiteY91" fmla="*/ 4153 h 10000"/>
                <a:gd name="connsiteX92" fmla="*/ 1416 w 10000"/>
                <a:gd name="connsiteY92" fmla="*/ 4096 h 10000"/>
                <a:gd name="connsiteX93" fmla="*/ 1460 w 10000"/>
                <a:gd name="connsiteY93" fmla="*/ 4068 h 10000"/>
                <a:gd name="connsiteX94" fmla="*/ 1549 w 10000"/>
                <a:gd name="connsiteY94" fmla="*/ 4040 h 10000"/>
                <a:gd name="connsiteX95" fmla="*/ 1593 w 10000"/>
                <a:gd name="connsiteY95" fmla="*/ 3983 h 10000"/>
                <a:gd name="connsiteX96" fmla="*/ 1549 w 10000"/>
                <a:gd name="connsiteY96" fmla="*/ 3955 h 10000"/>
                <a:gd name="connsiteX97" fmla="*/ 1460 w 10000"/>
                <a:gd name="connsiteY97" fmla="*/ 3927 h 10000"/>
                <a:gd name="connsiteX98" fmla="*/ 1416 w 10000"/>
                <a:gd name="connsiteY98" fmla="*/ 3927 h 10000"/>
                <a:gd name="connsiteX99" fmla="*/ 1327 w 10000"/>
                <a:gd name="connsiteY99" fmla="*/ 3955 h 10000"/>
                <a:gd name="connsiteX100" fmla="*/ 1283 w 10000"/>
                <a:gd name="connsiteY100" fmla="*/ 4040 h 10000"/>
                <a:gd name="connsiteX101" fmla="*/ 1283 w 10000"/>
                <a:gd name="connsiteY101" fmla="*/ 4266 h 10000"/>
                <a:gd name="connsiteX102" fmla="*/ 1150 w 10000"/>
                <a:gd name="connsiteY102" fmla="*/ 4209 h 10000"/>
                <a:gd name="connsiteX103" fmla="*/ 1018 w 10000"/>
                <a:gd name="connsiteY103" fmla="*/ 4011 h 10000"/>
                <a:gd name="connsiteX104" fmla="*/ 929 w 10000"/>
                <a:gd name="connsiteY104" fmla="*/ 3955 h 10000"/>
                <a:gd name="connsiteX105" fmla="*/ 796 w 10000"/>
                <a:gd name="connsiteY105" fmla="*/ 3955 h 10000"/>
                <a:gd name="connsiteX106" fmla="*/ 752 w 10000"/>
                <a:gd name="connsiteY106" fmla="*/ 3927 h 10000"/>
                <a:gd name="connsiteX107" fmla="*/ 752 w 10000"/>
                <a:gd name="connsiteY107" fmla="*/ 3870 h 10000"/>
                <a:gd name="connsiteX108" fmla="*/ 796 w 10000"/>
                <a:gd name="connsiteY108" fmla="*/ 3785 h 10000"/>
                <a:gd name="connsiteX109" fmla="*/ 796 w 10000"/>
                <a:gd name="connsiteY109" fmla="*/ 3729 h 10000"/>
                <a:gd name="connsiteX110" fmla="*/ 796 w 10000"/>
                <a:gd name="connsiteY110" fmla="*/ 3616 h 10000"/>
                <a:gd name="connsiteX111" fmla="*/ 708 w 10000"/>
                <a:gd name="connsiteY111" fmla="*/ 3503 h 10000"/>
                <a:gd name="connsiteX112" fmla="*/ 531 w 10000"/>
                <a:gd name="connsiteY112" fmla="*/ 3305 h 10000"/>
                <a:gd name="connsiteX113" fmla="*/ 310 w 10000"/>
                <a:gd name="connsiteY113" fmla="*/ 3107 h 10000"/>
                <a:gd name="connsiteX114" fmla="*/ 221 w 10000"/>
                <a:gd name="connsiteY114" fmla="*/ 3023 h 10000"/>
                <a:gd name="connsiteX115" fmla="*/ 221 w 10000"/>
                <a:gd name="connsiteY115" fmla="*/ 2910 h 10000"/>
                <a:gd name="connsiteX116" fmla="*/ 221 w 10000"/>
                <a:gd name="connsiteY116" fmla="*/ 2853 h 10000"/>
                <a:gd name="connsiteX117" fmla="*/ 265 w 10000"/>
                <a:gd name="connsiteY117" fmla="*/ 2825 h 10000"/>
                <a:gd name="connsiteX118" fmla="*/ 310 w 10000"/>
                <a:gd name="connsiteY118" fmla="*/ 2797 h 10000"/>
                <a:gd name="connsiteX119" fmla="*/ 354 w 10000"/>
                <a:gd name="connsiteY119" fmla="*/ 2768 h 10000"/>
                <a:gd name="connsiteX120" fmla="*/ 310 w 10000"/>
                <a:gd name="connsiteY120" fmla="*/ 2712 h 10000"/>
                <a:gd name="connsiteX121" fmla="*/ 310 w 10000"/>
                <a:gd name="connsiteY121" fmla="*/ 2684 h 10000"/>
                <a:gd name="connsiteX122" fmla="*/ 265 w 10000"/>
                <a:gd name="connsiteY122" fmla="*/ 2655 h 10000"/>
                <a:gd name="connsiteX123" fmla="*/ 265 w 10000"/>
                <a:gd name="connsiteY123" fmla="*/ 2627 h 10000"/>
                <a:gd name="connsiteX124" fmla="*/ 310 w 10000"/>
                <a:gd name="connsiteY124" fmla="*/ 2486 h 10000"/>
                <a:gd name="connsiteX125" fmla="*/ 354 w 10000"/>
                <a:gd name="connsiteY125" fmla="*/ 2373 h 10000"/>
                <a:gd name="connsiteX126" fmla="*/ 442 w 10000"/>
                <a:gd name="connsiteY126" fmla="*/ 2288 h 10000"/>
                <a:gd name="connsiteX127" fmla="*/ 487 w 10000"/>
                <a:gd name="connsiteY127" fmla="*/ 2147 h 10000"/>
                <a:gd name="connsiteX128" fmla="*/ 442 w 10000"/>
                <a:gd name="connsiteY128" fmla="*/ 2090 h 10000"/>
                <a:gd name="connsiteX129" fmla="*/ 442 w 10000"/>
                <a:gd name="connsiteY129" fmla="*/ 2034 h 10000"/>
                <a:gd name="connsiteX130" fmla="*/ 354 w 10000"/>
                <a:gd name="connsiteY130" fmla="*/ 1921 h 10000"/>
                <a:gd name="connsiteX131" fmla="*/ 354 w 10000"/>
                <a:gd name="connsiteY131" fmla="*/ 1836 h 10000"/>
                <a:gd name="connsiteX132" fmla="*/ 310 w 10000"/>
                <a:gd name="connsiteY132" fmla="*/ 1780 h 10000"/>
                <a:gd name="connsiteX133" fmla="*/ 177 w 10000"/>
                <a:gd name="connsiteY133" fmla="*/ 1667 h 10000"/>
                <a:gd name="connsiteX134" fmla="*/ 44 w 10000"/>
                <a:gd name="connsiteY134" fmla="*/ 1582 h 10000"/>
                <a:gd name="connsiteX135" fmla="*/ 44 w 10000"/>
                <a:gd name="connsiteY135" fmla="*/ 1525 h 10000"/>
                <a:gd name="connsiteX136" fmla="*/ 0 w 10000"/>
                <a:gd name="connsiteY136" fmla="*/ 1469 h 10000"/>
                <a:gd name="connsiteX137" fmla="*/ 44 w 10000"/>
                <a:gd name="connsiteY137" fmla="*/ 1356 h 10000"/>
                <a:gd name="connsiteX138" fmla="*/ 177 w 10000"/>
                <a:gd name="connsiteY138" fmla="*/ 1243 h 10000"/>
                <a:gd name="connsiteX139" fmla="*/ 442 w 10000"/>
                <a:gd name="connsiteY139" fmla="*/ 1102 h 10000"/>
                <a:gd name="connsiteX140" fmla="*/ 531 w 10000"/>
                <a:gd name="connsiteY140" fmla="*/ 1017 h 10000"/>
                <a:gd name="connsiteX141" fmla="*/ 619 w 10000"/>
                <a:gd name="connsiteY141" fmla="*/ 932 h 10000"/>
                <a:gd name="connsiteX142" fmla="*/ 708 w 10000"/>
                <a:gd name="connsiteY142" fmla="*/ 706 h 10000"/>
                <a:gd name="connsiteX143" fmla="*/ 752 w 10000"/>
                <a:gd name="connsiteY143" fmla="*/ 650 h 10000"/>
                <a:gd name="connsiteX144" fmla="*/ 841 w 10000"/>
                <a:gd name="connsiteY144" fmla="*/ 565 h 10000"/>
                <a:gd name="connsiteX145" fmla="*/ 885 w 10000"/>
                <a:gd name="connsiteY145" fmla="*/ 480 h 10000"/>
                <a:gd name="connsiteX146" fmla="*/ 929 w 10000"/>
                <a:gd name="connsiteY146" fmla="*/ 367 h 10000"/>
                <a:gd name="connsiteX147" fmla="*/ 929 w 10000"/>
                <a:gd name="connsiteY147" fmla="*/ 113 h 10000"/>
                <a:gd name="connsiteX148" fmla="*/ 929 w 10000"/>
                <a:gd name="connsiteY148" fmla="*/ 28 h 10000"/>
                <a:gd name="connsiteX149" fmla="*/ 973 w 10000"/>
                <a:gd name="connsiteY149" fmla="*/ 0 h 10000"/>
                <a:gd name="connsiteX150" fmla="*/ 5487 w 10000"/>
                <a:gd name="connsiteY150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4469 w 10000"/>
                <a:gd name="connsiteY37" fmla="*/ 8362 h 10000"/>
                <a:gd name="connsiteX38" fmla="*/ 4204 w 10000"/>
                <a:gd name="connsiteY38" fmla="*/ 8277 h 10000"/>
                <a:gd name="connsiteX39" fmla="*/ 4027 w 10000"/>
                <a:gd name="connsiteY39" fmla="*/ 8164 h 10000"/>
                <a:gd name="connsiteX40" fmla="*/ 3938 w 10000"/>
                <a:gd name="connsiteY40" fmla="*/ 8079 h 10000"/>
                <a:gd name="connsiteX41" fmla="*/ 3850 w 10000"/>
                <a:gd name="connsiteY41" fmla="*/ 8023 h 10000"/>
                <a:gd name="connsiteX42" fmla="*/ 3805 w 10000"/>
                <a:gd name="connsiteY42" fmla="*/ 7938 h 10000"/>
                <a:gd name="connsiteX43" fmla="*/ 3673 w 10000"/>
                <a:gd name="connsiteY43" fmla="*/ 7853 h 10000"/>
                <a:gd name="connsiteX44" fmla="*/ 3496 w 10000"/>
                <a:gd name="connsiteY44" fmla="*/ 7797 h 10000"/>
                <a:gd name="connsiteX45" fmla="*/ 3319 w 10000"/>
                <a:gd name="connsiteY45" fmla="*/ 7740 h 10000"/>
                <a:gd name="connsiteX46" fmla="*/ 2920 w 10000"/>
                <a:gd name="connsiteY46" fmla="*/ 7684 h 10000"/>
                <a:gd name="connsiteX47" fmla="*/ 2611 w 10000"/>
                <a:gd name="connsiteY47" fmla="*/ 7684 h 10000"/>
                <a:gd name="connsiteX48" fmla="*/ 2434 w 10000"/>
                <a:gd name="connsiteY48" fmla="*/ 7627 h 10000"/>
                <a:gd name="connsiteX49" fmla="*/ 2389 w 10000"/>
                <a:gd name="connsiteY49" fmla="*/ 7571 h 10000"/>
                <a:gd name="connsiteX50" fmla="*/ 2345 w 10000"/>
                <a:gd name="connsiteY50" fmla="*/ 7542 h 10000"/>
                <a:gd name="connsiteX51" fmla="*/ 2389 w 10000"/>
                <a:gd name="connsiteY51" fmla="*/ 7373 h 10000"/>
                <a:gd name="connsiteX52" fmla="*/ 2434 w 10000"/>
                <a:gd name="connsiteY52" fmla="*/ 7260 h 10000"/>
                <a:gd name="connsiteX53" fmla="*/ 2522 w 10000"/>
                <a:gd name="connsiteY53" fmla="*/ 7119 h 10000"/>
                <a:gd name="connsiteX54" fmla="*/ 2566 w 10000"/>
                <a:gd name="connsiteY54" fmla="*/ 7006 h 10000"/>
                <a:gd name="connsiteX55" fmla="*/ 2345 w 10000"/>
                <a:gd name="connsiteY55" fmla="*/ 6921 h 10000"/>
                <a:gd name="connsiteX56" fmla="*/ 2301 w 10000"/>
                <a:gd name="connsiteY56" fmla="*/ 6893 h 10000"/>
                <a:gd name="connsiteX57" fmla="*/ 2257 w 10000"/>
                <a:gd name="connsiteY57" fmla="*/ 6836 h 10000"/>
                <a:gd name="connsiteX58" fmla="*/ 2301 w 10000"/>
                <a:gd name="connsiteY58" fmla="*/ 6751 h 10000"/>
                <a:gd name="connsiteX59" fmla="*/ 2345 w 10000"/>
                <a:gd name="connsiteY59" fmla="*/ 6723 h 10000"/>
                <a:gd name="connsiteX60" fmla="*/ 2212 w 10000"/>
                <a:gd name="connsiteY60" fmla="*/ 6554 h 10000"/>
                <a:gd name="connsiteX61" fmla="*/ 2080 w 10000"/>
                <a:gd name="connsiteY61" fmla="*/ 6412 h 10000"/>
                <a:gd name="connsiteX62" fmla="*/ 1770 w 10000"/>
                <a:gd name="connsiteY62" fmla="*/ 6158 h 10000"/>
                <a:gd name="connsiteX63" fmla="*/ 1637 w 10000"/>
                <a:gd name="connsiteY63" fmla="*/ 6017 h 10000"/>
                <a:gd name="connsiteX64" fmla="*/ 1549 w 10000"/>
                <a:gd name="connsiteY64" fmla="*/ 5847 h 10000"/>
                <a:gd name="connsiteX65" fmla="*/ 1460 w 10000"/>
                <a:gd name="connsiteY65" fmla="*/ 5678 h 10000"/>
                <a:gd name="connsiteX66" fmla="*/ 1416 w 10000"/>
                <a:gd name="connsiteY66" fmla="*/ 5480 h 10000"/>
                <a:gd name="connsiteX67" fmla="*/ 1460 w 10000"/>
                <a:gd name="connsiteY67" fmla="*/ 5424 h 10000"/>
                <a:gd name="connsiteX68" fmla="*/ 1460 w 10000"/>
                <a:gd name="connsiteY68" fmla="*/ 5395 h 10000"/>
                <a:gd name="connsiteX69" fmla="*/ 1549 w 10000"/>
                <a:gd name="connsiteY69" fmla="*/ 5339 h 10000"/>
                <a:gd name="connsiteX70" fmla="*/ 1637 w 10000"/>
                <a:gd name="connsiteY70" fmla="*/ 5282 h 10000"/>
                <a:gd name="connsiteX71" fmla="*/ 1681 w 10000"/>
                <a:gd name="connsiteY71" fmla="*/ 5254 h 10000"/>
                <a:gd name="connsiteX72" fmla="*/ 1681 w 10000"/>
                <a:gd name="connsiteY72" fmla="*/ 5198 h 10000"/>
                <a:gd name="connsiteX73" fmla="*/ 1681 w 10000"/>
                <a:gd name="connsiteY73" fmla="*/ 5141 h 10000"/>
                <a:gd name="connsiteX74" fmla="*/ 1593 w 10000"/>
                <a:gd name="connsiteY74" fmla="*/ 5085 h 10000"/>
                <a:gd name="connsiteX75" fmla="*/ 1416 w 10000"/>
                <a:gd name="connsiteY75" fmla="*/ 4972 h 10000"/>
                <a:gd name="connsiteX76" fmla="*/ 1239 w 10000"/>
                <a:gd name="connsiteY76" fmla="*/ 4887 h 10000"/>
                <a:gd name="connsiteX77" fmla="*/ 1150 w 10000"/>
                <a:gd name="connsiteY77" fmla="*/ 4802 h 10000"/>
                <a:gd name="connsiteX78" fmla="*/ 1150 w 10000"/>
                <a:gd name="connsiteY78" fmla="*/ 4746 h 10000"/>
                <a:gd name="connsiteX79" fmla="*/ 1195 w 10000"/>
                <a:gd name="connsiteY79" fmla="*/ 4492 h 10000"/>
                <a:gd name="connsiteX80" fmla="*/ 1195 w 10000"/>
                <a:gd name="connsiteY80" fmla="*/ 4379 h 10000"/>
                <a:gd name="connsiteX81" fmla="*/ 1150 w 10000"/>
                <a:gd name="connsiteY81" fmla="*/ 4266 h 10000"/>
                <a:gd name="connsiteX82" fmla="*/ 1283 w 10000"/>
                <a:gd name="connsiteY82" fmla="*/ 4266 h 10000"/>
                <a:gd name="connsiteX83" fmla="*/ 1372 w 10000"/>
                <a:gd name="connsiteY83" fmla="*/ 4407 h 10000"/>
                <a:gd name="connsiteX84" fmla="*/ 1549 w 10000"/>
                <a:gd name="connsiteY84" fmla="*/ 4520 h 10000"/>
                <a:gd name="connsiteX85" fmla="*/ 1549 w 10000"/>
                <a:gd name="connsiteY85" fmla="*/ 4463 h 10000"/>
                <a:gd name="connsiteX86" fmla="*/ 1549 w 10000"/>
                <a:gd name="connsiteY86" fmla="*/ 4435 h 10000"/>
                <a:gd name="connsiteX87" fmla="*/ 1504 w 10000"/>
                <a:gd name="connsiteY87" fmla="*/ 4379 h 10000"/>
                <a:gd name="connsiteX88" fmla="*/ 1460 w 10000"/>
                <a:gd name="connsiteY88" fmla="*/ 4322 h 10000"/>
                <a:gd name="connsiteX89" fmla="*/ 1416 w 10000"/>
                <a:gd name="connsiteY89" fmla="*/ 4237 h 10000"/>
                <a:gd name="connsiteX90" fmla="*/ 1372 w 10000"/>
                <a:gd name="connsiteY90" fmla="*/ 4153 h 10000"/>
                <a:gd name="connsiteX91" fmla="*/ 1416 w 10000"/>
                <a:gd name="connsiteY91" fmla="*/ 4096 h 10000"/>
                <a:gd name="connsiteX92" fmla="*/ 1460 w 10000"/>
                <a:gd name="connsiteY92" fmla="*/ 4068 h 10000"/>
                <a:gd name="connsiteX93" fmla="*/ 1549 w 10000"/>
                <a:gd name="connsiteY93" fmla="*/ 4040 h 10000"/>
                <a:gd name="connsiteX94" fmla="*/ 1593 w 10000"/>
                <a:gd name="connsiteY94" fmla="*/ 3983 h 10000"/>
                <a:gd name="connsiteX95" fmla="*/ 1549 w 10000"/>
                <a:gd name="connsiteY95" fmla="*/ 3955 h 10000"/>
                <a:gd name="connsiteX96" fmla="*/ 1460 w 10000"/>
                <a:gd name="connsiteY96" fmla="*/ 3927 h 10000"/>
                <a:gd name="connsiteX97" fmla="*/ 1416 w 10000"/>
                <a:gd name="connsiteY97" fmla="*/ 3927 h 10000"/>
                <a:gd name="connsiteX98" fmla="*/ 1327 w 10000"/>
                <a:gd name="connsiteY98" fmla="*/ 3955 h 10000"/>
                <a:gd name="connsiteX99" fmla="*/ 1283 w 10000"/>
                <a:gd name="connsiteY99" fmla="*/ 4040 h 10000"/>
                <a:gd name="connsiteX100" fmla="*/ 1283 w 10000"/>
                <a:gd name="connsiteY100" fmla="*/ 4266 h 10000"/>
                <a:gd name="connsiteX101" fmla="*/ 1150 w 10000"/>
                <a:gd name="connsiteY101" fmla="*/ 4209 h 10000"/>
                <a:gd name="connsiteX102" fmla="*/ 1018 w 10000"/>
                <a:gd name="connsiteY102" fmla="*/ 4011 h 10000"/>
                <a:gd name="connsiteX103" fmla="*/ 929 w 10000"/>
                <a:gd name="connsiteY103" fmla="*/ 3955 h 10000"/>
                <a:gd name="connsiteX104" fmla="*/ 796 w 10000"/>
                <a:gd name="connsiteY104" fmla="*/ 3955 h 10000"/>
                <a:gd name="connsiteX105" fmla="*/ 752 w 10000"/>
                <a:gd name="connsiteY105" fmla="*/ 3927 h 10000"/>
                <a:gd name="connsiteX106" fmla="*/ 752 w 10000"/>
                <a:gd name="connsiteY106" fmla="*/ 3870 h 10000"/>
                <a:gd name="connsiteX107" fmla="*/ 796 w 10000"/>
                <a:gd name="connsiteY107" fmla="*/ 3785 h 10000"/>
                <a:gd name="connsiteX108" fmla="*/ 796 w 10000"/>
                <a:gd name="connsiteY108" fmla="*/ 3729 h 10000"/>
                <a:gd name="connsiteX109" fmla="*/ 796 w 10000"/>
                <a:gd name="connsiteY109" fmla="*/ 3616 h 10000"/>
                <a:gd name="connsiteX110" fmla="*/ 708 w 10000"/>
                <a:gd name="connsiteY110" fmla="*/ 3503 h 10000"/>
                <a:gd name="connsiteX111" fmla="*/ 531 w 10000"/>
                <a:gd name="connsiteY111" fmla="*/ 3305 h 10000"/>
                <a:gd name="connsiteX112" fmla="*/ 310 w 10000"/>
                <a:gd name="connsiteY112" fmla="*/ 3107 h 10000"/>
                <a:gd name="connsiteX113" fmla="*/ 221 w 10000"/>
                <a:gd name="connsiteY113" fmla="*/ 3023 h 10000"/>
                <a:gd name="connsiteX114" fmla="*/ 221 w 10000"/>
                <a:gd name="connsiteY114" fmla="*/ 2910 h 10000"/>
                <a:gd name="connsiteX115" fmla="*/ 221 w 10000"/>
                <a:gd name="connsiteY115" fmla="*/ 2853 h 10000"/>
                <a:gd name="connsiteX116" fmla="*/ 265 w 10000"/>
                <a:gd name="connsiteY116" fmla="*/ 2825 h 10000"/>
                <a:gd name="connsiteX117" fmla="*/ 310 w 10000"/>
                <a:gd name="connsiteY117" fmla="*/ 2797 h 10000"/>
                <a:gd name="connsiteX118" fmla="*/ 354 w 10000"/>
                <a:gd name="connsiteY118" fmla="*/ 2768 h 10000"/>
                <a:gd name="connsiteX119" fmla="*/ 310 w 10000"/>
                <a:gd name="connsiteY119" fmla="*/ 2712 h 10000"/>
                <a:gd name="connsiteX120" fmla="*/ 310 w 10000"/>
                <a:gd name="connsiteY120" fmla="*/ 2684 h 10000"/>
                <a:gd name="connsiteX121" fmla="*/ 265 w 10000"/>
                <a:gd name="connsiteY121" fmla="*/ 2655 h 10000"/>
                <a:gd name="connsiteX122" fmla="*/ 265 w 10000"/>
                <a:gd name="connsiteY122" fmla="*/ 2627 h 10000"/>
                <a:gd name="connsiteX123" fmla="*/ 310 w 10000"/>
                <a:gd name="connsiteY123" fmla="*/ 2486 h 10000"/>
                <a:gd name="connsiteX124" fmla="*/ 354 w 10000"/>
                <a:gd name="connsiteY124" fmla="*/ 2373 h 10000"/>
                <a:gd name="connsiteX125" fmla="*/ 442 w 10000"/>
                <a:gd name="connsiteY125" fmla="*/ 2288 h 10000"/>
                <a:gd name="connsiteX126" fmla="*/ 487 w 10000"/>
                <a:gd name="connsiteY126" fmla="*/ 2147 h 10000"/>
                <a:gd name="connsiteX127" fmla="*/ 442 w 10000"/>
                <a:gd name="connsiteY127" fmla="*/ 2090 h 10000"/>
                <a:gd name="connsiteX128" fmla="*/ 442 w 10000"/>
                <a:gd name="connsiteY128" fmla="*/ 2034 h 10000"/>
                <a:gd name="connsiteX129" fmla="*/ 354 w 10000"/>
                <a:gd name="connsiteY129" fmla="*/ 1921 h 10000"/>
                <a:gd name="connsiteX130" fmla="*/ 354 w 10000"/>
                <a:gd name="connsiteY130" fmla="*/ 1836 h 10000"/>
                <a:gd name="connsiteX131" fmla="*/ 310 w 10000"/>
                <a:gd name="connsiteY131" fmla="*/ 1780 h 10000"/>
                <a:gd name="connsiteX132" fmla="*/ 177 w 10000"/>
                <a:gd name="connsiteY132" fmla="*/ 1667 h 10000"/>
                <a:gd name="connsiteX133" fmla="*/ 44 w 10000"/>
                <a:gd name="connsiteY133" fmla="*/ 1582 h 10000"/>
                <a:gd name="connsiteX134" fmla="*/ 44 w 10000"/>
                <a:gd name="connsiteY134" fmla="*/ 1525 h 10000"/>
                <a:gd name="connsiteX135" fmla="*/ 0 w 10000"/>
                <a:gd name="connsiteY135" fmla="*/ 1469 h 10000"/>
                <a:gd name="connsiteX136" fmla="*/ 44 w 10000"/>
                <a:gd name="connsiteY136" fmla="*/ 1356 h 10000"/>
                <a:gd name="connsiteX137" fmla="*/ 177 w 10000"/>
                <a:gd name="connsiteY137" fmla="*/ 1243 h 10000"/>
                <a:gd name="connsiteX138" fmla="*/ 442 w 10000"/>
                <a:gd name="connsiteY138" fmla="*/ 1102 h 10000"/>
                <a:gd name="connsiteX139" fmla="*/ 531 w 10000"/>
                <a:gd name="connsiteY139" fmla="*/ 1017 h 10000"/>
                <a:gd name="connsiteX140" fmla="*/ 619 w 10000"/>
                <a:gd name="connsiteY140" fmla="*/ 932 h 10000"/>
                <a:gd name="connsiteX141" fmla="*/ 708 w 10000"/>
                <a:gd name="connsiteY141" fmla="*/ 706 h 10000"/>
                <a:gd name="connsiteX142" fmla="*/ 752 w 10000"/>
                <a:gd name="connsiteY142" fmla="*/ 650 h 10000"/>
                <a:gd name="connsiteX143" fmla="*/ 841 w 10000"/>
                <a:gd name="connsiteY143" fmla="*/ 565 h 10000"/>
                <a:gd name="connsiteX144" fmla="*/ 885 w 10000"/>
                <a:gd name="connsiteY144" fmla="*/ 480 h 10000"/>
                <a:gd name="connsiteX145" fmla="*/ 929 w 10000"/>
                <a:gd name="connsiteY145" fmla="*/ 367 h 10000"/>
                <a:gd name="connsiteX146" fmla="*/ 929 w 10000"/>
                <a:gd name="connsiteY146" fmla="*/ 113 h 10000"/>
                <a:gd name="connsiteX147" fmla="*/ 929 w 10000"/>
                <a:gd name="connsiteY147" fmla="*/ 28 h 10000"/>
                <a:gd name="connsiteX148" fmla="*/ 973 w 10000"/>
                <a:gd name="connsiteY148" fmla="*/ 0 h 10000"/>
                <a:gd name="connsiteX149" fmla="*/ 5487 w 10000"/>
                <a:gd name="connsiteY149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4469 w 10000"/>
                <a:gd name="connsiteY36" fmla="*/ 8362 h 10000"/>
                <a:gd name="connsiteX37" fmla="*/ 4204 w 10000"/>
                <a:gd name="connsiteY37" fmla="*/ 8277 h 10000"/>
                <a:gd name="connsiteX38" fmla="*/ 4027 w 10000"/>
                <a:gd name="connsiteY38" fmla="*/ 8164 h 10000"/>
                <a:gd name="connsiteX39" fmla="*/ 3938 w 10000"/>
                <a:gd name="connsiteY39" fmla="*/ 8079 h 10000"/>
                <a:gd name="connsiteX40" fmla="*/ 3850 w 10000"/>
                <a:gd name="connsiteY40" fmla="*/ 8023 h 10000"/>
                <a:gd name="connsiteX41" fmla="*/ 3805 w 10000"/>
                <a:gd name="connsiteY41" fmla="*/ 7938 h 10000"/>
                <a:gd name="connsiteX42" fmla="*/ 3673 w 10000"/>
                <a:gd name="connsiteY42" fmla="*/ 7853 h 10000"/>
                <a:gd name="connsiteX43" fmla="*/ 3496 w 10000"/>
                <a:gd name="connsiteY43" fmla="*/ 7797 h 10000"/>
                <a:gd name="connsiteX44" fmla="*/ 3319 w 10000"/>
                <a:gd name="connsiteY44" fmla="*/ 7740 h 10000"/>
                <a:gd name="connsiteX45" fmla="*/ 2920 w 10000"/>
                <a:gd name="connsiteY45" fmla="*/ 7684 h 10000"/>
                <a:gd name="connsiteX46" fmla="*/ 2611 w 10000"/>
                <a:gd name="connsiteY46" fmla="*/ 7684 h 10000"/>
                <a:gd name="connsiteX47" fmla="*/ 2434 w 10000"/>
                <a:gd name="connsiteY47" fmla="*/ 7627 h 10000"/>
                <a:gd name="connsiteX48" fmla="*/ 2389 w 10000"/>
                <a:gd name="connsiteY48" fmla="*/ 7571 h 10000"/>
                <a:gd name="connsiteX49" fmla="*/ 2345 w 10000"/>
                <a:gd name="connsiteY49" fmla="*/ 7542 h 10000"/>
                <a:gd name="connsiteX50" fmla="*/ 2389 w 10000"/>
                <a:gd name="connsiteY50" fmla="*/ 7373 h 10000"/>
                <a:gd name="connsiteX51" fmla="*/ 2434 w 10000"/>
                <a:gd name="connsiteY51" fmla="*/ 7260 h 10000"/>
                <a:gd name="connsiteX52" fmla="*/ 2522 w 10000"/>
                <a:gd name="connsiteY52" fmla="*/ 7119 h 10000"/>
                <a:gd name="connsiteX53" fmla="*/ 2566 w 10000"/>
                <a:gd name="connsiteY53" fmla="*/ 7006 h 10000"/>
                <a:gd name="connsiteX54" fmla="*/ 2345 w 10000"/>
                <a:gd name="connsiteY54" fmla="*/ 6921 h 10000"/>
                <a:gd name="connsiteX55" fmla="*/ 2301 w 10000"/>
                <a:gd name="connsiteY55" fmla="*/ 6893 h 10000"/>
                <a:gd name="connsiteX56" fmla="*/ 2257 w 10000"/>
                <a:gd name="connsiteY56" fmla="*/ 6836 h 10000"/>
                <a:gd name="connsiteX57" fmla="*/ 2301 w 10000"/>
                <a:gd name="connsiteY57" fmla="*/ 6751 h 10000"/>
                <a:gd name="connsiteX58" fmla="*/ 2345 w 10000"/>
                <a:gd name="connsiteY58" fmla="*/ 6723 h 10000"/>
                <a:gd name="connsiteX59" fmla="*/ 2212 w 10000"/>
                <a:gd name="connsiteY59" fmla="*/ 6554 h 10000"/>
                <a:gd name="connsiteX60" fmla="*/ 2080 w 10000"/>
                <a:gd name="connsiteY60" fmla="*/ 6412 h 10000"/>
                <a:gd name="connsiteX61" fmla="*/ 1770 w 10000"/>
                <a:gd name="connsiteY61" fmla="*/ 6158 h 10000"/>
                <a:gd name="connsiteX62" fmla="*/ 1637 w 10000"/>
                <a:gd name="connsiteY62" fmla="*/ 6017 h 10000"/>
                <a:gd name="connsiteX63" fmla="*/ 1549 w 10000"/>
                <a:gd name="connsiteY63" fmla="*/ 5847 h 10000"/>
                <a:gd name="connsiteX64" fmla="*/ 1460 w 10000"/>
                <a:gd name="connsiteY64" fmla="*/ 5678 h 10000"/>
                <a:gd name="connsiteX65" fmla="*/ 1416 w 10000"/>
                <a:gd name="connsiteY65" fmla="*/ 5480 h 10000"/>
                <a:gd name="connsiteX66" fmla="*/ 1460 w 10000"/>
                <a:gd name="connsiteY66" fmla="*/ 5424 h 10000"/>
                <a:gd name="connsiteX67" fmla="*/ 1460 w 10000"/>
                <a:gd name="connsiteY67" fmla="*/ 5395 h 10000"/>
                <a:gd name="connsiteX68" fmla="*/ 1549 w 10000"/>
                <a:gd name="connsiteY68" fmla="*/ 5339 h 10000"/>
                <a:gd name="connsiteX69" fmla="*/ 1637 w 10000"/>
                <a:gd name="connsiteY69" fmla="*/ 5282 h 10000"/>
                <a:gd name="connsiteX70" fmla="*/ 1681 w 10000"/>
                <a:gd name="connsiteY70" fmla="*/ 5254 h 10000"/>
                <a:gd name="connsiteX71" fmla="*/ 1681 w 10000"/>
                <a:gd name="connsiteY71" fmla="*/ 5198 h 10000"/>
                <a:gd name="connsiteX72" fmla="*/ 1681 w 10000"/>
                <a:gd name="connsiteY72" fmla="*/ 5141 h 10000"/>
                <a:gd name="connsiteX73" fmla="*/ 1593 w 10000"/>
                <a:gd name="connsiteY73" fmla="*/ 5085 h 10000"/>
                <a:gd name="connsiteX74" fmla="*/ 1416 w 10000"/>
                <a:gd name="connsiteY74" fmla="*/ 4972 h 10000"/>
                <a:gd name="connsiteX75" fmla="*/ 1239 w 10000"/>
                <a:gd name="connsiteY75" fmla="*/ 4887 h 10000"/>
                <a:gd name="connsiteX76" fmla="*/ 1150 w 10000"/>
                <a:gd name="connsiteY76" fmla="*/ 4802 h 10000"/>
                <a:gd name="connsiteX77" fmla="*/ 1150 w 10000"/>
                <a:gd name="connsiteY77" fmla="*/ 4746 h 10000"/>
                <a:gd name="connsiteX78" fmla="*/ 1195 w 10000"/>
                <a:gd name="connsiteY78" fmla="*/ 4492 h 10000"/>
                <a:gd name="connsiteX79" fmla="*/ 1195 w 10000"/>
                <a:gd name="connsiteY79" fmla="*/ 4379 h 10000"/>
                <a:gd name="connsiteX80" fmla="*/ 1150 w 10000"/>
                <a:gd name="connsiteY80" fmla="*/ 4266 h 10000"/>
                <a:gd name="connsiteX81" fmla="*/ 1283 w 10000"/>
                <a:gd name="connsiteY81" fmla="*/ 4266 h 10000"/>
                <a:gd name="connsiteX82" fmla="*/ 1372 w 10000"/>
                <a:gd name="connsiteY82" fmla="*/ 4407 h 10000"/>
                <a:gd name="connsiteX83" fmla="*/ 1549 w 10000"/>
                <a:gd name="connsiteY83" fmla="*/ 4520 h 10000"/>
                <a:gd name="connsiteX84" fmla="*/ 1549 w 10000"/>
                <a:gd name="connsiteY84" fmla="*/ 4463 h 10000"/>
                <a:gd name="connsiteX85" fmla="*/ 1549 w 10000"/>
                <a:gd name="connsiteY85" fmla="*/ 4435 h 10000"/>
                <a:gd name="connsiteX86" fmla="*/ 1504 w 10000"/>
                <a:gd name="connsiteY86" fmla="*/ 4379 h 10000"/>
                <a:gd name="connsiteX87" fmla="*/ 1460 w 10000"/>
                <a:gd name="connsiteY87" fmla="*/ 4322 h 10000"/>
                <a:gd name="connsiteX88" fmla="*/ 1416 w 10000"/>
                <a:gd name="connsiteY88" fmla="*/ 4237 h 10000"/>
                <a:gd name="connsiteX89" fmla="*/ 1372 w 10000"/>
                <a:gd name="connsiteY89" fmla="*/ 4153 h 10000"/>
                <a:gd name="connsiteX90" fmla="*/ 1416 w 10000"/>
                <a:gd name="connsiteY90" fmla="*/ 4096 h 10000"/>
                <a:gd name="connsiteX91" fmla="*/ 1460 w 10000"/>
                <a:gd name="connsiteY91" fmla="*/ 4068 h 10000"/>
                <a:gd name="connsiteX92" fmla="*/ 1549 w 10000"/>
                <a:gd name="connsiteY92" fmla="*/ 4040 h 10000"/>
                <a:gd name="connsiteX93" fmla="*/ 1593 w 10000"/>
                <a:gd name="connsiteY93" fmla="*/ 3983 h 10000"/>
                <a:gd name="connsiteX94" fmla="*/ 1549 w 10000"/>
                <a:gd name="connsiteY94" fmla="*/ 3955 h 10000"/>
                <a:gd name="connsiteX95" fmla="*/ 1460 w 10000"/>
                <a:gd name="connsiteY95" fmla="*/ 3927 h 10000"/>
                <a:gd name="connsiteX96" fmla="*/ 1416 w 10000"/>
                <a:gd name="connsiteY96" fmla="*/ 3927 h 10000"/>
                <a:gd name="connsiteX97" fmla="*/ 1327 w 10000"/>
                <a:gd name="connsiteY97" fmla="*/ 3955 h 10000"/>
                <a:gd name="connsiteX98" fmla="*/ 1283 w 10000"/>
                <a:gd name="connsiteY98" fmla="*/ 4040 h 10000"/>
                <a:gd name="connsiteX99" fmla="*/ 1283 w 10000"/>
                <a:gd name="connsiteY99" fmla="*/ 4266 h 10000"/>
                <a:gd name="connsiteX100" fmla="*/ 1150 w 10000"/>
                <a:gd name="connsiteY100" fmla="*/ 4209 h 10000"/>
                <a:gd name="connsiteX101" fmla="*/ 1018 w 10000"/>
                <a:gd name="connsiteY101" fmla="*/ 4011 h 10000"/>
                <a:gd name="connsiteX102" fmla="*/ 929 w 10000"/>
                <a:gd name="connsiteY102" fmla="*/ 3955 h 10000"/>
                <a:gd name="connsiteX103" fmla="*/ 796 w 10000"/>
                <a:gd name="connsiteY103" fmla="*/ 3955 h 10000"/>
                <a:gd name="connsiteX104" fmla="*/ 752 w 10000"/>
                <a:gd name="connsiteY104" fmla="*/ 3927 h 10000"/>
                <a:gd name="connsiteX105" fmla="*/ 752 w 10000"/>
                <a:gd name="connsiteY105" fmla="*/ 3870 h 10000"/>
                <a:gd name="connsiteX106" fmla="*/ 796 w 10000"/>
                <a:gd name="connsiteY106" fmla="*/ 3785 h 10000"/>
                <a:gd name="connsiteX107" fmla="*/ 796 w 10000"/>
                <a:gd name="connsiteY107" fmla="*/ 3729 h 10000"/>
                <a:gd name="connsiteX108" fmla="*/ 796 w 10000"/>
                <a:gd name="connsiteY108" fmla="*/ 3616 h 10000"/>
                <a:gd name="connsiteX109" fmla="*/ 708 w 10000"/>
                <a:gd name="connsiteY109" fmla="*/ 3503 h 10000"/>
                <a:gd name="connsiteX110" fmla="*/ 531 w 10000"/>
                <a:gd name="connsiteY110" fmla="*/ 3305 h 10000"/>
                <a:gd name="connsiteX111" fmla="*/ 310 w 10000"/>
                <a:gd name="connsiteY111" fmla="*/ 3107 h 10000"/>
                <a:gd name="connsiteX112" fmla="*/ 221 w 10000"/>
                <a:gd name="connsiteY112" fmla="*/ 3023 h 10000"/>
                <a:gd name="connsiteX113" fmla="*/ 221 w 10000"/>
                <a:gd name="connsiteY113" fmla="*/ 2910 h 10000"/>
                <a:gd name="connsiteX114" fmla="*/ 221 w 10000"/>
                <a:gd name="connsiteY114" fmla="*/ 2853 h 10000"/>
                <a:gd name="connsiteX115" fmla="*/ 265 w 10000"/>
                <a:gd name="connsiteY115" fmla="*/ 2825 h 10000"/>
                <a:gd name="connsiteX116" fmla="*/ 310 w 10000"/>
                <a:gd name="connsiteY116" fmla="*/ 2797 h 10000"/>
                <a:gd name="connsiteX117" fmla="*/ 354 w 10000"/>
                <a:gd name="connsiteY117" fmla="*/ 2768 h 10000"/>
                <a:gd name="connsiteX118" fmla="*/ 310 w 10000"/>
                <a:gd name="connsiteY118" fmla="*/ 2712 h 10000"/>
                <a:gd name="connsiteX119" fmla="*/ 310 w 10000"/>
                <a:gd name="connsiteY119" fmla="*/ 2684 h 10000"/>
                <a:gd name="connsiteX120" fmla="*/ 265 w 10000"/>
                <a:gd name="connsiteY120" fmla="*/ 2655 h 10000"/>
                <a:gd name="connsiteX121" fmla="*/ 265 w 10000"/>
                <a:gd name="connsiteY121" fmla="*/ 2627 h 10000"/>
                <a:gd name="connsiteX122" fmla="*/ 310 w 10000"/>
                <a:gd name="connsiteY122" fmla="*/ 2486 h 10000"/>
                <a:gd name="connsiteX123" fmla="*/ 354 w 10000"/>
                <a:gd name="connsiteY123" fmla="*/ 2373 h 10000"/>
                <a:gd name="connsiteX124" fmla="*/ 442 w 10000"/>
                <a:gd name="connsiteY124" fmla="*/ 2288 h 10000"/>
                <a:gd name="connsiteX125" fmla="*/ 487 w 10000"/>
                <a:gd name="connsiteY125" fmla="*/ 2147 h 10000"/>
                <a:gd name="connsiteX126" fmla="*/ 442 w 10000"/>
                <a:gd name="connsiteY126" fmla="*/ 2090 h 10000"/>
                <a:gd name="connsiteX127" fmla="*/ 442 w 10000"/>
                <a:gd name="connsiteY127" fmla="*/ 2034 h 10000"/>
                <a:gd name="connsiteX128" fmla="*/ 354 w 10000"/>
                <a:gd name="connsiteY128" fmla="*/ 1921 h 10000"/>
                <a:gd name="connsiteX129" fmla="*/ 354 w 10000"/>
                <a:gd name="connsiteY129" fmla="*/ 1836 h 10000"/>
                <a:gd name="connsiteX130" fmla="*/ 310 w 10000"/>
                <a:gd name="connsiteY130" fmla="*/ 1780 h 10000"/>
                <a:gd name="connsiteX131" fmla="*/ 177 w 10000"/>
                <a:gd name="connsiteY131" fmla="*/ 1667 h 10000"/>
                <a:gd name="connsiteX132" fmla="*/ 44 w 10000"/>
                <a:gd name="connsiteY132" fmla="*/ 1582 h 10000"/>
                <a:gd name="connsiteX133" fmla="*/ 44 w 10000"/>
                <a:gd name="connsiteY133" fmla="*/ 1525 h 10000"/>
                <a:gd name="connsiteX134" fmla="*/ 0 w 10000"/>
                <a:gd name="connsiteY134" fmla="*/ 1469 h 10000"/>
                <a:gd name="connsiteX135" fmla="*/ 44 w 10000"/>
                <a:gd name="connsiteY135" fmla="*/ 1356 h 10000"/>
                <a:gd name="connsiteX136" fmla="*/ 177 w 10000"/>
                <a:gd name="connsiteY136" fmla="*/ 1243 h 10000"/>
                <a:gd name="connsiteX137" fmla="*/ 442 w 10000"/>
                <a:gd name="connsiteY137" fmla="*/ 1102 h 10000"/>
                <a:gd name="connsiteX138" fmla="*/ 531 w 10000"/>
                <a:gd name="connsiteY138" fmla="*/ 1017 h 10000"/>
                <a:gd name="connsiteX139" fmla="*/ 619 w 10000"/>
                <a:gd name="connsiteY139" fmla="*/ 932 h 10000"/>
                <a:gd name="connsiteX140" fmla="*/ 708 w 10000"/>
                <a:gd name="connsiteY140" fmla="*/ 706 h 10000"/>
                <a:gd name="connsiteX141" fmla="*/ 752 w 10000"/>
                <a:gd name="connsiteY141" fmla="*/ 650 h 10000"/>
                <a:gd name="connsiteX142" fmla="*/ 841 w 10000"/>
                <a:gd name="connsiteY142" fmla="*/ 565 h 10000"/>
                <a:gd name="connsiteX143" fmla="*/ 885 w 10000"/>
                <a:gd name="connsiteY143" fmla="*/ 480 h 10000"/>
                <a:gd name="connsiteX144" fmla="*/ 929 w 10000"/>
                <a:gd name="connsiteY144" fmla="*/ 367 h 10000"/>
                <a:gd name="connsiteX145" fmla="*/ 929 w 10000"/>
                <a:gd name="connsiteY145" fmla="*/ 113 h 10000"/>
                <a:gd name="connsiteX146" fmla="*/ 929 w 10000"/>
                <a:gd name="connsiteY146" fmla="*/ 28 h 10000"/>
                <a:gd name="connsiteX147" fmla="*/ 973 w 10000"/>
                <a:gd name="connsiteY147" fmla="*/ 0 h 10000"/>
                <a:gd name="connsiteX148" fmla="*/ 5487 w 10000"/>
                <a:gd name="connsiteY148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4469 w 10000"/>
                <a:gd name="connsiteY35" fmla="*/ 8362 h 10000"/>
                <a:gd name="connsiteX36" fmla="*/ 4204 w 10000"/>
                <a:gd name="connsiteY36" fmla="*/ 8277 h 10000"/>
                <a:gd name="connsiteX37" fmla="*/ 4027 w 10000"/>
                <a:gd name="connsiteY37" fmla="*/ 8164 h 10000"/>
                <a:gd name="connsiteX38" fmla="*/ 3938 w 10000"/>
                <a:gd name="connsiteY38" fmla="*/ 8079 h 10000"/>
                <a:gd name="connsiteX39" fmla="*/ 3850 w 10000"/>
                <a:gd name="connsiteY39" fmla="*/ 8023 h 10000"/>
                <a:gd name="connsiteX40" fmla="*/ 3805 w 10000"/>
                <a:gd name="connsiteY40" fmla="*/ 7938 h 10000"/>
                <a:gd name="connsiteX41" fmla="*/ 3673 w 10000"/>
                <a:gd name="connsiteY41" fmla="*/ 7853 h 10000"/>
                <a:gd name="connsiteX42" fmla="*/ 3496 w 10000"/>
                <a:gd name="connsiteY42" fmla="*/ 7797 h 10000"/>
                <a:gd name="connsiteX43" fmla="*/ 3319 w 10000"/>
                <a:gd name="connsiteY43" fmla="*/ 7740 h 10000"/>
                <a:gd name="connsiteX44" fmla="*/ 2920 w 10000"/>
                <a:gd name="connsiteY44" fmla="*/ 7684 h 10000"/>
                <a:gd name="connsiteX45" fmla="*/ 2611 w 10000"/>
                <a:gd name="connsiteY45" fmla="*/ 7684 h 10000"/>
                <a:gd name="connsiteX46" fmla="*/ 2434 w 10000"/>
                <a:gd name="connsiteY46" fmla="*/ 7627 h 10000"/>
                <a:gd name="connsiteX47" fmla="*/ 2389 w 10000"/>
                <a:gd name="connsiteY47" fmla="*/ 7571 h 10000"/>
                <a:gd name="connsiteX48" fmla="*/ 2345 w 10000"/>
                <a:gd name="connsiteY48" fmla="*/ 7542 h 10000"/>
                <a:gd name="connsiteX49" fmla="*/ 2389 w 10000"/>
                <a:gd name="connsiteY49" fmla="*/ 7373 h 10000"/>
                <a:gd name="connsiteX50" fmla="*/ 2434 w 10000"/>
                <a:gd name="connsiteY50" fmla="*/ 7260 h 10000"/>
                <a:gd name="connsiteX51" fmla="*/ 2522 w 10000"/>
                <a:gd name="connsiteY51" fmla="*/ 7119 h 10000"/>
                <a:gd name="connsiteX52" fmla="*/ 2566 w 10000"/>
                <a:gd name="connsiteY52" fmla="*/ 7006 h 10000"/>
                <a:gd name="connsiteX53" fmla="*/ 2345 w 10000"/>
                <a:gd name="connsiteY53" fmla="*/ 6921 h 10000"/>
                <a:gd name="connsiteX54" fmla="*/ 2301 w 10000"/>
                <a:gd name="connsiteY54" fmla="*/ 6893 h 10000"/>
                <a:gd name="connsiteX55" fmla="*/ 2257 w 10000"/>
                <a:gd name="connsiteY55" fmla="*/ 6836 h 10000"/>
                <a:gd name="connsiteX56" fmla="*/ 2301 w 10000"/>
                <a:gd name="connsiteY56" fmla="*/ 6751 h 10000"/>
                <a:gd name="connsiteX57" fmla="*/ 2345 w 10000"/>
                <a:gd name="connsiteY57" fmla="*/ 6723 h 10000"/>
                <a:gd name="connsiteX58" fmla="*/ 2212 w 10000"/>
                <a:gd name="connsiteY58" fmla="*/ 6554 h 10000"/>
                <a:gd name="connsiteX59" fmla="*/ 2080 w 10000"/>
                <a:gd name="connsiteY59" fmla="*/ 6412 h 10000"/>
                <a:gd name="connsiteX60" fmla="*/ 1770 w 10000"/>
                <a:gd name="connsiteY60" fmla="*/ 6158 h 10000"/>
                <a:gd name="connsiteX61" fmla="*/ 1637 w 10000"/>
                <a:gd name="connsiteY61" fmla="*/ 6017 h 10000"/>
                <a:gd name="connsiteX62" fmla="*/ 1549 w 10000"/>
                <a:gd name="connsiteY62" fmla="*/ 5847 h 10000"/>
                <a:gd name="connsiteX63" fmla="*/ 1460 w 10000"/>
                <a:gd name="connsiteY63" fmla="*/ 5678 h 10000"/>
                <a:gd name="connsiteX64" fmla="*/ 1416 w 10000"/>
                <a:gd name="connsiteY64" fmla="*/ 5480 h 10000"/>
                <a:gd name="connsiteX65" fmla="*/ 1460 w 10000"/>
                <a:gd name="connsiteY65" fmla="*/ 5424 h 10000"/>
                <a:gd name="connsiteX66" fmla="*/ 1460 w 10000"/>
                <a:gd name="connsiteY66" fmla="*/ 5395 h 10000"/>
                <a:gd name="connsiteX67" fmla="*/ 1549 w 10000"/>
                <a:gd name="connsiteY67" fmla="*/ 5339 h 10000"/>
                <a:gd name="connsiteX68" fmla="*/ 1637 w 10000"/>
                <a:gd name="connsiteY68" fmla="*/ 5282 h 10000"/>
                <a:gd name="connsiteX69" fmla="*/ 1681 w 10000"/>
                <a:gd name="connsiteY69" fmla="*/ 5254 h 10000"/>
                <a:gd name="connsiteX70" fmla="*/ 1681 w 10000"/>
                <a:gd name="connsiteY70" fmla="*/ 5198 h 10000"/>
                <a:gd name="connsiteX71" fmla="*/ 1681 w 10000"/>
                <a:gd name="connsiteY71" fmla="*/ 5141 h 10000"/>
                <a:gd name="connsiteX72" fmla="*/ 1593 w 10000"/>
                <a:gd name="connsiteY72" fmla="*/ 5085 h 10000"/>
                <a:gd name="connsiteX73" fmla="*/ 1416 w 10000"/>
                <a:gd name="connsiteY73" fmla="*/ 4972 h 10000"/>
                <a:gd name="connsiteX74" fmla="*/ 1239 w 10000"/>
                <a:gd name="connsiteY74" fmla="*/ 4887 h 10000"/>
                <a:gd name="connsiteX75" fmla="*/ 1150 w 10000"/>
                <a:gd name="connsiteY75" fmla="*/ 4802 h 10000"/>
                <a:gd name="connsiteX76" fmla="*/ 1150 w 10000"/>
                <a:gd name="connsiteY76" fmla="*/ 4746 h 10000"/>
                <a:gd name="connsiteX77" fmla="*/ 1195 w 10000"/>
                <a:gd name="connsiteY77" fmla="*/ 4492 h 10000"/>
                <a:gd name="connsiteX78" fmla="*/ 1195 w 10000"/>
                <a:gd name="connsiteY78" fmla="*/ 4379 h 10000"/>
                <a:gd name="connsiteX79" fmla="*/ 1150 w 10000"/>
                <a:gd name="connsiteY79" fmla="*/ 4266 h 10000"/>
                <a:gd name="connsiteX80" fmla="*/ 1283 w 10000"/>
                <a:gd name="connsiteY80" fmla="*/ 4266 h 10000"/>
                <a:gd name="connsiteX81" fmla="*/ 1372 w 10000"/>
                <a:gd name="connsiteY81" fmla="*/ 4407 h 10000"/>
                <a:gd name="connsiteX82" fmla="*/ 1549 w 10000"/>
                <a:gd name="connsiteY82" fmla="*/ 4520 h 10000"/>
                <a:gd name="connsiteX83" fmla="*/ 1549 w 10000"/>
                <a:gd name="connsiteY83" fmla="*/ 4463 h 10000"/>
                <a:gd name="connsiteX84" fmla="*/ 1549 w 10000"/>
                <a:gd name="connsiteY84" fmla="*/ 4435 h 10000"/>
                <a:gd name="connsiteX85" fmla="*/ 1504 w 10000"/>
                <a:gd name="connsiteY85" fmla="*/ 4379 h 10000"/>
                <a:gd name="connsiteX86" fmla="*/ 1460 w 10000"/>
                <a:gd name="connsiteY86" fmla="*/ 4322 h 10000"/>
                <a:gd name="connsiteX87" fmla="*/ 1416 w 10000"/>
                <a:gd name="connsiteY87" fmla="*/ 4237 h 10000"/>
                <a:gd name="connsiteX88" fmla="*/ 1372 w 10000"/>
                <a:gd name="connsiteY88" fmla="*/ 4153 h 10000"/>
                <a:gd name="connsiteX89" fmla="*/ 1416 w 10000"/>
                <a:gd name="connsiteY89" fmla="*/ 4096 h 10000"/>
                <a:gd name="connsiteX90" fmla="*/ 1460 w 10000"/>
                <a:gd name="connsiteY90" fmla="*/ 4068 h 10000"/>
                <a:gd name="connsiteX91" fmla="*/ 1549 w 10000"/>
                <a:gd name="connsiteY91" fmla="*/ 4040 h 10000"/>
                <a:gd name="connsiteX92" fmla="*/ 1593 w 10000"/>
                <a:gd name="connsiteY92" fmla="*/ 3983 h 10000"/>
                <a:gd name="connsiteX93" fmla="*/ 1549 w 10000"/>
                <a:gd name="connsiteY93" fmla="*/ 3955 h 10000"/>
                <a:gd name="connsiteX94" fmla="*/ 1460 w 10000"/>
                <a:gd name="connsiteY94" fmla="*/ 3927 h 10000"/>
                <a:gd name="connsiteX95" fmla="*/ 1416 w 10000"/>
                <a:gd name="connsiteY95" fmla="*/ 3927 h 10000"/>
                <a:gd name="connsiteX96" fmla="*/ 1327 w 10000"/>
                <a:gd name="connsiteY96" fmla="*/ 3955 h 10000"/>
                <a:gd name="connsiteX97" fmla="*/ 1283 w 10000"/>
                <a:gd name="connsiteY97" fmla="*/ 4040 h 10000"/>
                <a:gd name="connsiteX98" fmla="*/ 1283 w 10000"/>
                <a:gd name="connsiteY98" fmla="*/ 4266 h 10000"/>
                <a:gd name="connsiteX99" fmla="*/ 1150 w 10000"/>
                <a:gd name="connsiteY99" fmla="*/ 4209 h 10000"/>
                <a:gd name="connsiteX100" fmla="*/ 1018 w 10000"/>
                <a:gd name="connsiteY100" fmla="*/ 4011 h 10000"/>
                <a:gd name="connsiteX101" fmla="*/ 929 w 10000"/>
                <a:gd name="connsiteY101" fmla="*/ 3955 h 10000"/>
                <a:gd name="connsiteX102" fmla="*/ 796 w 10000"/>
                <a:gd name="connsiteY102" fmla="*/ 3955 h 10000"/>
                <a:gd name="connsiteX103" fmla="*/ 752 w 10000"/>
                <a:gd name="connsiteY103" fmla="*/ 3927 h 10000"/>
                <a:gd name="connsiteX104" fmla="*/ 752 w 10000"/>
                <a:gd name="connsiteY104" fmla="*/ 3870 h 10000"/>
                <a:gd name="connsiteX105" fmla="*/ 796 w 10000"/>
                <a:gd name="connsiteY105" fmla="*/ 3785 h 10000"/>
                <a:gd name="connsiteX106" fmla="*/ 796 w 10000"/>
                <a:gd name="connsiteY106" fmla="*/ 3729 h 10000"/>
                <a:gd name="connsiteX107" fmla="*/ 796 w 10000"/>
                <a:gd name="connsiteY107" fmla="*/ 3616 h 10000"/>
                <a:gd name="connsiteX108" fmla="*/ 708 w 10000"/>
                <a:gd name="connsiteY108" fmla="*/ 3503 h 10000"/>
                <a:gd name="connsiteX109" fmla="*/ 531 w 10000"/>
                <a:gd name="connsiteY109" fmla="*/ 3305 h 10000"/>
                <a:gd name="connsiteX110" fmla="*/ 310 w 10000"/>
                <a:gd name="connsiteY110" fmla="*/ 3107 h 10000"/>
                <a:gd name="connsiteX111" fmla="*/ 221 w 10000"/>
                <a:gd name="connsiteY111" fmla="*/ 3023 h 10000"/>
                <a:gd name="connsiteX112" fmla="*/ 221 w 10000"/>
                <a:gd name="connsiteY112" fmla="*/ 2910 h 10000"/>
                <a:gd name="connsiteX113" fmla="*/ 221 w 10000"/>
                <a:gd name="connsiteY113" fmla="*/ 2853 h 10000"/>
                <a:gd name="connsiteX114" fmla="*/ 265 w 10000"/>
                <a:gd name="connsiteY114" fmla="*/ 2825 h 10000"/>
                <a:gd name="connsiteX115" fmla="*/ 310 w 10000"/>
                <a:gd name="connsiteY115" fmla="*/ 2797 h 10000"/>
                <a:gd name="connsiteX116" fmla="*/ 354 w 10000"/>
                <a:gd name="connsiteY116" fmla="*/ 2768 h 10000"/>
                <a:gd name="connsiteX117" fmla="*/ 310 w 10000"/>
                <a:gd name="connsiteY117" fmla="*/ 2712 h 10000"/>
                <a:gd name="connsiteX118" fmla="*/ 310 w 10000"/>
                <a:gd name="connsiteY118" fmla="*/ 2684 h 10000"/>
                <a:gd name="connsiteX119" fmla="*/ 265 w 10000"/>
                <a:gd name="connsiteY119" fmla="*/ 2655 h 10000"/>
                <a:gd name="connsiteX120" fmla="*/ 265 w 10000"/>
                <a:gd name="connsiteY120" fmla="*/ 2627 h 10000"/>
                <a:gd name="connsiteX121" fmla="*/ 310 w 10000"/>
                <a:gd name="connsiteY121" fmla="*/ 2486 h 10000"/>
                <a:gd name="connsiteX122" fmla="*/ 354 w 10000"/>
                <a:gd name="connsiteY122" fmla="*/ 2373 h 10000"/>
                <a:gd name="connsiteX123" fmla="*/ 442 w 10000"/>
                <a:gd name="connsiteY123" fmla="*/ 2288 h 10000"/>
                <a:gd name="connsiteX124" fmla="*/ 487 w 10000"/>
                <a:gd name="connsiteY124" fmla="*/ 2147 h 10000"/>
                <a:gd name="connsiteX125" fmla="*/ 442 w 10000"/>
                <a:gd name="connsiteY125" fmla="*/ 2090 h 10000"/>
                <a:gd name="connsiteX126" fmla="*/ 442 w 10000"/>
                <a:gd name="connsiteY126" fmla="*/ 2034 h 10000"/>
                <a:gd name="connsiteX127" fmla="*/ 354 w 10000"/>
                <a:gd name="connsiteY127" fmla="*/ 1921 h 10000"/>
                <a:gd name="connsiteX128" fmla="*/ 354 w 10000"/>
                <a:gd name="connsiteY128" fmla="*/ 1836 h 10000"/>
                <a:gd name="connsiteX129" fmla="*/ 310 w 10000"/>
                <a:gd name="connsiteY129" fmla="*/ 1780 h 10000"/>
                <a:gd name="connsiteX130" fmla="*/ 177 w 10000"/>
                <a:gd name="connsiteY130" fmla="*/ 1667 h 10000"/>
                <a:gd name="connsiteX131" fmla="*/ 44 w 10000"/>
                <a:gd name="connsiteY131" fmla="*/ 1582 h 10000"/>
                <a:gd name="connsiteX132" fmla="*/ 44 w 10000"/>
                <a:gd name="connsiteY132" fmla="*/ 1525 h 10000"/>
                <a:gd name="connsiteX133" fmla="*/ 0 w 10000"/>
                <a:gd name="connsiteY133" fmla="*/ 1469 h 10000"/>
                <a:gd name="connsiteX134" fmla="*/ 44 w 10000"/>
                <a:gd name="connsiteY134" fmla="*/ 1356 h 10000"/>
                <a:gd name="connsiteX135" fmla="*/ 177 w 10000"/>
                <a:gd name="connsiteY135" fmla="*/ 1243 h 10000"/>
                <a:gd name="connsiteX136" fmla="*/ 442 w 10000"/>
                <a:gd name="connsiteY136" fmla="*/ 1102 h 10000"/>
                <a:gd name="connsiteX137" fmla="*/ 531 w 10000"/>
                <a:gd name="connsiteY137" fmla="*/ 1017 h 10000"/>
                <a:gd name="connsiteX138" fmla="*/ 619 w 10000"/>
                <a:gd name="connsiteY138" fmla="*/ 932 h 10000"/>
                <a:gd name="connsiteX139" fmla="*/ 708 w 10000"/>
                <a:gd name="connsiteY139" fmla="*/ 706 h 10000"/>
                <a:gd name="connsiteX140" fmla="*/ 752 w 10000"/>
                <a:gd name="connsiteY140" fmla="*/ 650 h 10000"/>
                <a:gd name="connsiteX141" fmla="*/ 841 w 10000"/>
                <a:gd name="connsiteY141" fmla="*/ 565 h 10000"/>
                <a:gd name="connsiteX142" fmla="*/ 885 w 10000"/>
                <a:gd name="connsiteY142" fmla="*/ 480 h 10000"/>
                <a:gd name="connsiteX143" fmla="*/ 929 w 10000"/>
                <a:gd name="connsiteY143" fmla="*/ 367 h 10000"/>
                <a:gd name="connsiteX144" fmla="*/ 929 w 10000"/>
                <a:gd name="connsiteY144" fmla="*/ 113 h 10000"/>
                <a:gd name="connsiteX145" fmla="*/ 929 w 10000"/>
                <a:gd name="connsiteY145" fmla="*/ 28 h 10000"/>
                <a:gd name="connsiteX146" fmla="*/ 973 w 10000"/>
                <a:gd name="connsiteY146" fmla="*/ 0 h 10000"/>
                <a:gd name="connsiteX147" fmla="*/ 5487 w 10000"/>
                <a:gd name="connsiteY147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4469 w 10000"/>
                <a:gd name="connsiteY34" fmla="*/ 8362 h 10000"/>
                <a:gd name="connsiteX35" fmla="*/ 4204 w 10000"/>
                <a:gd name="connsiteY35" fmla="*/ 8277 h 10000"/>
                <a:gd name="connsiteX36" fmla="*/ 4027 w 10000"/>
                <a:gd name="connsiteY36" fmla="*/ 8164 h 10000"/>
                <a:gd name="connsiteX37" fmla="*/ 3938 w 10000"/>
                <a:gd name="connsiteY37" fmla="*/ 8079 h 10000"/>
                <a:gd name="connsiteX38" fmla="*/ 3850 w 10000"/>
                <a:gd name="connsiteY38" fmla="*/ 8023 h 10000"/>
                <a:gd name="connsiteX39" fmla="*/ 3805 w 10000"/>
                <a:gd name="connsiteY39" fmla="*/ 7938 h 10000"/>
                <a:gd name="connsiteX40" fmla="*/ 3673 w 10000"/>
                <a:gd name="connsiteY40" fmla="*/ 7853 h 10000"/>
                <a:gd name="connsiteX41" fmla="*/ 3496 w 10000"/>
                <a:gd name="connsiteY41" fmla="*/ 7797 h 10000"/>
                <a:gd name="connsiteX42" fmla="*/ 3319 w 10000"/>
                <a:gd name="connsiteY42" fmla="*/ 7740 h 10000"/>
                <a:gd name="connsiteX43" fmla="*/ 2920 w 10000"/>
                <a:gd name="connsiteY43" fmla="*/ 7684 h 10000"/>
                <a:gd name="connsiteX44" fmla="*/ 2611 w 10000"/>
                <a:gd name="connsiteY44" fmla="*/ 7684 h 10000"/>
                <a:gd name="connsiteX45" fmla="*/ 2434 w 10000"/>
                <a:gd name="connsiteY45" fmla="*/ 7627 h 10000"/>
                <a:gd name="connsiteX46" fmla="*/ 2389 w 10000"/>
                <a:gd name="connsiteY46" fmla="*/ 7571 h 10000"/>
                <a:gd name="connsiteX47" fmla="*/ 2345 w 10000"/>
                <a:gd name="connsiteY47" fmla="*/ 7542 h 10000"/>
                <a:gd name="connsiteX48" fmla="*/ 2389 w 10000"/>
                <a:gd name="connsiteY48" fmla="*/ 7373 h 10000"/>
                <a:gd name="connsiteX49" fmla="*/ 2434 w 10000"/>
                <a:gd name="connsiteY49" fmla="*/ 7260 h 10000"/>
                <a:gd name="connsiteX50" fmla="*/ 2522 w 10000"/>
                <a:gd name="connsiteY50" fmla="*/ 7119 h 10000"/>
                <a:gd name="connsiteX51" fmla="*/ 2566 w 10000"/>
                <a:gd name="connsiteY51" fmla="*/ 7006 h 10000"/>
                <a:gd name="connsiteX52" fmla="*/ 2345 w 10000"/>
                <a:gd name="connsiteY52" fmla="*/ 6921 h 10000"/>
                <a:gd name="connsiteX53" fmla="*/ 2301 w 10000"/>
                <a:gd name="connsiteY53" fmla="*/ 6893 h 10000"/>
                <a:gd name="connsiteX54" fmla="*/ 2257 w 10000"/>
                <a:gd name="connsiteY54" fmla="*/ 6836 h 10000"/>
                <a:gd name="connsiteX55" fmla="*/ 2301 w 10000"/>
                <a:gd name="connsiteY55" fmla="*/ 6751 h 10000"/>
                <a:gd name="connsiteX56" fmla="*/ 2345 w 10000"/>
                <a:gd name="connsiteY56" fmla="*/ 6723 h 10000"/>
                <a:gd name="connsiteX57" fmla="*/ 2212 w 10000"/>
                <a:gd name="connsiteY57" fmla="*/ 6554 h 10000"/>
                <a:gd name="connsiteX58" fmla="*/ 2080 w 10000"/>
                <a:gd name="connsiteY58" fmla="*/ 6412 h 10000"/>
                <a:gd name="connsiteX59" fmla="*/ 1770 w 10000"/>
                <a:gd name="connsiteY59" fmla="*/ 6158 h 10000"/>
                <a:gd name="connsiteX60" fmla="*/ 1637 w 10000"/>
                <a:gd name="connsiteY60" fmla="*/ 6017 h 10000"/>
                <a:gd name="connsiteX61" fmla="*/ 1549 w 10000"/>
                <a:gd name="connsiteY61" fmla="*/ 5847 h 10000"/>
                <a:gd name="connsiteX62" fmla="*/ 1460 w 10000"/>
                <a:gd name="connsiteY62" fmla="*/ 5678 h 10000"/>
                <a:gd name="connsiteX63" fmla="*/ 1416 w 10000"/>
                <a:gd name="connsiteY63" fmla="*/ 5480 h 10000"/>
                <a:gd name="connsiteX64" fmla="*/ 1460 w 10000"/>
                <a:gd name="connsiteY64" fmla="*/ 5424 h 10000"/>
                <a:gd name="connsiteX65" fmla="*/ 1460 w 10000"/>
                <a:gd name="connsiteY65" fmla="*/ 5395 h 10000"/>
                <a:gd name="connsiteX66" fmla="*/ 1549 w 10000"/>
                <a:gd name="connsiteY66" fmla="*/ 5339 h 10000"/>
                <a:gd name="connsiteX67" fmla="*/ 1637 w 10000"/>
                <a:gd name="connsiteY67" fmla="*/ 5282 h 10000"/>
                <a:gd name="connsiteX68" fmla="*/ 1681 w 10000"/>
                <a:gd name="connsiteY68" fmla="*/ 5254 h 10000"/>
                <a:gd name="connsiteX69" fmla="*/ 1681 w 10000"/>
                <a:gd name="connsiteY69" fmla="*/ 5198 h 10000"/>
                <a:gd name="connsiteX70" fmla="*/ 1681 w 10000"/>
                <a:gd name="connsiteY70" fmla="*/ 5141 h 10000"/>
                <a:gd name="connsiteX71" fmla="*/ 1593 w 10000"/>
                <a:gd name="connsiteY71" fmla="*/ 5085 h 10000"/>
                <a:gd name="connsiteX72" fmla="*/ 1416 w 10000"/>
                <a:gd name="connsiteY72" fmla="*/ 4972 h 10000"/>
                <a:gd name="connsiteX73" fmla="*/ 1239 w 10000"/>
                <a:gd name="connsiteY73" fmla="*/ 4887 h 10000"/>
                <a:gd name="connsiteX74" fmla="*/ 1150 w 10000"/>
                <a:gd name="connsiteY74" fmla="*/ 4802 h 10000"/>
                <a:gd name="connsiteX75" fmla="*/ 1150 w 10000"/>
                <a:gd name="connsiteY75" fmla="*/ 4746 h 10000"/>
                <a:gd name="connsiteX76" fmla="*/ 1195 w 10000"/>
                <a:gd name="connsiteY76" fmla="*/ 4492 h 10000"/>
                <a:gd name="connsiteX77" fmla="*/ 1195 w 10000"/>
                <a:gd name="connsiteY77" fmla="*/ 4379 h 10000"/>
                <a:gd name="connsiteX78" fmla="*/ 1150 w 10000"/>
                <a:gd name="connsiteY78" fmla="*/ 4266 h 10000"/>
                <a:gd name="connsiteX79" fmla="*/ 1283 w 10000"/>
                <a:gd name="connsiteY79" fmla="*/ 4266 h 10000"/>
                <a:gd name="connsiteX80" fmla="*/ 1372 w 10000"/>
                <a:gd name="connsiteY80" fmla="*/ 4407 h 10000"/>
                <a:gd name="connsiteX81" fmla="*/ 1549 w 10000"/>
                <a:gd name="connsiteY81" fmla="*/ 4520 h 10000"/>
                <a:gd name="connsiteX82" fmla="*/ 1549 w 10000"/>
                <a:gd name="connsiteY82" fmla="*/ 4463 h 10000"/>
                <a:gd name="connsiteX83" fmla="*/ 1549 w 10000"/>
                <a:gd name="connsiteY83" fmla="*/ 4435 h 10000"/>
                <a:gd name="connsiteX84" fmla="*/ 1504 w 10000"/>
                <a:gd name="connsiteY84" fmla="*/ 4379 h 10000"/>
                <a:gd name="connsiteX85" fmla="*/ 1460 w 10000"/>
                <a:gd name="connsiteY85" fmla="*/ 4322 h 10000"/>
                <a:gd name="connsiteX86" fmla="*/ 1416 w 10000"/>
                <a:gd name="connsiteY86" fmla="*/ 4237 h 10000"/>
                <a:gd name="connsiteX87" fmla="*/ 1372 w 10000"/>
                <a:gd name="connsiteY87" fmla="*/ 4153 h 10000"/>
                <a:gd name="connsiteX88" fmla="*/ 1416 w 10000"/>
                <a:gd name="connsiteY88" fmla="*/ 4096 h 10000"/>
                <a:gd name="connsiteX89" fmla="*/ 1460 w 10000"/>
                <a:gd name="connsiteY89" fmla="*/ 4068 h 10000"/>
                <a:gd name="connsiteX90" fmla="*/ 1549 w 10000"/>
                <a:gd name="connsiteY90" fmla="*/ 4040 h 10000"/>
                <a:gd name="connsiteX91" fmla="*/ 1593 w 10000"/>
                <a:gd name="connsiteY91" fmla="*/ 3983 h 10000"/>
                <a:gd name="connsiteX92" fmla="*/ 1549 w 10000"/>
                <a:gd name="connsiteY92" fmla="*/ 3955 h 10000"/>
                <a:gd name="connsiteX93" fmla="*/ 1460 w 10000"/>
                <a:gd name="connsiteY93" fmla="*/ 3927 h 10000"/>
                <a:gd name="connsiteX94" fmla="*/ 1416 w 10000"/>
                <a:gd name="connsiteY94" fmla="*/ 3927 h 10000"/>
                <a:gd name="connsiteX95" fmla="*/ 1327 w 10000"/>
                <a:gd name="connsiteY95" fmla="*/ 3955 h 10000"/>
                <a:gd name="connsiteX96" fmla="*/ 1283 w 10000"/>
                <a:gd name="connsiteY96" fmla="*/ 4040 h 10000"/>
                <a:gd name="connsiteX97" fmla="*/ 1283 w 10000"/>
                <a:gd name="connsiteY97" fmla="*/ 4266 h 10000"/>
                <a:gd name="connsiteX98" fmla="*/ 1150 w 10000"/>
                <a:gd name="connsiteY98" fmla="*/ 4209 h 10000"/>
                <a:gd name="connsiteX99" fmla="*/ 1018 w 10000"/>
                <a:gd name="connsiteY99" fmla="*/ 4011 h 10000"/>
                <a:gd name="connsiteX100" fmla="*/ 929 w 10000"/>
                <a:gd name="connsiteY100" fmla="*/ 3955 h 10000"/>
                <a:gd name="connsiteX101" fmla="*/ 796 w 10000"/>
                <a:gd name="connsiteY101" fmla="*/ 3955 h 10000"/>
                <a:gd name="connsiteX102" fmla="*/ 752 w 10000"/>
                <a:gd name="connsiteY102" fmla="*/ 3927 h 10000"/>
                <a:gd name="connsiteX103" fmla="*/ 752 w 10000"/>
                <a:gd name="connsiteY103" fmla="*/ 3870 h 10000"/>
                <a:gd name="connsiteX104" fmla="*/ 796 w 10000"/>
                <a:gd name="connsiteY104" fmla="*/ 3785 h 10000"/>
                <a:gd name="connsiteX105" fmla="*/ 796 w 10000"/>
                <a:gd name="connsiteY105" fmla="*/ 3729 h 10000"/>
                <a:gd name="connsiteX106" fmla="*/ 796 w 10000"/>
                <a:gd name="connsiteY106" fmla="*/ 3616 h 10000"/>
                <a:gd name="connsiteX107" fmla="*/ 708 w 10000"/>
                <a:gd name="connsiteY107" fmla="*/ 3503 h 10000"/>
                <a:gd name="connsiteX108" fmla="*/ 531 w 10000"/>
                <a:gd name="connsiteY108" fmla="*/ 3305 h 10000"/>
                <a:gd name="connsiteX109" fmla="*/ 310 w 10000"/>
                <a:gd name="connsiteY109" fmla="*/ 3107 h 10000"/>
                <a:gd name="connsiteX110" fmla="*/ 221 w 10000"/>
                <a:gd name="connsiteY110" fmla="*/ 3023 h 10000"/>
                <a:gd name="connsiteX111" fmla="*/ 221 w 10000"/>
                <a:gd name="connsiteY111" fmla="*/ 2910 h 10000"/>
                <a:gd name="connsiteX112" fmla="*/ 221 w 10000"/>
                <a:gd name="connsiteY112" fmla="*/ 2853 h 10000"/>
                <a:gd name="connsiteX113" fmla="*/ 265 w 10000"/>
                <a:gd name="connsiteY113" fmla="*/ 2825 h 10000"/>
                <a:gd name="connsiteX114" fmla="*/ 310 w 10000"/>
                <a:gd name="connsiteY114" fmla="*/ 2797 h 10000"/>
                <a:gd name="connsiteX115" fmla="*/ 354 w 10000"/>
                <a:gd name="connsiteY115" fmla="*/ 2768 h 10000"/>
                <a:gd name="connsiteX116" fmla="*/ 310 w 10000"/>
                <a:gd name="connsiteY116" fmla="*/ 2712 h 10000"/>
                <a:gd name="connsiteX117" fmla="*/ 310 w 10000"/>
                <a:gd name="connsiteY117" fmla="*/ 2684 h 10000"/>
                <a:gd name="connsiteX118" fmla="*/ 265 w 10000"/>
                <a:gd name="connsiteY118" fmla="*/ 2655 h 10000"/>
                <a:gd name="connsiteX119" fmla="*/ 265 w 10000"/>
                <a:gd name="connsiteY119" fmla="*/ 2627 h 10000"/>
                <a:gd name="connsiteX120" fmla="*/ 310 w 10000"/>
                <a:gd name="connsiteY120" fmla="*/ 2486 h 10000"/>
                <a:gd name="connsiteX121" fmla="*/ 354 w 10000"/>
                <a:gd name="connsiteY121" fmla="*/ 2373 h 10000"/>
                <a:gd name="connsiteX122" fmla="*/ 442 w 10000"/>
                <a:gd name="connsiteY122" fmla="*/ 2288 h 10000"/>
                <a:gd name="connsiteX123" fmla="*/ 487 w 10000"/>
                <a:gd name="connsiteY123" fmla="*/ 2147 h 10000"/>
                <a:gd name="connsiteX124" fmla="*/ 442 w 10000"/>
                <a:gd name="connsiteY124" fmla="*/ 2090 h 10000"/>
                <a:gd name="connsiteX125" fmla="*/ 442 w 10000"/>
                <a:gd name="connsiteY125" fmla="*/ 2034 h 10000"/>
                <a:gd name="connsiteX126" fmla="*/ 354 w 10000"/>
                <a:gd name="connsiteY126" fmla="*/ 1921 h 10000"/>
                <a:gd name="connsiteX127" fmla="*/ 354 w 10000"/>
                <a:gd name="connsiteY127" fmla="*/ 1836 h 10000"/>
                <a:gd name="connsiteX128" fmla="*/ 310 w 10000"/>
                <a:gd name="connsiteY128" fmla="*/ 1780 h 10000"/>
                <a:gd name="connsiteX129" fmla="*/ 177 w 10000"/>
                <a:gd name="connsiteY129" fmla="*/ 1667 h 10000"/>
                <a:gd name="connsiteX130" fmla="*/ 44 w 10000"/>
                <a:gd name="connsiteY130" fmla="*/ 1582 h 10000"/>
                <a:gd name="connsiteX131" fmla="*/ 44 w 10000"/>
                <a:gd name="connsiteY131" fmla="*/ 1525 h 10000"/>
                <a:gd name="connsiteX132" fmla="*/ 0 w 10000"/>
                <a:gd name="connsiteY132" fmla="*/ 1469 h 10000"/>
                <a:gd name="connsiteX133" fmla="*/ 44 w 10000"/>
                <a:gd name="connsiteY133" fmla="*/ 1356 h 10000"/>
                <a:gd name="connsiteX134" fmla="*/ 177 w 10000"/>
                <a:gd name="connsiteY134" fmla="*/ 1243 h 10000"/>
                <a:gd name="connsiteX135" fmla="*/ 442 w 10000"/>
                <a:gd name="connsiteY135" fmla="*/ 1102 h 10000"/>
                <a:gd name="connsiteX136" fmla="*/ 531 w 10000"/>
                <a:gd name="connsiteY136" fmla="*/ 1017 h 10000"/>
                <a:gd name="connsiteX137" fmla="*/ 619 w 10000"/>
                <a:gd name="connsiteY137" fmla="*/ 932 h 10000"/>
                <a:gd name="connsiteX138" fmla="*/ 708 w 10000"/>
                <a:gd name="connsiteY138" fmla="*/ 706 h 10000"/>
                <a:gd name="connsiteX139" fmla="*/ 752 w 10000"/>
                <a:gd name="connsiteY139" fmla="*/ 650 h 10000"/>
                <a:gd name="connsiteX140" fmla="*/ 841 w 10000"/>
                <a:gd name="connsiteY140" fmla="*/ 565 h 10000"/>
                <a:gd name="connsiteX141" fmla="*/ 885 w 10000"/>
                <a:gd name="connsiteY141" fmla="*/ 480 h 10000"/>
                <a:gd name="connsiteX142" fmla="*/ 929 w 10000"/>
                <a:gd name="connsiteY142" fmla="*/ 367 h 10000"/>
                <a:gd name="connsiteX143" fmla="*/ 929 w 10000"/>
                <a:gd name="connsiteY143" fmla="*/ 113 h 10000"/>
                <a:gd name="connsiteX144" fmla="*/ 929 w 10000"/>
                <a:gd name="connsiteY144" fmla="*/ 28 h 10000"/>
                <a:gd name="connsiteX145" fmla="*/ 973 w 10000"/>
                <a:gd name="connsiteY145" fmla="*/ 0 h 10000"/>
                <a:gd name="connsiteX146" fmla="*/ 5487 w 10000"/>
                <a:gd name="connsiteY146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4469 w 10000"/>
                <a:gd name="connsiteY33" fmla="*/ 8362 h 10000"/>
                <a:gd name="connsiteX34" fmla="*/ 4204 w 10000"/>
                <a:gd name="connsiteY34" fmla="*/ 8277 h 10000"/>
                <a:gd name="connsiteX35" fmla="*/ 4027 w 10000"/>
                <a:gd name="connsiteY35" fmla="*/ 8164 h 10000"/>
                <a:gd name="connsiteX36" fmla="*/ 3938 w 10000"/>
                <a:gd name="connsiteY36" fmla="*/ 8079 h 10000"/>
                <a:gd name="connsiteX37" fmla="*/ 3850 w 10000"/>
                <a:gd name="connsiteY37" fmla="*/ 8023 h 10000"/>
                <a:gd name="connsiteX38" fmla="*/ 3805 w 10000"/>
                <a:gd name="connsiteY38" fmla="*/ 7938 h 10000"/>
                <a:gd name="connsiteX39" fmla="*/ 3673 w 10000"/>
                <a:gd name="connsiteY39" fmla="*/ 7853 h 10000"/>
                <a:gd name="connsiteX40" fmla="*/ 3496 w 10000"/>
                <a:gd name="connsiteY40" fmla="*/ 7797 h 10000"/>
                <a:gd name="connsiteX41" fmla="*/ 3319 w 10000"/>
                <a:gd name="connsiteY41" fmla="*/ 7740 h 10000"/>
                <a:gd name="connsiteX42" fmla="*/ 2920 w 10000"/>
                <a:gd name="connsiteY42" fmla="*/ 7684 h 10000"/>
                <a:gd name="connsiteX43" fmla="*/ 2611 w 10000"/>
                <a:gd name="connsiteY43" fmla="*/ 7684 h 10000"/>
                <a:gd name="connsiteX44" fmla="*/ 2434 w 10000"/>
                <a:gd name="connsiteY44" fmla="*/ 7627 h 10000"/>
                <a:gd name="connsiteX45" fmla="*/ 2389 w 10000"/>
                <a:gd name="connsiteY45" fmla="*/ 7571 h 10000"/>
                <a:gd name="connsiteX46" fmla="*/ 2345 w 10000"/>
                <a:gd name="connsiteY46" fmla="*/ 7542 h 10000"/>
                <a:gd name="connsiteX47" fmla="*/ 2389 w 10000"/>
                <a:gd name="connsiteY47" fmla="*/ 7373 h 10000"/>
                <a:gd name="connsiteX48" fmla="*/ 2434 w 10000"/>
                <a:gd name="connsiteY48" fmla="*/ 7260 h 10000"/>
                <a:gd name="connsiteX49" fmla="*/ 2522 w 10000"/>
                <a:gd name="connsiteY49" fmla="*/ 7119 h 10000"/>
                <a:gd name="connsiteX50" fmla="*/ 2566 w 10000"/>
                <a:gd name="connsiteY50" fmla="*/ 7006 h 10000"/>
                <a:gd name="connsiteX51" fmla="*/ 2345 w 10000"/>
                <a:gd name="connsiteY51" fmla="*/ 6921 h 10000"/>
                <a:gd name="connsiteX52" fmla="*/ 2301 w 10000"/>
                <a:gd name="connsiteY52" fmla="*/ 6893 h 10000"/>
                <a:gd name="connsiteX53" fmla="*/ 2257 w 10000"/>
                <a:gd name="connsiteY53" fmla="*/ 6836 h 10000"/>
                <a:gd name="connsiteX54" fmla="*/ 2301 w 10000"/>
                <a:gd name="connsiteY54" fmla="*/ 6751 h 10000"/>
                <a:gd name="connsiteX55" fmla="*/ 2345 w 10000"/>
                <a:gd name="connsiteY55" fmla="*/ 6723 h 10000"/>
                <a:gd name="connsiteX56" fmla="*/ 2212 w 10000"/>
                <a:gd name="connsiteY56" fmla="*/ 6554 h 10000"/>
                <a:gd name="connsiteX57" fmla="*/ 2080 w 10000"/>
                <a:gd name="connsiteY57" fmla="*/ 6412 h 10000"/>
                <a:gd name="connsiteX58" fmla="*/ 1770 w 10000"/>
                <a:gd name="connsiteY58" fmla="*/ 6158 h 10000"/>
                <a:gd name="connsiteX59" fmla="*/ 1637 w 10000"/>
                <a:gd name="connsiteY59" fmla="*/ 6017 h 10000"/>
                <a:gd name="connsiteX60" fmla="*/ 1549 w 10000"/>
                <a:gd name="connsiteY60" fmla="*/ 5847 h 10000"/>
                <a:gd name="connsiteX61" fmla="*/ 1460 w 10000"/>
                <a:gd name="connsiteY61" fmla="*/ 5678 h 10000"/>
                <a:gd name="connsiteX62" fmla="*/ 1416 w 10000"/>
                <a:gd name="connsiteY62" fmla="*/ 5480 h 10000"/>
                <a:gd name="connsiteX63" fmla="*/ 1460 w 10000"/>
                <a:gd name="connsiteY63" fmla="*/ 5424 h 10000"/>
                <a:gd name="connsiteX64" fmla="*/ 1460 w 10000"/>
                <a:gd name="connsiteY64" fmla="*/ 5395 h 10000"/>
                <a:gd name="connsiteX65" fmla="*/ 1549 w 10000"/>
                <a:gd name="connsiteY65" fmla="*/ 5339 h 10000"/>
                <a:gd name="connsiteX66" fmla="*/ 1637 w 10000"/>
                <a:gd name="connsiteY66" fmla="*/ 5282 h 10000"/>
                <a:gd name="connsiteX67" fmla="*/ 1681 w 10000"/>
                <a:gd name="connsiteY67" fmla="*/ 5254 h 10000"/>
                <a:gd name="connsiteX68" fmla="*/ 1681 w 10000"/>
                <a:gd name="connsiteY68" fmla="*/ 5198 h 10000"/>
                <a:gd name="connsiteX69" fmla="*/ 1681 w 10000"/>
                <a:gd name="connsiteY69" fmla="*/ 5141 h 10000"/>
                <a:gd name="connsiteX70" fmla="*/ 1593 w 10000"/>
                <a:gd name="connsiteY70" fmla="*/ 5085 h 10000"/>
                <a:gd name="connsiteX71" fmla="*/ 1416 w 10000"/>
                <a:gd name="connsiteY71" fmla="*/ 4972 h 10000"/>
                <a:gd name="connsiteX72" fmla="*/ 1239 w 10000"/>
                <a:gd name="connsiteY72" fmla="*/ 4887 h 10000"/>
                <a:gd name="connsiteX73" fmla="*/ 1150 w 10000"/>
                <a:gd name="connsiteY73" fmla="*/ 4802 h 10000"/>
                <a:gd name="connsiteX74" fmla="*/ 1150 w 10000"/>
                <a:gd name="connsiteY74" fmla="*/ 4746 h 10000"/>
                <a:gd name="connsiteX75" fmla="*/ 1195 w 10000"/>
                <a:gd name="connsiteY75" fmla="*/ 4492 h 10000"/>
                <a:gd name="connsiteX76" fmla="*/ 1195 w 10000"/>
                <a:gd name="connsiteY76" fmla="*/ 4379 h 10000"/>
                <a:gd name="connsiteX77" fmla="*/ 1150 w 10000"/>
                <a:gd name="connsiteY77" fmla="*/ 4266 h 10000"/>
                <a:gd name="connsiteX78" fmla="*/ 1283 w 10000"/>
                <a:gd name="connsiteY78" fmla="*/ 4266 h 10000"/>
                <a:gd name="connsiteX79" fmla="*/ 1372 w 10000"/>
                <a:gd name="connsiteY79" fmla="*/ 4407 h 10000"/>
                <a:gd name="connsiteX80" fmla="*/ 1549 w 10000"/>
                <a:gd name="connsiteY80" fmla="*/ 4520 h 10000"/>
                <a:gd name="connsiteX81" fmla="*/ 1549 w 10000"/>
                <a:gd name="connsiteY81" fmla="*/ 4463 h 10000"/>
                <a:gd name="connsiteX82" fmla="*/ 1549 w 10000"/>
                <a:gd name="connsiteY82" fmla="*/ 4435 h 10000"/>
                <a:gd name="connsiteX83" fmla="*/ 1504 w 10000"/>
                <a:gd name="connsiteY83" fmla="*/ 4379 h 10000"/>
                <a:gd name="connsiteX84" fmla="*/ 1460 w 10000"/>
                <a:gd name="connsiteY84" fmla="*/ 4322 h 10000"/>
                <a:gd name="connsiteX85" fmla="*/ 1416 w 10000"/>
                <a:gd name="connsiteY85" fmla="*/ 4237 h 10000"/>
                <a:gd name="connsiteX86" fmla="*/ 1372 w 10000"/>
                <a:gd name="connsiteY86" fmla="*/ 4153 h 10000"/>
                <a:gd name="connsiteX87" fmla="*/ 1416 w 10000"/>
                <a:gd name="connsiteY87" fmla="*/ 4096 h 10000"/>
                <a:gd name="connsiteX88" fmla="*/ 1460 w 10000"/>
                <a:gd name="connsiteY88" fmla="*/ 4068 h 10000"/>
                <a:gd name="connsiteX89" fmla="*/ 1549 w 10000"/>
                <a:gd name="connsiteY89" fmla="*/ 4040 h 10000"/>
                <a:gd name="connsiteX90" fmla="*/ 1593 w 10000"/>
                <a:gd name="connsiteY90" fmla="*/ 3983 h 10000"/>
                <a:gd name="connsiteX91" fmla="*/ 1549 w 10000"/>
                <a:gd name="connsiteY91" fmla="*/ 3955 h 10000"/>
                <a:gd name="connsiteX92" fmla="*/ 1460 w 10000"/>
                <a:gd name="connsiteY92" fmla="*/ 3927 h 10000"/>
                <a:gd name="connsiteX93" fmla="*/ 1416 w 10000"/>
                <a:gd name="connsiteY93" fmla="*/ 3927 h 10000"/>
                <a:gd name="connsiteX94" fmla="*/ 1327 w 10000"/>
                <a:gd name="connsiteY94" fmla="*/ 3955 h 10000"/>
                <a:gd name="connsiteX95" fmla="*/ 1283 w 10000"/>
                <a:gd name="connsiteY95" fmla="*/ 4040 h 10000"/>
                <a:gd name="connsiteX96" fmla="*/ 1283 w 10000"/>
                <a:gd name="connsiteY96" fmla="*/ 4266 h 10000"/>
                <a:gd name="connsiteX97" fmla="*/ 1150 w 10000"/>
                <a:gd name="connsiteY97" fmla="*/ 4209 h 10000"/>
                <a:gd name="connsiteX98" fmla="*/ 1018 w 10000"/>
                <a:gd name="connsiteY98" fmla="*/ 4011 h 10000"/>
                <a:gd name="connsiteX99" fmla="*/ 929 w 10000"/>
                <a:gd name="connsiteY99" fmla="*/ 3955 h 10000"/>
                <a:gd name="connsiteX100" fmla="*/ 796 w 10000"/>
                <a:gd name="connsiteY100" fmla="*/ 3955 h 10000"/>
                <a:gd name="connsiteX101" fmla="*/ 752 w 10000"/>
                <a:gd name="connsiteY101" fmla="*/ 3927 h 10000"/>
                <a:gd name="connsiteX102" fmla="*/ 752 w 10000"/>
                <a:gd name="connsiteY102" fmla="*/ 3870 h 10000"/>
                <a:gd name="connsiteX103" fmla="*/ 796 w 10000"/>
                <a:gd name="connsiteY103" fmla="*/ 3785 h 10000"/>
                <a:gd name="connsiteX104" fmla="*/ 796 w 10000"/>
                <a:gd name="connsiteY104" fmla="*/ 3729 h 10000"/>
                <a:gd name="connsiteX105" fmla="*/ 796 w 10000"/>
                <a:gd name="connsiteY105" fmla="*/ 3616 h 10000"/>
                <a:gd name="connsiteX106" fmla="*/ 708 w 10000"/>
                <a:gd name="connsiteY106" fmla="*/ 3503 h 10000"/>
                <a:gd name="connsiteX107" fmla="*/ 531 w 10000"/>
                <a:gd name="connsiteY107" fmla="*/ 3305 h 10000"/>
                <a:gd name="connsiteX108" fmla="*/ 310 w 10000"/>
                <a:gd name="connsiteY108" fmla="*/ 3107 h 10000"/>
                <a:gd name="connsiteX109" fmla="*/ 221 w 10000"/>
                <a:gd name="connsiteY109" fmla="*/ 3023 h 10000"/>
                <a:gd name="connsiteX110" fmla="*/ 221 w 10000"/>
                <a:gd name="connsiteY110" fmla="*/ 2910 h 10000"/>
                <a:gd name="connsiteX111" fmla="*/ 221 w 10000"/>
                <a:gd name="connsiteY111" fmla="*/ 2853 h 10000"/>
                <a:gd name="connsiteX112" fmla="*/ 265 w 10000"/>
                <a:gd name="connsiteY112" fmla="*/ 2825 h 10000"/>
                <a:gd name="connsiteX113" fmla="*/ 310 w 10000"/>
                <a:gd name="connsiteY113" fmla="*/ 2797 h 10000"/>
                <a:gd name="connsiteX114" fmla="*/ 354 w 10000"/>
                <a:gd name="connsiteY114" fmla="*/ 2768 h 10000"/>
                <a:gd name="connsiteX115" fmla="*/ 310 w 10000"/>
                <a:gd name="connsiteY115" fmla="*/ 2712 h 10000"/>
                <a:gd name="connsiteX116" fmla="*/ 310 w 10000"/>
                <a:gd name="connsiteY116" fmla="*/ 2684 h 10000"/>
                <a:gd name="connsiteX117" fmla="*/ 265 w 10000"/>
                <a:gd name="connsiteY117" fmla="*/ 2655 h 10000"/>
                <a:gd name="connsiteX118" fmla="*/ 265 w 10000"/>
                <a:gd name="connsiteY118" fmla="*/ 2627 h 10000"/>
                <a:gd name="connsiteX119" fmla="*/ 310 w 10000"/>
                <a:gd name="connsiteY119" fmla="*/ 2486 h 10000"/>
                <a:gd name="connsiteX120" fmla="*/ 354 w 10000"/>
                <a:gd name="connsiteY120" fmla="*/ 2373 h 10000"/>
                <a:gd name="connsiteX121" fmla="*/ 442 w 10000"/>
                <a:gd name="connsiteY121" fmla="*/ 2288 h 10000"/>
                <a:gd name="connsiteX122" fmla="*/ 487 w 10000"/>
                <a:gd name="connsiteY122" fmla="*/ 2147 h 10000"/>
                <a:gd name="connsiteX123" fmla="*/ 442 w 10000"/>
                <a:gd name="connsiteY123" fmla="*/ 2090 h 10000"/>
                <a:gd name="connsiteX124" fmla="*/ 442 w 10000"/>
                <a:gd name="connsiteY124" fmla="*/ 2034 h 10000"/>
                <a:gd name="connsiteX125" fmla="*/ 354 w 10000"/>
                <a:gd name="connsiteY125" fmla="*/ 1921 h 10000"/>
                <a:gd name="connsiteX126" fmla="*/ 354 w 10000"/>
                <a:gd name="connsiteY126" fmla="*/ 1836 h 10000"/>
                <a:gd name="connsiteX127" fmla="*/ 310 w 10000"/>
                <a:gd name="connsiteY127" fmla="*/ 1780 h 10000"/>
                <a:gd name="connsiteX128" fmla="*/ 177 w 10000"/>
                <a:gd name="connsiteY128" fmla="*/ 1667 h 10000"/>
                <a:gd name="connsiteX129" fmla="*/ 44 w 10000"/>
                <a:gd name="connsiteY129" fmla="*/ 1582 h 10000"/>
                <a:gd name="connsiteX130" fmla="*/ 44 w 10000"/>
                <a:gd name="connsiteY130" fmla="*/ 1525 h 10000"/>
                <a:gd name="connsiteX131" fmla="*/ 0 w 10000"/>
                <a:gd name="connsiteY131" fmla="*/ 1469 h 10000"/>
                <a:gd name="connsiteX132" fmla="*/ 44 w 10000"/>
                <a:gd name="connsiteY132" fmla="*/ 1356 h 10000"/>
                <a:gd name="connsiteX133" fmla="*/ 177 w 10000"/>
                <a:gd name="connsiteY133" fmla="*/ 1243 h 10000"/>
                <a:gd name="connsiteX134" fmla="*/ 442 w 10000"/>
                <a:gd name="connsiteY134" fmla="*/ 1102 h 10000"/>
                <a:gd name="connsiteX135" fmla="*/ 531 w 10000"/>
                <a:gd name="connsiteY135" fmla="*/ 1017 h 10000"/>
                <a:gd name="connsiteX136" fmla="*/ 619 w 10000"/>
                <a:gd name="connsiteY136" fmla="*/ 932 h 10000"/>
                <a:gd name="connsiteX137" fmla="*/ 708 w 10000"/>
                <a:gd name="connsiteY137" fmla="*/ 706 h 10000"/>
                <a:gd name="connsiteX138" fmla="*/ 752 w 10000"/>
                <a:gd name="connsiteY138" fmla="*/ 650 h 10000"/>
                <a:gd name="connsiteX139" fmla="*/ 841 w 10000"/>
                <a:gd name="connsiteY139" fmla="*/ 565 h 10000"/>
                <a:gd name="connsiteX140" fmla="*/ 885 w 10000"/>
                <a:gd name="connsiteY140" fmla="*/ 480 h 10000"/>
                <a:gd name="connsiteX141" fmla="*/ 929 w 10000"/>
                <a:gd name="connsiteY141" fmla="*/ 367 h 10000"/>
                <a:gd name="connsiteX142" fmla="*/ 929 w 10000"/>
                <a:gd name="connsiteY142" fmla="*/ 113 h 10000"/>
                <a:gd name="connsiteX143" fmla="*/ 929 w 10000"/>
                <a:gd name="connsiteY143" fmla="*/ 28 h 10000"/>
                <a:gd name="connsiteX144" fmla="*/ 973 w 10000"/>
                <a:gd name="connsiteY144" fmla="*/ 0 h 10000"/>
                <a:gd name="connsiteX145" fmla="*/ 5487 w 10000"/>
                <a:gd name="connsiteY145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4469 w 10000"/>
                <a:gd name="connsiteY32" fmla="*/ 8362 h 10000"/>
                <a:gd name="connsiteX33" fmla="*/ 4204 w 10000"/>
                <a:gd name="connsiteY33" fmla="*/ 8277 h 10000"/>
                <a:gd name="connsiteX34" fmla="*/ 4027 w 10000"/>
                <a:gd name="connsiteY34" fmla="*/ 8164 h 10000"/>
                <a:gd name="connsiteX35" fmla="*/ 3938 w 10000"/>
                <a:gd name="connsiteY35" fmla="*/ 8079 h 10000"/>
                <a:gd name="connsiteX36" fmla="*/ 3850 w 10000"/>
                <a:gd name="connsiteY36" fmla="*/ 8023 h 10000"/>
                <a:gd name="connsiteX37" fmla="*/ 3805 w 10000"/>
                <a:gd name="connsiteY37" fmla="*/ 7938 h 10000"/>
                <a:gd name="connsiteX38" fmla="*/ 3673 w 10000"/>
                <a:gd name="connsiteY38" fmla="*/ 7853 h 10000"/>
                <a:gd name="connsiteX39" fmla="*/ 3496 w 10000"/>
                <a:gd name="connsiteY39" fmla="*/ 7797 h 10000"/>
                <a:gd name="connsiteX40" fmla="*/ 3319 w 10000"/>
                <a:gd name="connsiteY40" fmla="*/ 7740 h 10000"/>
                <a:gd name="connsiteX41" fmla="*/ 2920 w 10000"/>
                <a:gd name="connsiteY41" fmla="*/ 7684 h 10000"/>
                <a:gd name="connsiteX42" fmla="*/ 2611 w 10000"/>
                <a:gd name="connsiteY42" fmla="*/ 7684 h 10000"/>
                <a:gd name="connsiteX43" fmla="*/ 2434 w 10000"/>
                <a:gd name="connsiteY43" fmla="*/ 7627 h 10000"/>
                <a:gd name="connsiteX44" fmla="*/ 2389 w 10000"/>
                <a:gd name="connsiteY44" fmla="*/ 7571 h 10000"/>
                <a:gd name="connsiteX45" fmla="*/ 2345 w 10000"/>
                <a:gd name="connsiteY45" fmla="*/ 7542 h 10000"/>
                <a:gd name="connsiteX46" fmla="*/ 2389 w 10000"/>
                <a:gd name="connsiteY46" fmla="*/ 7373 h 10000"/>
                <a:gd name="connsiteX47" fmla="*/ 2434 w 10000"/>
                <a:gd name="connsiteY47" fmla="*/ 7260 h 10000"/>
                <a:gd name="connsiteX48" fmla="*/ 2522 w 10000"/>
                <a:gd name="connsiteY48" fmla="*/ 7119 h 10000"/>
                <a:gd name="connsiteX49" fmla="*/ 2566 w 10000"/>
                <a:gd name="connsiteY49" fmla="*/ 7006 h 10000"/>
                <a:gd name="connsiteX50" fmla="*/ 2345 w 10000"/>
                <a:gd name="connsiteY50" fmla="*/ 6921 h 10000"/>
                <a:gd name="connsiteX51" fmla="*/ 2301 w 10000"/>
                <a:gd name="connsiteY51" fmla="*/ 6893 h 10000"/>
                <a:gd name="connsiteX52" fmla="*/ 2257 w 10000"/>
                <a:gd name="connsiteY52" fmla="*/ 6836 h 10000"/>
                <a:gd name="connsiteX53" fmla="*/ 2301 w 10000"/>
                <a:gd name="connsiteY53" fmla="*/ 6751 h 10000"/>
                <a:gd name="connsiteX54" fmla="*/ 2345 w 10000"/>
                <a:gd name="connsiteY54" fmla="*/ 6723 h 10000"/>
                <a:gd name="connsiteX55" fmla="*/ 2212 w 10000"/>
                <a:gd name="connsiteY55" fmla="*/ 6554 h 10000"/>
                <a:gd name="connsiteX56" fmla="*/ 2080 w 10000"/>
                <a:gd name="connsiteY56" fmla="*/ 6412 h 10000"/>
                <a:gd name="connsiteX57" fmla="*/ 1770 w 10000"/>
                <a:gd name="connsiteY57" fmla="*/ 6158 h 10000"/>
                <a:gd name="connsiteX58" fmla="*/ 1637 w 10000"/>
                <a:gd name="connsiteY58" fmla="*/ 6017 h 10000"/>
                <a:gd name="connsiteX59" fmla="*/ 1549 w 10000"/>
                <a:gd name="connsiteY59" fmla="*/ 5847 h 10000"/>
                <a:gd name="connsiteX60" fmla="*/ 1460 w 10000"/>
                <a:gd name="connsiteY60" fmla="*/ 5678 h 10000"/>
                <a:gd name="connsiteX61" fmla="*/ 1416 w 10000"/>
                <a:gd name="connsiteY61" fmla="*/ 5480 h 10000"/>
                <a:gd name="connsiteX62" fmla="*/ 1460 w 10000"/>
                <a:gd name="connsiteY62" fmla="*/ 5424 h 10000"/>
                <a:gd name="connsiteX63" fmla="*/ 1460 w 10000"/>
                <a:gd name="connsiteY63" fmla="*/ 5395 h 10000"/>
                <a:gd name="connsiteX64" fmla="*/ 1549 w 10000"/>
                <a:gd name="connsiteY64" fmla="*/ 5339 h 10000"/>
                <a:gd name="connsiteX65" fmla="*/ 1637 w 10000"/>
                <a:gd name="connsiteY65" fmla="*/ 5282 h 10000"/>
                <a:gd name="connsiteX66" fmla="*/ 1681 w 10000"/>
                <a:gd name="connsiteY66" fmla="*/ 5254 h 10000"/>
                <a:gd name="connsiteX67" fmla="*/ 1681 w 10000"/>
                <a:gd name="connsiteY67" fmla="*/ 5198 h 10000"/>
                <a:gd name="connsiteX68" fmla="*/ 1681 w 10000"/>
                <a:gd name="connsiteY68" fmla="*/ 5141 h 10000"/>
                <a:gd name="connsiteX69" fmla="*/ 1593 w 10000"/>
                <a:gd name="connsiteY69" fmla="*/ 5085 h 10000"/>
                <a:gd name="connsiteX70" fmla="*/ 1416 w 10000"/>
                <a:gd name="connsiteY70" fmla="*/ 4972 h 10000"/>
                <a:gd name="connsiteX71" fmla="*/ 1239 w 10000"/>
                <a:gd name="connsiteY71" fmla="*/ 4887 h 10000"/>
                <a:gd name="connsiteX72" fmla="*/ 1150 w 10000"/>
                <a:gd name="connsiteY72" fmla="*/ 4802 h 10000"/>
                <a:gd name="connsiteX73" fmla="*/ 1150 w 10000"/>
                <a:gd name="connsiteY73" fmla="*/ 4746 h 10000"/>
                <a:gd name="connsiteX74" fmla="*/ 1195 w 10000"/>
                <a:gd name="connsiteY74" fmla="*/ 4492 h 10000"/>
                <a:gd name="connsiteX75" fmla="*/ 1195 w 10000"/>
                <a:gd name="connsiteY75" fmla="*/ 4379 h 10000"/>
                <a:gd name="connsiteX76" fmla="*/ 1150 w 10000"/>
                <a:gd name="connsiteY76" fmla="*/ 4266 h 10000"/>
                <a:gd name="connsiteX77" fmla="*/ 1283 w 10000"/>
                <a:gd name="connsiteY77" fmla="*/ 4266 h 10000"/>
                <a:gd name="connsiteX78" fmla="*/ 1372 w 10000"/>
                <a:gd name="connsiteY78" fmla="*/ 4407 h 10000"/>
                <a:gd name="connsiteX79" fmla="*/ 1549 w 10000"/>
                <a:gd name="connsiteY79" fmla="*/ 4520 h 10000"/>
                <a:gd name="connsiteX80" fmla="*/ 1549 w 10000"/>
                <a:gd name="connsiteY80" fmla="*/ 4463 h 10000"/>
                <a:gd name="connsiteX81" fmla="*/ 1549 w 10000"/>
                <a:gd name="connsiteY81" fmla="*/ 4435 h 10000"/>
                <a:gd name="connsiteX82" fmla="*/ 1504 w 10000"/>
                <a:gd name="connsiteY82" fmla="*/ 4379 h 10000"/>
                <a:gd name="connsiteX83" fmla="*/ 1460 w 10000"/>
                <a:gd name="connsiteY83" fmla="*/ 4322 h 10000"/>
                <a:gd name="connsiteX84" fmla="*/ 1416 w 10000"/>
                <a:gd name="connsiteY84" fmla="*/ 4237 h 10000"/>
                <a:gd name="connsiteX85" fmla="*/ 1372 w 10000"/>
                <a:gd name="connsiteY85" fmla="*/ 4153 h 10000"/>
                <a:gd name="connsiteX86" fmla="*/ 1416 w 10000"/>
                <a:gd name="connsiteY86" fmla="*/ 4096 h 10000"/>
                <a:gd name="connsiteX87" fmla="*/ 1460 w 10000"/>
                <a:gd name="connsiteY87" fmla="*/ 4068 h 10000"/>
                <a:gd name="connsiteX88" fmla="*/ 1549 w 10000"/>
                <a:gd name="connsiteY88" fmla="*/ 4040 h 10000"/>
                <a:gd name="connsiteX89" fmla="*/ 1593 w 10000"/>
                <a:gd name="connsiteY89" fmla="*/ 3983 h 10000"/>
                <a:gd name="connsiteX90" fmla="*/ 1549 w 10000"/>
                <a:gd name="connsiteY90" fmla="*/ 3955 h 10000"/>
                <a:gd name="connsiteX91" fmla="*/ 1460 w 10000"/>
                <a:gd name="connsiteY91" fmla="*/ 3927 h 10000"/>
                <a:gd name="connsiteX92" fmla="*/ 1416 w 10000"/>
                <a:gd name="connsiteY92" fmla="*/ 3927 h 10000"/>
                <a:gd name="connsiteX93" fmla="*/ 1327 w 10000"/>
                <a:gd name="connsiteY93" fmla="*/ 3955 h 10000"/>
                <a:gd name="connsiteX94" fmla="*/ 1283 w 10000"/>
                <a:gd name="connsiteY94" fmla="*/ 4040 h 10000"/>
                <a:gd name="connsiteX95" fmla="*/ 1283 w 10000"/>
                <a:gd name="connsiteY95" fmla="*/ 4266 h 10000"/>
                <a:gd name="connsiteX96" fmla="*/ 1150 w 10000"/>
                <a:gd name="connsiteY96" fmla="*/ 4209 h 10000"/>
                <a:gd name="connsiteX97" fmla="*/ 1018 w 10000"/>
                <a:gd name="connsiteY97" fmla="*/ 4011 h 10000"/>
                <a:gd name="connsiteX98" fmla="*/ 929 w 10000"/>
                <a:gd name="connsiteY98" fmla="*/ 3955 h 10000"/>
                <a:gd name="connsiteX99" fmla="*/ 796 w 10000"/>
                <a:gd name="connsiteY99" fmla="*/ 3955 h 10000"/>
                <a:gd name="connsiteX100" fmla="*/ 752 w 10000"/>
                <a:gd name="connsiteY100" fmla="*/ 3927 h 10000"/>
                <a:gd name="connsiteX101" fmla="*/ 752 w 10000"/>
                <a:gd name="connsiteY101" fmla="*/ 3870 h 10000"/>
                <a:gd name="connsiteX102" fmla="*/ 796 w 10000"/>
                <a:gd name="connsiteY102" fmla="*/ 3785 h 10000"/>
                <a:gd name="connsiteX103" fmla="*/ 796 w 10000"/>
                <a:gd name="connsiteY103" fmla="*/ 3729 h 10000"/>
                <a:gd name="connsiteX104" fmla="*/ 796 w 10000"/>
                <a:gd name="connsiteY104" fmla="*/ 3616 h 10000"/>
                <a:gd name="connsiteX105" fmla="*/ 708 w 10000"/>
                <a:gd name="connsiteY105" fmla="*/ 3503 h 10000"/>
                <a:gd name="connsiteX106" fmla="*/ 531 w 10000"/>
                <a:gd name="connsiteY106" fmla="*/ 3305 h 10000"/>
                <a:gd name="connsiteX107" fmla="*/ 310 w 10000"/>
                <a:gd name="connsiteY107" fmla="*/ 3107 h 10000"/>
                <a:gd name="connsiteX108" fmla="*/ 221 w 10000"/>
                <a:gd name="connsiteY108" fmla="*/ 3023 h 10000"/>
                <a:gd name="connsiteX109" fmla="*/ 221 w 10000"/>
                <a:gd name="connsiteY109" fmla="*/ 2910 h 10000"/>
                <a:gd name="connsiteX110" fmla="*/ 221 w 10000"/>
                <a:gd name="connsiteY110" fmla="*/ 2853 h 10000"/>
                <a:gd name="connsiteX111" fmla="*/ 265 w 10000"/>
                <a:gd name="connsiteY111" fmla="*/ 2825 h 10000"/>
                <a:gd name="connsiteX112" fmla="*/ 310 w 10000"/>
                <a:gd name="connsiteY112" fmla="*/ 2797 h 10000"/>
                <a:gd name="connsiteX113" fmla="*/ 354 w 10000"/>
                <a:gd name="connsiteY113" fmla="*/ 2768 h 10000"/>
                <a:gd name="connsiteX114" fmla="*/ 310 w 10000"/>
                <a:gd name="connsiteY114" fmla="*/ 2712 h 10000"/>
                <a:gd name="connsiteX115" fmla="*/ 310 w 10000"/>
                <a:gd name="connsiteY115" fmla="*/ 2684 h 10000"/>
                <a:gd name="connsiteX116" fmla="*/ 265 w 10000"/>
                <a:gd name="connsiteY116" fmla="*/ 2655 h 10000"/>
                <a:gd name="connsiteX117" fmla="*/ 265 w 10000"/>
                <a:gd name="connsiteY117" fmla="*/ 2627 h 10000"/>
                <a:gd name="connsiteX118" fmla="*/ 310 w 10000"/>
                <a:gd name="connsiteY118" fmla="*/ 2486 h 10000"/>
                <a:gd name="connsiteX119" fmla="*/ 354 w 10000"/>
                <a:gd name="connsiteY119" fmla="*/ 2373 h 10000"/>
                <a:gd name="connsiteX120" fmla="*/ 442 w 10000"/>
                <a:gd name="connsiteY120" fmla="*/ 2288 h 10000"/>
                <a:gd name="connsiteX121" fmla="*/ 487 w 10000"/>
                <a:gd name="connsiteY121" fmla="*/ 2147 h 10000"/>
                <a:gd name="connsiteX122" fmla="*/ 442 w 10000"/>
                <a:gd name="connsiteY122" fmla="*/ 2090 h 10000"/>
                <a:gd name="connsiteX123" fmla="*/ 442 w 10000"/>
                <a:gd name="connsiteY123" fmla="*/ 2034 h 10000"/>
                <a:gd name="connsiteX124" fmla="*/ 354 w 10000"/>
                <a:gd name="connsiteY124" fmla="*/ 1921 h 10000"/>
                <a:gd name="connsiteX125" fmla="*/ 354 w 10000"/>
                <a:gd name="connsiteY125" fmla="*/ 1836 h 10000"/>
                <a:gd name="connsiteX126" fmla="*/ 310 w 10000"/>
                <a:gd name="connsiteY126" fmla="*/ 1780 h 10000"/>
                <a:gd name="connsiteX127" fmla="*/ 177 w 10000"/>
                <a:gd name="connsiteY127" fmla="*/ 1667 h 10000"/>
                <a:gd name="connsiteX128" fmla="*/ 44 w 10000"/>
                <a:gd name="connsiteY128" fmla="*/ 1582 h 10000"/>
                <a:gd name="connsiteX129" fmla="*/ 44 w 10000"/>
                <a:gd name="connsiteY129" fmla="*/ 1525 h 10000"/>
                <a:gd name="connsiteX130" fmla="*/ 0 w 10000"/>
                <a:gd name="connsiteY130" fmla="*/ 1469 h 10000"/>
                <a:gd name="connsiteX131" fmla="*/ 44 w 10000"/>
                <a:gd name="connsiteY131" fmla="*/ 1356 h 10000"/>
                <a:gd name="connsiteX132" fmla="*/ 177 w 10000"/>
                <a:gd name="connsiteY132" fmla="*/ 1243 h 10000"/>
                <a:gd name="connsiteX133" fmla="*/ 442 w 10000"/>
                <a:gd name="connsiteY133" fmla="*/ 1102 h 10000"/>
                <a:gd name="connsiteX134" fmla="*/ 531 w 10000"/>
                <a:gd name="connsiteY134" fmla="*/ 1017 h 10000"/>
                <a:gd name="connsiteX135" fmla="*/ 619 w 10000"/>
                <a:gd name="connsiteY135" fmla="*/ 932 h 10000"/>
                <a:gd name="connsiteX136" fmla="*/ 708 w 10000"/>
                <a:gd name="connsiteY136" fmla="*/ 706 h 10000"/>
                <a:gd name="connsiteX137" fmla="*/ 752 w 10000"/>
                <a:gd name="connsiteY137" fmla="*/ 650 h 10000"/>
                <a:gd name="connsiteX138" fmla="*/ 841 w 10000"/>
                <a:gd name="connsiteY138" fmla="*/ 565 h 10000"/>
                <a:gd name="connsiteX139" fmla="*/ 885 w 10000"/>
                <a:gd name="connsiteY139" fmla="*/ 480 h 10000"/>
                <a:gd name="connsiteX140" fmla="*/ 929 w 10000"/>
                <a:gd name="connsiteY140" fmla="*/ 367 h 10000"/>
                <a:gd name="connsiteX141" fmla="*/ 929 w 10000"/>
                <a:gd name="connsiteY141" fmla="*/ 113 h 10000"/>
                <a:gd name="connsiteX142" fmla="*/ 929 w 10000"/>
                <a:gd name="connsiteY142" fmla="*/ 28 h 10000"/>
                <a:gd name="connsiteX143" fmla="*/ 973 w 10000"/>
                <a:gd name="connsiteY143" fmla="*/ 0 h 10000"/>
                <a:gd name="connsiteX144" fmla="*/ 5487 w 10000"/>
                <a:gd name="connsiteY144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4469 w 10000"/>
                <a:gd name="connsiteY31" fmla="*/ 8362 h 10000"/>
                <a:gd name="connsiteX32" fmla="*/ 4204 w 10000"/>
                <a:gd name="connsiteY32" fmla="*/ 8277 h 10000"/>
                <a:gd name="connsiteX33" fmla="*/ 4027 w 10000"/>
                <a:gd name="connsiteY33" fmla="*/ 8164 h 10000"/>
                <a:gd name="connsiteX34" fmla="*/ 3938 w 10000"/>
                <a:gd name="connsiteY34" fmla="*/ 8079 h 10000"/>
                <a:gd name="connsiteX35" fmla="*/ 3850 w 10000"/>
                <a:gd name="connsiteY35" fmla="*/ 8023 h 10000"/>
                <a:gd name="connsiteX36" fmla="*/ 3805 w 10000"/>
                <a:gd name="connsiteY36" fmla="*/ 7938 h 10000"/>
                <a:gd name="connsiteX37" fmla="*/ 3673 w 10000"/>
                <a:gd name="connsiteY37" fmla="*/ 7853 h 10000"/>
                <a:gd name="connsiteX38" fmla="*/ 3496 w 10000"/>
                <a:gd name="connsiteY38" fmla="*/ 7797 h 10000"/>
                <a:gd name="connsiteX39" fmla="*/ 3319 w 10000"/>
                <a:gd name="connsiteY39" fmla="*/ 7740 h 10000"/>
                <a:gd name="connsiteX40" fmla="*/ 2920 w 10000"/>
                <a:gd name="connsiteY40" fmla="*/ 7684 h 10000"/>
                <a:gd name="connsiteX41" fmla="*/ 2611 w 10000"/>
                <a:gd name="connsiteY41" fmla="*/ 7684 h 10000"/>
                <a:gd name="connsiteX42" fmla="*/ 2434 w 10000"/>
                <a:gd name="connsiteY42" fmla="*/ 7627 h 10000"/>
                <a:gd name="connsiteX43" fmla="*/ 2389 w 10000"/>
                <a:gd name="connsiteY43" fmla="*/ 7571 h 10000"/>
                <a:gd name="connsiteX44" fmla="*/ 2345 w 10000"/>
                <a:gd name="connsiteY44" fmla="*/ 7542 h 10000"/>
                <a:gd name="connsiteX45" fmla="*/ 2389 w 10000"/>
                <a:gd name="connsiteY45" fmla="*/ 7373 h 10000"/>
                <a:gd name="connsiteX46" fmla="*/ 2434 w 10000"/>
                <a:gd name="connsiteY46" fmla="*/ 7260 h 10000"/>
                <a:gd name="connsiteX47" fmla="*/ 2522 w 10000"/>
                <a:gd name="connsiteY47" fmla="*/ 7119 h 10000"/>
                <a:gd name="connsiteX48" fmla="*/ 2566 w 10000"/>
                <a:gd name="connsiteY48" fmla="*/ 7006 h 10000"/>
                <a:gd name="connsiteX49" fmla="*/ 2345 w 10000"/>
                <a:gd name="connsiteY49" fmla="*/ 6921 h 10000"/>
                <a:gd name="connsiteX50" fmla="*/ 2301 w 10000"/>
                <a:gd name="connsiteY50" fmla="*/ 6893 h 10000"/>
                <a:gd name="connsiteX51" fmla="*/ 2257 w 10000"/>
                <a:gd name="connsiteY51" fmla="*/ 6836 h 10000"/>
                <a:gd name="connsiteX52" fmla="*/ 2301 w 10000"/>
                <a:gd name="connsiteY52" fmla="*/ 6751 h 10000"/>
                <a:gd name="connsiteX53" fmla="*/ 2345 w 10000"/>
                <a:gd name="connsiteY53" fmla="*/ 6723 h 10000"/>
                <a:gd name="connsiteX54" fmla="*/ 2212 w 10000"/>
                <a:gd name="connsiteY54" fmla="*/ 6554 h 10000"/>
                <a:gd name="connsiteX55" fmla="*/ 2080 w 10000"/>
                <a:gd name="connsiteY55" fmla="*/ 6412 h 10000"/>
                <a:gd name="connsiteX56" fmla="*/ 1770 w 10000"/>
                <a:gd name="connsiteY56" fmla="*/ 6158 h 10000"/>
                <a:gd name="connsiteX57" fmla="*/ 1637 w 10000"/>
                <a:gd name="connsiteY57" fmla="*/ 6017 h 10000"/>
                <a:gd name="connsiteX58" fmla="*/ 1549 w 10000"/>
                <a:gd name="connsiteY58" fmla="*/ 5847 h 10000"/>
                <a:gd name="connsiteX59" fmla="*/ 1460 w 10000"/>
                <a:gd name="connsiteY59" fmla="*/ 5678 h 10000"/>
                <a:gd name="connsiteX60" fmla="*/ 1416 w 10000"/>
                <a:gd name="connsiteY60" fmla="*/ 5480 h 10000"/>
                <a:gd name="connsiteX61" fmla="*/ 1460 w 10000"/>
                <a:gd name="connsiteY61" fmla="*/ 5424 h 10000"/>
                <a:gd name="connsiteX62" fmla="*/ 1460 w 10000"/>
                <a:gd name="connsiteY62" fmla="*/ 5395 h 10000"/>
                <a:gd name="connsiteX63" fmla="*/ 1549 w 10000"/>
                <a:gd name="connsiteY63" fmla="*/ 5339 h 10000"/>
                <a:gd name="connsiteX64" fmla="*/ 1637 w 10000"/>
                <a:gd name="connsiteY64" fmla="*/ 5282 h 10000"/>
                <a:gd name="connsiteX65" fmla="*/ 1681 w 10000"/>
                <a:gd name="connsiteY65" fmla="*/ 5254 h 10000"/>
                <a:gd name="connsiteX66" fmla="*/ 1681 w 10000"/>
                <a:gd name="connsiteY66" fmla="*/ 5198 h 10000"/>
                <a:gd name="connsiteX67" fmla="*/ 1681 w 10000"/>
                <a:gd name="connsiteY67" fmla="*/ 5141 h 10000"/>
                <a:gd name="connsiteX68" fmla="*/ 1593 w 10000"/>
                <a:gd name="connsiteY68" fmla="*/ 5085 h 10000"/>
                <a:gd name="connsiteX69" fmla="*/ 1416 w 10000"/>
                <a:gd name="connsiteY69" fmla="*/ 4972 h 10000"/>
                <a:gd name="connsiteX70" fmla="*/ 1239 w 10000"/>
                <a:gd name="connsiteY70" fmla="*/ 4887 h 10000"/>
                <a:gd name="connsiteX71" fmla="*/ 1150 w 10000"/>
                <a:gd name="connsiteY71" fmla="*/ 4802 h 10000"/>
                <a:gd name="connsiteX72" fmla="*/ 1150 w 10000"/>
                <a:gd name="connsiteY72" fmla="*/ 4746 h 10000"/>
                <a:gd name="connsiteX73" fmla="*/ 1195 w 10000"/>
                <a:gd name="connsiteY73" fmla="*/ 4492 h 10000"/>
                <a:gd name="connsiteX74" fmla="*/ 1195 w 10000"/>
                <a:gd name="connsiteY74" fmla="*/ 4379 h 10000"/>
                <a:gd name="connsiteX75" fmla="*/ 1150 w 10000"/>
                <a:gd name="connsiteY75" fmla="*/ 4266 h 10000"/>
                <a:gd name="connsiteX76" fmla="*/ 1283 w 10000"/>
                <a:gd name="connsiteY76" fmla="*/ 4266 h 10000"/>
                <a:gd name="connsiteX77" fmla="*/ 1372 w 10000"/>
                <a:gd name="connsiteY77" fmla="*/ 4407 h 10000"/>
                <a:gd name="connsiteX78" fmla="*/ 1549 w 10000"/>
                <a:gd name="connsiteY78" fmla="*/ 4520 h 10000"/>
                <a:gd name="connsiteX79" fmla="*/ 1549 w 10000"/>
                <a:gd name="connsiteY79" fmla="*/ 4463 h 10000"/>
                <a:gd name="connsiteX80" fmla="*/ 1549 w 10000"/>
                <a:gd name="connsiteY80" fmla="*/ 4435 h 10000"/>
                <a:gd name="connsiteX81" fmla="*/ 1504 w 10000"/>
                <a:gd name="connsiteY81" fmla="*/ 4379 h 10000"/>
                <a:gd name="connsiteX82" fmla="*/ 1460 w 10000"/>
                <a:gd name="connsiteY82" fmla="*/ 4322 h 10000"/>
                <a:gd name="connsiteX83" fmla="*/ 1416 w 10000"/>
                <a:gd name="connsiteY83" fmla="*/ 4237 h 10000"/>
                <a:gd name="connsiteX84" fmla="*/ 1372 w 10000"/>
                <a:gd name="connsiteY84" fmla="*/ 4153 h 10000"/>
                <a:gd name="connsiteX85" fmla="*/ 1416 w 10000"/>
                <a:gd name="connsiteY85" fmla="*/ 4096 h 10000"/>
                <a:gd name="connsiteX86" fmla="*/ 1460 w 10000"/>
                <a:gd name="connsiteY86" fmla="*/ 4068 h 10000"/>
                <a:gd name="connsiteX87" fmla="*/ 1549 w 10000"/>
                <a:gd name="connsiteY87" fmla="*/ 4040 h 10000"/>
                <a:gd name="connsiteX88" fmla="*/ 1593 w 10000"/>
                <a:gd name="connsiteY88" fmla="*/ 3983 h 10000"/>
                <a:gd name="connsiteX89" fmla="*/ 1549 w 10000"/>
                <a:gd name="connsiteY89" fmla="*/ 3955 h 10000"/>
                <a:gd name="connsiteX90" fmla="*/ 1460 w 10000"/>
                <a:gd name="connsiteY90" fmla="*/ 3927 h 10000"/>
                <a:gd name="connsiteX91" fmla="*/ 1416 w 10000"/>
                <a:gd name="connsiteY91" fmla="*/ 3927 h 10000"/>
                <a:gd name="connsiteX92" fmla="*/ 1327 w 10000"/>
                <a:gd name="connsiteY92" fmla="*/ 3955 h 10000"/>
                <a:gd name="connsiteX93" fmla="*/ 1283 w 10000"/>
                <a:gd name="connsiteY93" fmla="*/ 4040 h 10000"/>
                <a:gd name="connsiteX94" fmla="*/ 1283 w 10000"/>
                <a:gd name="connsiteY94" fmla="*/ 4266 h 10000"/>
                <a:gd name="connsiteX95" fmla="*/ 1150 w 10000"/>
                <a:gd name="connsiteY95" fmla="*/ 4209 h 10000"/>
                <a:gd name="connsiteX96" fmla="*/ 1018 w 10000"/>
                <a:gd name="connsiteY96" fmla="*/ 4011 h 10000"/>
                <a:gd name="connsiteX97" fmla="*/ 929 w 10000"/>
                <a:gd name="connsiteY97" fmla="*/ 3955 h 10000"/>
                <a:gd name="connsiteX98" fmla="*/ 796 w 10000"/>
                <a:gd name="connsiteY98" fmla="*/ 3955 h 10000"/>
                <a:gd name="connsiteX99" fmla="*/ 752 w 10000"/>
                <a:gd name="connsiteY99" fmla="*/ 3927 h 10000"/>
                <a:gd name="connsiteX100" fmla="*/ 752 w 10000"/>
                <a:gd name="connsiteY100" fmla="*/ 3870 h 10000"/>
                <a:gd name="connsiteX101" fmla="*/ 796 w 10000"/>
                <a:gd name="connsiteY101" fmla="*/ 3785 h 10000"/>
                <a:gd name="connsiteX102" fmla="*/ 796 w 10000"/>
                <a:gd name="connsiteY102" fmla="*/ 3729 h 10000"/>
                <a:gd name="connsiteX103" fmla="*/ 796 w 10000"/>
                <a:gd name="connsiteY103" fmla="*/ 3616 h 10000"/>
                <a:gd name="connsiteX104" fmla="*/ 708 w 10000"/>
                <a:gd name="connsiteY104" fmla="*/ 3503 h 10000"/>
                <a:gd name="connsiteX105" fmla="*/ 531 w 10000"/>
                <a:gd name="connsiteY105" fmla="*/ 3305 h 10000"/>
                <a:gd name="connsiteX106" fmla="*/ 310 w 10000"/>
                <a:gd name="connsiteY106" fmla="*/ 3107 h 10000"/>
                <a:gd name="connsiteX107" fmla="*/ 221 w 10000"/>
                <a:gd name="connsiteY107" fmla="*/ 3023 h 10000"/>
                <a:gd name="connsiteX108" fmla="*/ 221 w 10000"/>
                <a:gd name="connsiteY108" fmla="*/ 2910 h 10000"/>
                <a:gd name="connsiteX109" fmla="*/ 221 w 10000"/>
                <a:gd name="connsiteY109" fmla="*/ 2853 h 10000"/>
                <a:gd name="connsiteX110" fmla="*/ 265 w 10000"/>
                <a:gd name="connsiteY110" fmla="*/ 2825 h 10000"/>
                <a:gd name="connsiteX111" fmla="*/ 310 w 10000"/>
                <a:gd name="connsiteY111" fmla="*/ 2797 h 10000"/>
                <a:gd name="connsiteX112" fmla="*/ 354 w 10000"/>
                <a:gd name="connsiteY112" fmla="*/ 2768 h 10000"/>
                <a:gd name="connsiteX113" fmla="*/ 310 w 10000"/>
                <a:gd name="connsiteY113" fmla="*/ 2712 h 10000"/>
                <a:gd name="connsiteX114" fmla="*/ 310 w 10000"/>
                <a:gd name="connsiteY114" fmla="*/ 2684 h 10000"/>
                <a:gd name="connsiteX115" fmla="*/ 265 w 10000"/>
                <a:gd name="connsiteY115" fmla="*/ 2655 h 10000"/>
                <a:gd name="connsiteX116" fmla="*/ 265 w 10000"/>
                <a:gd name="connsiteY116" fmla="*/ 2627 h 10000"/>
                <a:gd name="connsiteX117" fmla="*/ 310 w 10000"/>
                <a:gd name="connsiteY117" fmla="*/ 2486 h 10000"/>
                <a:gd name="connsiteX118" fmla="*/ 354 w 10000"/>
                <a:gd name="connsiteY118" fmla="*/ 2373 h 10000"/>
                <a:gd name="connsiteX119" fmla="*/ 442 w 10000"/>
                <a:gd name="connsiteY119" fmla="*/ 2288 h 10000"/>
                <a:gd name="connsiteX120" fmla="*/ 487 w 10000"/>
                <a:gd name="connsiteY120" fmla="*/ 2147 h 10000"/>
                <a:gd name="connsiteX121" fmla="*/ 442 w 10000"/>
                <a:gd name="connsiteY121" fmla="*/ 2090 h 10000"/>
                <a:gd name="connsiteX122" fmla="*/ 442 w 10000"/>
                <a:gd name="connsiteY122" fmla="*/ 2034 h 10000"/>
                <a:gd name="connsiteX123" fmla="*/ 354 w 10000"/>
                <a:gd name="connsiteY123" fmla="*/ 1921 h 10000"/>
                <a:gd name="connsiteX124" fmla="*/ 354 w 10000"/>
                <a:gd name="connsiteY124" fmla="*/ 1836 h 10000"/>
                <a:gd name="connsiteX125" fmla="*/ 310 w 10000"/>
                <a:gd name="connsiteY125" fmla="*/ 1780 h 10000"/>
                <a:gd name="connsiteX126" fmla="*/ 177 w 10000"/>
                <a:gd name="connsiteY126" fmla="*/ 1667 h 10000"/>
                <a:gd name="connsiteX127" fmla="*/ 44 w 10000"/>
                <a:gd name="connsiteY127" fmla="*/ 1582 h 10000"/>
                <a:gd name="connsiteX128" fmla="*/ 44 w 10000"/>
                <a:gd name="connsiteY128" fmla="*/ 1525 h 10000"/>
                <a:gd name="connsiteX129" fmla="*/ 0 w 10000"/>
                <a:gd name="connsiteY129" fmla="*/ 1469 h 10000"/>
                <a:gd name="connsiteX130" fmla="*/ 44 w 10000"/>
                <a:gd name="connsiteY130" fmla="*/ 1356 h 10000"/>
                <a:gd name="connsiteX131" fmla="*/ 177 w 10000"/>
                <a:gd name="connsiteY131" fmla="*/ 1243 h 10000"/>
                <a:gd name="connsiteX132" fmla="*/ 442 w 10000"/>
                <a:gd name="connsiteY132" fmla="*/ 1102 h 10000"/>
                <a:gd name="connsiteX133" fmla="*/ 531 w 10000"/>
                <a:gd name="connsiteY133" fmla="*/ 1017 h 10000"/>
                <a:gd name="connsiteX134" fmla="*/ 619 w 10000"/>
                <a:gd name="connsiteY134" fmla="*/ 932 h 10000"/>
                <a:gd name="connsiteX135" fmla="*/ 708 w 10000"/>
                <a:gd name="connsiteY135" fmla="*/ 706 h 10000"/>
                <a:gd name="connsiteX136" fmla="*/ 752 w 10000"/>
                <a:gd name="connsiteY136" fmla="*/ 650 h 10000"/>
                <a:gd name="connsiteX137" fmla="*/ 841 w 10000"/>
                <a:gd name="connsiteY137" fmla="*/ 565 h 10000"/>
                <a:gd name="connsiteX138" fmla="*/ 885 w 10000"/>
                <a:gd name="connsiteY138" fmla="*/ 480 h 10000"/>
                <a:gd name="connsiteX139" fmla="*/ 929 w 10000"/>
                <a:gd name="connsiteY139" fmla="*/ 367 h 10000"/>
                <a:gd name="connsiteX140" fmla="*/ 929 w 10000"/>
                <a:gd name="connsiteY140" fmla="*/ 113 h 10000"/>
                <a:gd name="connsiteX141" fmla="*/ 929 w 10000"/>
                <a:gd name="connsiteY141" fmla="*/ 28 h 10000"/>
                <a:gd name="connsiteX142" fmla="*/ 973 w 10000"/>
                <a:gd name="connsiteY142" fmla="*/ 0 h 10000"/>
                <a:gd name="connsiteX143" fmla="*/ 5487 w 10000"/>
                <a:gd name="connsiteY143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4469 w 10000"/>
                <a:gd name="connsiteY30" fmla="*/ 8362 h 10000"/>
                <a:gd name="connsiteX31" fmla="*/ 4204 w 10000"/>
                <a:gd name="connsiteY31" fmla="*/ 8277 h 10000"/>
                <a:gd name="connsiteX32" fmla="*/ 4027 w 10000"/>
                <a:gd name="connsiteY32" fmla="*/ 8164 h 10000"/>
                <a:gd name="connsiteX33" fmla="*/ 3938 w 10000"/>
                <a:gd name="connsiteY33" fmla="*/ 8079 h 10000"/>
                <a:gd name="connsiteX34" fmla="*/ 3850 w 10000"/>
                <a:gd name="connsiteY34" fmla="*/ 8023 h 10000"/>
                <a:gd name="connsiteX35" fmla="*/ 3805 w 10000"/>
                <a:gd name="connsiteY35" fmla="*/ 7938 h 10000"/>
                <a:gd name="connsiteX36" fmla="*/ 3673 w 10000"/>
                <a:gd name="connsiteY36" fmla="*/ 7853 h 10000"/>
                <a:gd name="connsiteX37" fmla="*/ 3496 w 10000"/>
                <a:gd name="connsiteY37" fmla="*/ 7797 h 10000"/>
                <a:gd name="connsiteX38" fmla="*/ 3319 w 10000"/>
                <a:gd name="connsiteY38" fmla="*/ 7740 h 10000"/>
                <a:gd name="connsiteX39" fmla="*/ 2920 w 10000"/>
                <a:gd name="connsiteY39" fmla="*/ 7684 h 10000"/>
                <a:gd name="connsiteX40" fmla="*/ 2611 w 10000"/>
                <a:gd name="connsiteY40" fmla="*/ 7684 h 10000"/>
                <a:gd name="connsiteX41" fmla="*/ 2434 w 10000"/>
                <a:gd name="connsiteY41" fmla="*/ 7627 h 10000"/>
                <a:gd name="connsiteX42" fmla="*/ 2389 w 10000"/>
                <a:gd name="connsiteY42" fmla="*/ 7571 h 10000"/>
                <a:gd name="connsiteX43" fmla="*/ 2345 w 10000"/>
                <a:gd name="connsiteY43" fmla="*/ 7542 h 10000"/>
                <a:gd name="connsiteX44" fmla="*/ 2389 w 10000"/>
                <a:gd name="connsiteY44" fmla="*/ 7373 h 10000"/>
                <a:gd name="connsiteX45" fmla="*/ 2434 w 10000"/>
                <a:gd name="connsiteY45" fmla="*/ 7260 h 10000"/>
                <a:gd name="connsiteX46" fmla="*/ 2522 w 10000"/>
                <a:gd name="connsiteY46" fmla="*/ 7119 h 10000"/>
                <a:gd name="connsiteX47" fmla="*/ 2566 w 10000"/>
                <a:gd name="connsiteY47" fmla="*/ 7006 h 10000"/>
                <a:gd name="connsiteX48" fmla="*/ 2345 w 10000"/>
                <a:gd name="connsiteY48" fmla="*/ 6921 h 10000"/>
                <a:gd name="connsiteX49" fmla="*/ 2301 w 10000"/>
                <a:gd name="connsiteY49" fmla="*/ 6893 h 10000"/>
                <a:gd name="connsiteX50" fmla="*/ 2257 w 10000"/>
                <a:gd name="connsiteY50" fmla="*/ 6836 h 10000"/>
                <a:gd name="connsiteX51" fmla="*/ 2301 w 10000"/>
                <a:gd name="connsiteY51" fmla="*/ 6751 h 10000"/>
                <a:gd name="connsiteX52" fmla="*/ 2345 w 10000"/>
                <a:gd name="connsiteY52" fmla="*/ 6723 h 10000"/>
                <a:gd name="connsiteX53" fmla="*/ 2212 w 10000"/>
                <a:gd name="connsiteY53" fmla="*/ 6554 h 10000"/>
                <a:gd name="connsiteX54" fmla="*/ 2080 w 10000"/>
                <a:gd name="connsiteY54" fmla="*/ 6412 h 10000"/>
                <a:gd name="connsiteX55" fmla="*/ 1770 w 10000"/>
                <a:gd name="connsiteY55" fmla="*/ 6158 h 10000"/>
                <a:gd name="connsiteX56" fmla="*/ 1637 w 10000"/>
                <a:gd name="connsiteY56" fmla="*/ 6017 h 10000"/>
                <a:gd name="connsiteX57" fmla="*/ 1549 w 10000"/>
                <a:gd name="connsiteY57" fmla="*/ 5847 h 10000"/>
                <a:gd name="connsiteX58" fmla="*/ 1460 w 10000"/>
                <a:gd name="connsiteY58" fmla="*/ 5678 h 10000"/>
                <a:gd name="connsiteX59" fmla="*/ 1416 w 10000"/>
                <a:gd name="connsiteY59" fmla="*/ 5480 h 10000"/>
                <a:gd name="connsiteX60" fmla="*/ 1460 w 10000"/>
                <a:gd name="connsiteY60" fmla="*/ 5424 h 10000"/>
                <a:gd name="connsiteX61" fmla="*/ 1460 w 10000"/>
                <a:gd name="connsiteY61" fmla="*/ 5395 h 10000"/>
                <a:gd name="connsiteX62" fmla="*/ 1549 w 10000"/>
                <a:gd name="connsiteY62" fmla="*/ 5339 h 10000"/>
                <a:gd name="connsiteX63" fmla="*/ 1637 w 10000"/>
                <a:gd name="connsiteY63" fmla="*/ 5282 h 10000"/>
                <a:gd name="connsiteX64" fmla="*/ 1681 w 10000"/>
                <a:gd name="connsiteY64" fmla="*/ 5254 h 10000"/>
                <a:gd name="connsiteX65" fmla="*/ 1681 w 10000"/>
                <a:gd name="connsiteY65" fmla="*/ 5198 h 10000"/>
                <a:gd name="connsiteX66" fmla="*/ 1681 w 10000"/>
                <a:gd name="connsiteY66" fmla="*/ 5141 h 10000"/>
                <a:gd name="connsiteX67" fmla="*/ 1593 w 10000"/>
                <a:gd name="connsiteY67" fmla="*/ 5085 h 10000"/>
                <a:gd name="connsiteX68" fmla="*/ 1416 w 10000"/>
                <a:gd name="connsiteY68" fmla="*/ 4972 h 10000"/>
                <a:gd name="connsiteX69" fmla="*/ 1239 w 10000"/>
                <a:gd name="connsiteY69" fmla="*/ 4887 h 10000"/>
                <a:gd name="connsiteX70" fmla="*/ 1150 w 10000"/>
                <a:gd name="connsiteY70" fmla="*/ 4802 h 10000"/>
                <a:gd name="connsiteX71" fmla="*/ 1150 w 10000"/>
                <a:gd name="connsiteY71" fmla="*/ 4746 h 10000"/>
                <a:gd name="connsiteX72" fmla="*/ 1195 w 10000"/>
                <a:gd name="connsiteY72" fmla="*/ 4492 h 10000"/>
                <a:gd name="connsiteX73" fmla="*/ 1195 w 10000"/>
                <a:gd name="connsiteY73" fmla="*/ 4379 h 10000"/>
                <a:gd name="connsiteX74" fmla="*/ 1150 w 10000"/>
                <a:gd name="connsiteY74" fmla="*/ 4266 h 10000"/>
                <a:gd name="connsiteX75" fmla="*/ 1283 w 10000"/>
                <a:gd name="connsiteY75" fmla="*/ 4266 h 10000"/>
                <a:gd name="connsiteX76" fmla="*/ 1372 w 10000"/>
                <a:gd name="connsiteY76" fmla="*/ 4407 h 10000"/>
                <a:gd name="connsiteX77" fmla="*/ 1549 w 10000"/>
                <a:gd name="connsiteY77" fmla="*/ 4520 h 10000"/>
                <a:gd name="connsiteX78" fmla="*/ 1549 w 10000"/>
                <a:gd name="connsiteY78" fmla="*/ 4463 h 10000"/>
                <a:gd name="connsiteX79" fmla="*/ 1549 w 10000"/>
                <a:gd name="connsiteY79" fmla="*/ 4435 h 10000"/>
                <a:gd name="connsiteX80" fmla="*/ 1504 w 10000"/>
                <a:gd name="connsiteY80" fmla="*/ 4379 h 10000"/>
                <a:gd name="connsiteX81" fmla="*/ 1460 w 10000"/>
                <a:gd name="connsiteY81" fmla="*/ 4322 h 10000"/>
                <a:gd name="connsiteX82" fmla="*/ 1416 w 10000"/>
                <a:gd name="connsiteY82" fmla="*/ 4237 h 10000"/>
                <a:gd name="connsiteX83" fmla="*/ 1372 w 10000"/>
                <a:gd name="connsiteY83" fmla="*/ 4153 h 10000"/>
                <a:gd name="connsiteX84" fmla="*/ 1416 w 10000"/>
                <a:gd name="connsiteY84" fmla="*/ 4096 h 10000"/>
                <a:gd name="connsiteX85" fmla="*/ 1460 w 10000"/>
                <a:gd name="connsiteY85" fmla="*/ 4068 h 10000"/>
                <a:gd name="connsiteX86" fmla="*/ 1549 w 10000"/>
                <a:gd name="connsiteY86" fmla="*/ 4040 h 10000"/>
                <a:gd name="connsiteX87" fmla="*/ 1593 w 10000"/>
                <a:gd name="connsiteY87" fmla="*/ 3983 h 10000"/>
                <a:gd name="connsiteX88" fmla="*/ 1549 w 10000"/>
                <a:gd name="connsiteY88" fmla="*/ 3955 h 10000"/>
                <a:gd name="connsiteX89" fmla="*/ 1460 w 10000"/>
                <a:gd name="connsiteY89" fmla="*/ 3927 h 10000"/>
                <a:gd name="connsiteX90" fmla="*/ 1416 w 10000"/>
                <a:gd name="connsiteY90" fmla="*/ 3927 h 10000"/>
                <a:gd name="connsiteX91" fmla="*/ 1327 w 10000"/>
                <a:gd name="connsiteY91" fmla="*/ 3955 h 10000"/>
                <a:gd name="connsiteX92" fmla="*/ 1283 w 10000"/>
                <a:gd name="connsiteY92" fmla="*/ 4040 h 10000"/>
                <a:gd name="connsiteX93" fmla="*/ 1283 w 10000"/>
                <a:gd name="connsiteY93" fmla="*/ 4266 h 10000"/>
                <a:gd name="connsiteX94" fmla="*/ 1150 w 10000"/>
                <a:gd name="connsiteY94" fmla="*/ 4209 h 10000"/>
                <a:gd name="connsiteX95" fmla="*/ 1018 w 10000"/>
                <a:gd name="connsiteY95" fmla="*/ 4011 h 10000"/>
                <a:gd name="connsiteX96" fmla="*/ 929 w 10000"/>
                <a:gd name="connsiteY96" fmla="*/ 3955 h 10000"/>
                <a:gd name="connsiteX97" fmla="*/ 796 w 10000"/>
                <a:gd name="connsiteY97" fmla="*/ 3955 h 10000"/>
                <a:gd name="connsiteX98" fmla="*/ 752 w 10000"/>
                <a:gd name="connsiteY98" fmla="*/ 3927 h 10000"/>
                <a:gd name="connsiteX99" fmla="*/ 752 w 10000"/>
                <a:gd name="connsiteY99" fmla="*/ 3870 h 10000"/>
                <a:gd name="connsiteX100" fmla="*/ 796 w 10000"/>
                <a:gd name="connsiteY100" fmla="*/ 3785 h 10000"/>
                <a:gd name="connsiteX101" fmla="*/ 796 w 10000"/>
                <a:gd name="connsiteY101" fmla="*/ 3729 h 10000"/>
                <a:gd name="connsiteX102" fmla="*/ 796 w 10000"/>
                <a:gd name="connsiteY102" fmla="*/ 3616 h 10000"/>
                <a:gd name="connsiteX103" fmla="*/ 708 w 10000"/>
                <a:gd name="connsiteY103" fmla="*/ 3503 h 10000"/>
                <a:gd name="connsiteX104" fmla="*/ 531 w 10000"/>
                <a:gd name="connsiteY104" fmla="*/ 3305 h 10000"/>
                <a:gd name="connsiteX105" fmla="*/ 310 w 10000"/>
                <a:gd name="connsiteY105" fmla="*/ 3107 h 10000"/>
                <a:gd name="connsiteX106" fmla="*/ 221 w 10000"/>
                <a:gd name="connsiteY106" fmla="*/ 3023 h 10000"/>
                <a:gd name="connsiteX107" fmla="*/ 221 w 10000"/>
                <a:gd name="connsiteY107" fmla="*/ 2910 h 10000"/>
                <a:gd name="connsiteX108" fmla="*/ 221 w 10000"/>
                <a:gd name="connsiteY108" fmla="*/ 2853 h 10000"/>
                <a:gd name="connsiteX109" fmla="*/ 265 w 10000"/>
                <a:gd name="connsiteY109" fmla="*/ 2825 h 10000"/>
                <a:gd name="connsiteX110" fmla="*/ 310 w 10000"/>
                <a:gd name="connsiteY110" fmla="*/ 2797 h 10000"/>
                <a:gd name="connsiteX111" fmla="*/ 354 w 10000"/>
                <a:gd name="connsiteY111" fmla="*/ 2768 h 10000"/>
                <a:gd name="connsiteX112" fmla="*/ 310 w 10000"/>
                <a:gd name="connsiteY112" fmla="*/ 2712 h 10000"/>
                <a:gd name="connsiteX113" fmla="*/ 310 w 10000"/>
                <a:gd name="connsiteY113" fmla="*/ 2684 h 10000"/>
                <a:gd name="connsiteX114" fmla="*/ 265 w 10000"/>
                <a:gd name="connsiteY114" fmla="*/ 2655 h 10000"/>
                <a:gd name="connsiteX115" fmla="*/ 265 w 10000"/>
                <a:gd name="connsiteY115" fmla="*/ 2627 h 10000"/>
                <a:gd name="connsiteX116" fmla="*/ 310 w 10000"/>
                <a:gd name="connsiteY116" fmla="*/ 2486 h 10000"/>
                <a:gd name="connsiteX117" fmla="*/ 354 w 10000"/>
                <a:gd name="connsiteY117" fmla="*/ 2373 h 10000"/>
                <a:gd name="connsiteX118" fmla="*/ 442 w 10000"/>
                <a:gd name="connsiteY118" fmla="*/ 2288 h 10000"/>
                <a:gd name="connsiteX119" fmla="*/ 487 w 10000"/>
                <a:gd name="connsiteY119" fmla="*/ 2147 h 10000"/>
                <a:gd name="connsiteX120" fmla="*/ 442 w 10000"/>
                <a:gd name="connsiteY120" fmla="*/ 2090 h 10000"/>
                <a:gd name="connsiteX121" fmla="*/ 442 w 10000"/>
                <a:gd name="connsiteY121" fmla="*/ 2034 h 10000"/>
                <a:gd name="connsiteX122" fmla="*/ 354 w 10000"/>
                <a:gd name="connsiteY122" fmla="*/ 1921 h 10000"/>
                <a:gd name="connsiteX123" fmla="*/ 354 w 10000"/>
                <a:gd name="connsiteY123" fmla="*/ 1836 h 10000"/>
                <a:gd name="connsiteX124" fmla="*/ 310 w 10000"/>
                <a:gd name="connsiteY124" fmla="*/ 1780 h 10000"/>
                <a:gd name="connsiteX125" fmla="*/ 177 w 10000"/>
                <a:gd name="connsiteY125" fmla="*/ 1667 h 10000"/>
                <a:gd name="connsiteX126" fmla="*/ 44 w 10000"/>
                <a:gd name="connsiteY126" fmla="*/ 1582 h 10000"/>
                <a:gd name="connsiteX127" fmla="*/ 44 w 10000"/>
                <a:gd name="connsiteY127" fmla="*/ 1525 h 10000"/>
                <a:gd name="connsiteX128" fmla="*/ 0 w 10000"/>
                <a:gd name="connsiteY128" fmla="*/ 1469 h 10000"/>
                <a:gd name="connsiteX129" fmla="*/ 44 w 10000"/>
                <a:gd name="connsiteY129" fmla="*/ 1356 h 10000"/>
                <a:gd name="connsiteX130" fmla="*/ 177 w 10000"/>
                <a:gd name="connsiteY130" fmla="*/ 1243 h 10000"/>
                <a:gd name="connsiteX131" fmla="*/ 442 w 10000"/>
                <a:gd name="connsiteY131" fmla="*/ 1102 h 10000"/>
                <a:gd name="connsiteX132" fmla="*/ 531 w 10000"/>
                <a:gd name="connsiteY132" fmla="*/ 1017 h 10000"/>
                <a:gd name="connsiteX133" fmla="*/ 619 w 10000"/>
                <a:gd name="connsiteY133" fmla="*/ 932 h 10000"/>
                <a:gd name="connsiteX134" fmla="*/ 708 w 10000"/>
                <a:gd name="connsiteY134" fmla="*/ 706 h 10000"/>
                <a:gd name="connsiteX135" fmla="*/ 752 w 10000"/>
                <a:gd name="connsiteY135" fmla="*/ 650 h 10000"/>
                <a:gd name="connsiteX136" fmla="*/ 841 w 10000"/>
                <a:gd name="connsiteY136" fmla="*/ 565 h 10000"/>
                <a:gd name="connsiteX137" fmla="*/ 885 w 10000"/>
                <a:gd name="connsiteY137" fmla="*/ 480 h 10000"/>
                <a:gd name="connsiteX138" fmla="*/ 929 w 10000"/>
                <a:gd name="connsiteY138" fmla="*/ 367 h 10000"/>
                <a:gd name="connsiteX139" fmla="*/ 929 w 10000"/>
                <a:gd name="connsiteY139" fmla="*/ 113 h 10000"/>
                <a:gd name="connsiteX140" fmla="*/ 929 w 10000"/>
                <a:gd name="connsiteY140" fmla="*/ 28 h 10000"/>
                <a:gd name="connsiteX141" fmla="*/ 973 w 10000"/>
                <a:gd name="connsiteY141" fmla="*/ 0 h 10000"/>
                <a:gd name="connsiteX142" fmla="*/ 5487 w 10000"/>
                <a:gd name="connsiteY142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4469 w 10000"/>
                <a:gd name="connsiteY29" fmla="*/ 8362 h 10000"/>
                <a:gd name="connsiteX30" fmla="*/ 4204 w 10000"/>
                <a:gd name="connsiteY30" fmla="*/ 8277 h 10000"/>
                <a:gd name="connsiteX31" fmla="*/ 4027 w 10000"/>
                <a:gd name="connsiteY31" fmla="*/ 8164 h 10000"/>
                <a:gd name="connsiteX32" fmla="*/ 3938 w 10000"/>
                <a:gd name="connsiteY32" fmla="*/ 8079 h 10000"/>
                <a:gd name="connsiteX33" fmla="*/ 3850 w 10000"/>
                <a:gd name="connsiteY33" fmla="*/ 8023 h 10000"/>
                <a:gd name="connsiteX34" fmla="*/ 3805 w 10000"/>
                <a:gd name="connsiteY34" fmla="*/ 7938 h 10000"/>
                <a:gd name="connsiteX35" fmla="*/ 3673 w 10000"/>
                <a:gd name="connsiteY35" fmla="*/ 7853 h 10000"/>
                <a:gd name="connsiteX36" fmla="*/ 3496 w 10000"/>
                <a:gd name="connsiteY36" fmla="*/ 7797 h 10000"/>
                <a:gd name="connsiteX37" fmla="*/ 3319 w 10000"/>
                <a:gd name="connsiteY37" fmla="*/ 7740 h 10000"/>
                <a:gd name="connsiteX38" fmla="*/ 2920 w 10000"/>
                <a:gd name="connsiteY38" fmla="*/ 7684 h 10000"/>
                <a:gd name="connsiteX39" fmla="*/ 2611 w 10000"/>
                <a:gd name="connsiteY39" fmla="*/ 7684 h 10000"/>
                <a:gd name="connsiteX40" fmla="*/ 2434 w 10000"/>
                <a:gd name="connsiteY40" fmla="*/ 7627 h 10000"/>
                <a:gd name="connsiteX41" fmla="*/ 2389 w 10000"/>
                <a:gd name="connsiteY41" fmla="*/ 7571 h 10000"/>
                <a:gd name="connsiteX42" fmla="*/ 2345 w 10000"/>
                <a:gd name="connsiteY42" fmla="*/ 7542 h 10000"/>
                <a:gd name="connsiteX43" fmla="*/ 2389 w 10000"/>
                <a:gd name="connsiteY43" fmla="*/ 7373 h 10000"/>
                <a:gd name="connsiteX44" fmla="*/ 2434 w 10000"/>
                <a:gd name="connsiteY44" fmla="*/ 7260 h 10000"/>
                <a:gd name="connsiteX45" fmla="*/ 2522 w 10000"/>
                <a:gd name="connsiteY45" fmla="*/ 7119 h 10000"/>
                <a:gd name="connsiteX46" fmla="*/ 2566 w 10000"/>
                <a:gd name="connsiteY46" fmla="*/ 7006 h 10000"/>
                <a:gd name="connsiteX47" fmla="*/ 2345 w 10000"/>
                <a:gd name="connsiteY47" fmla="*/ 6921 h 10000"/>
                <a:gd name="connsiteX48" fmla="*/ 2301 w 10000"/>
                <a:gd name="connsiteY48" fmla="*/ 6893 h 10000"/>
                <a:gd name="connsiteX49" fmla="*/ 2257 w 10000"/>
                <a:gd name="connsiteY49" fmla="*/ 6836 h 10000"/>
                <a:gd name="connsiteX50" fmla="*/ 2301 w 10000"/>
                <a:gd name="connsiteY50" fmla="*/ 6751 h 10000"/>
                <a:gd name="connsiteX51" fmla="*/ 2345 w 10000"/>
                <a:gd name="connsiteY51" fmla="*/ 6723 h 10000"/>
                <a:gd name="connsiteX52" fmla="*/ 2212 w 10000"/>
                <a:gd name="connsiteY52" fmla="*/ 6554 h 10000"/>
                <a:gd name="connsiteX53" fmla="*/ 2080 w 10000"/>
                <a:gd name="connsiteY53" fmla="*/ 6412 h 10000"/>
                <a:gd name="connsiteX54" fmla="*/ 1770 w 10000"/>
                <a:gd name="connsiteY54" fmla="*/ 6158 h 10000"/>
                <a:gd name="connsiteX55" fmla="*/ 1637 w 10000"/>
                <a:gd name="connsiteY55" fmla="*/ 6017 h 10000"/>
                <a:gd name="connsiteX56" fmla="*/ 1549 w 10000"/>
                <a:gd name="connsiteY56" fmla="*/ 5847 h 10000"/>
                <a:gd name="connsiteX57" fmla="*/ 1460 w 10000"/>
                <a:gd name="connsiteY57" fmla="*/ 5678 h 10000"/>
                <a:gd name="connsiteX58" fmla="*/ 1416 w 10000"/>
                <a:gd name="connsiteY58" fmla="*/ 5480 h 10000"/>
                <a:gd name="connsiteX59" fmla="*/ 1460 w 10000"/>
                <a:gd name="connsiteY59" fmla="*/ 5424 h 10000"/>
                <a:gd name="connsiteX60" fmla="*/ 1460 w 10000"/>
                <a:gd name="connsiteY60" fmla="*/ 5395 h 10000"/>
                <a:gd name="connsiteX61" fmla="*/ 1549 w 10000"/>
                <a:gd name="connsiteY61" fmla="*/ 5339 h 10000"/>
                <a:gd name="connsiteX62" fmla="*/ 1637 w 10000"/>
                <a:gd name="connsiteY62" fmla="*/ 5282 h 10000"/>
                <a:gd name="connsiteX63" fmla="*/ 1681 w 10000"/>
                <a:gd name="connsiteY63" fmla="*/ 5254 h 10000"/>
                <a:gd name="connsiteX64" fmla="*/ 1681 w 10000"/>
                <a:gd name="connsiteY64" fmla="*/ 5198 h 10000"/>
                <a:gd name="connsiteX65" fmla="*/ 1681 w 10000"/>
                <a:gd name="connsiteY65" fmla="*/ 5141 h 10000"/>
                <a:gd name="connsiteX66" fmla="*/ 1593 w 10000"/>
                <a:gd name="connsiteY66" fmla="*/ 5085 h 10000"/>
                <a:gd name="connsiteX67" fmla="*/ 1416 w 10000"/>
                <a:gd name="connsiteY67" fmla="*/ 4972 h 10000"/>
                <a:gd name="connsiteX68" fmla="*/ 1239 w 10000"/>
                <a:gd name="connsiteY68" fmla="*/ 4887 h 10000"/>
                <a:gd name="connsiteX69" fmla="*/ 1150 w 10000"/>
                <a:gd name="connsiteY69" fmla="*/ 4802 h 10000"/>
                <a:gd name="connsiteX70" fmla="*/ 1150 w 10000"/>
                <a:gd name="connsiteY70" fmla="*/ 4746 h 10000"/>
                <a:gd name="connsiteX71" fmla="*/ 1195 w 10000"/>
                <a:gd name="connsiteY71" fmla="*/ 4492 h 10000"/>
                <a:gd name="connsiteX72" fmla="*/ 1195 w 10000"/>
                <a:gd name="connsiteY72" fmla="*/ 4379 h 10000"/>
                <a:gd name="connsiteX73" fmla="*/ 1150 w 10000"/>
                <a:gd name="connsiteY73" fmla="*/ 4266 h 10000"/>
                <a:gd name="connsiteX74" fmla="*/ 1283 w 10000"/>
                <a:gd name="connsiteY74" fmla="*/ 4266 h 10000"/>
                <a:gd name="connsiteX75" fmla="*/ 1372 w 10000"/>
                <a:gd name="connsiteY75" fmla="*/ 4407 h 10000"/>
                <a:gd name="connsiteX76" fmla="*/ 1549 w 10000"/>
                <a:gd name="connsiteY76" fmla="*/ 4520 h 10000"/>
                <a:gd name="connsiteX77" fmla="*/ 1549 w 10000"/>
                <a:gd name="connsiteY77" fmla="*/ 4463 h 10000"/>
                <a:gd name="connsiteX78" fmla="*/ 1549 w 10000"/>
                <a:gd name="connsiteY78" fmla="*/ 4435 h 10000"/>
                <a:gd name="connsiteX79" fmla="*/ 1504 w 10000"/>
                <a:gd name="connsiteY79" fmla="*/ 4379 h 10000"/>
                <a:gd name="connsiteX80" fmla="*/ 1460 w 10000"/>
                <a:gd name="connsiteY80" fmla="*/ 4322 h 10000"/>
                <a:gd name="connsiteX81" fmla="*/ 1416 w 10000"/>
                <a:gd name="connsiteY81" fmla="*/ 4237 h 10000"/>
                <a:gd name="connsiteX82" fmla="*/ 1372 w 10000"/>
                <a:gd name="connsiteY82" fmla="*/ 4153 h 10000"/>
                <a:gd name="connsiteX83" fmla="*/ 1416 w 10000"/>
                <a:gd name="connsiteY83" fmla="*/ 4096 h 10000"/>
                <a:gd name="connsiteX84" fmla="*/ 1460 w 10000"/>
                <a:gd name="connsiteY84" fmla="*/ 4068 h 10000"/>
                <a:gd name="connsiteX85" fmla="*/ 1549 w 10000"/>
                <a:gd name="connsiteY85" fmla="*/ 4040 h 10000"/>
                <a:gd name="connsiteX86" fmla="*/ 1593 w 10000"/>
                <a:gd name="connsiteY86" fmla="*/ 3983 h 10000"/>
                <a:gd name="connsiteX87" fmla="*/ 1549 w 10000"/>
                <a:gd name="connsiteY87" fmla="*/ 3955 h 10000"/>
                <a:gd name="connsiteX88" fmla="*/ 1460 w 10000"/>
                <a:gd name="connsiteY88" fmla="*/ 3927 h 10000"/>
                <a:gd name="connsiteX89" fmla="*/ 1416 w 10000"/>
                <a:gd name="connsiteY89" fmla="*/ 3927 h 10000"/>
                <a:gd name="connsiteX90" fmla="*/ 1327 w 10000"/>
                <a:gd name="connsiteY90" fmla="*/ 3955 h 10000"/>
                <a:gd name="connsiteX91" fmla="*/ 1283 w 10000"/>
                <a:gd name="connsiteY91" fmla="*/ 4040 h 10000"/>
                <a:gd name="connsiteX92" fmla="*/ 1283 w 10000"/>
                <a:gd name="connsiteY92" fmla="*/ 4266 h 10000"/>
                <a:gd name="connsiteX93" fmla="*/ 1150 w 10000"/>
                <a:gd name="connsiteY93" fmla="*/ 4209 h 10000"/>
                <a:gd name="connsiteX94" fmla="*/ 1018 w 10000"/>
                <a:gd name="connsiteY94" fmla="*/ 4011 h 10000"/>
                <a:gd name="connsiteX95" fmla="*/ 929 w 10000"/>
                <a:gd name="connsiteY95" fmla="*/ 3955 h 10000"/>
                <a:gd name="connsiteX96" fmla="*/ 796 w 10000"/>
                <a:gd name="connsiteY96" fmla="*/ 3955 h 10000"/>
                <a:gd name="connsiteX97" fmla="*/ 752 w 10000"/>
                <a:gd name="connsiteY97" fmla="*/ 3927 h 10000"/>
                <a:gd name="connsiteX98" fmla="*/ 752 w 10000"/>
                <a:gd name="connsiteY98" fmla="*/ 3870 h 10000"/>
                <a:gd name="connsiteX99" fmla="*/ 796 w 10000"/>
                <a:gd name="connsiteY99" fmla="*/ 3785 h 10000"/>
                <a:gd name="connsiteX100" fmla="*/ 796 w 10000"/>
                <a:gd name="connsiteY100" fmla="*/ 3729 h 10000"/>
                <a:gd name="connsiteX101" fmla="*/ 796 w 10000"/>
                <a:gd name="connsiteY101" fmla="*/ 3616 h 10000"/>
                <a:gd name="connsiteX102" fmla="*/ 708 w 10000"/>
                <a:gd name="connsiteY102" fmla="*/ 3503 h 10000"/>
                <a:gd name="connsiteX103" fmla="*/ 531 w 10000"/>
                <a:gd name="connsiteY103" fmla="*/ 3305 h 10000"/>
                <a:gd name="connsiteX104" fmla="*/ 310 w 10000"/>
                <a:gd name="connsiteY104" fmla="*/ 3107 h 10000"/>
                <a:gd name="connsiteX105" fmla="*/ 221 w 10000"/>
                <a:gd name="connsiteY105" fmla="*/ 3023 h 10000"/>
                <a:gd name="connsiteX106" fmla="*/ 221 w 10000"/>
                <a:gd name="connsiteY106" fmla="*/ 2910 h 10000"/>
                <a:gd name="connsiteX107" fmla="*/ 221 w 10000"/>
                <a:gd name="connsiteY107" fmla="*/ 2853 h 10000"/>
                <a:gd name="connsiteX108" fmla="*/ 265 w 10000"/>
                <a:gd name="connsiteY108" fmla="*/ 2825 h 10000"/>
                <a:gd name="connsiteX109" fmla="*/ 310 w 10000"/>
                <a:gd name="connsiteY109" fmla="*/ 2797 h 10000"/>
                <a:gd name="connsiteX110" fmla="*/ 354 w 10000"/>
                <a:gd name="connsiteY110" fmla="*/ 2768 h 10000"/>
                <a:gd name="connsiteX111" fmla="*/ 310 w 10000"/>
                <a:gd name="connsiteY111" fmla="*/ 2712 h 10000"/>
                <a:gd name="connsiteX112" fmla="*/ 310 w 10000"/>
                <a:gd name="connsiteY112" fmla="*/ 2684 h 10000"/>
                <a:gd name="connsiteX113" fmla="*/ 265 w 10000"/>
                <a:gd name="connsiteY113" fmla="*/ 2655 h 10000"/>
                <a:gd name="connsiteX114" fmla="*/ 265 w 10000"/>
                <a:gd name="connsiteY114" fmla="*/ 2627 h 10000"/>
                <a:gd name="connsiteX115" fmla="*/ 310 w 10000"/>
                <a:gd name="connsiteY115" fmla="*/ 2486 h 10000"/>
                <a:gd name="connsiteX116" fmla="*/ 354 w 10000"/>
                <a:gd name="connsiteY116" fmla="*/ 2373 h 10000"/>
                <a:gd name="connsiteX117" fmla="*/ 442 w 10000"/>
                <a:gd name="connsiteY117" fmla="*/ 2288 h 10000"/>
                <a:gd name="connsiteX118" fmla="*/ 487 w 10000"/>
                <a:gd name="connsiteY118" fmla="*/ 2147 h 10000"/>
                <a:gd name="connsiteX119" fmla="*/ 442 w 10000"/>
                <a:gd name="connsiteY119" fmla="*/ 2090 h 10000"/>
                <a:gd name="connsiteX120" fmla="*/ 442 w 10000"/>
                <a:gd name="connsiteY120" fmla="*/ 2034 h 10000"/>
                <a:gd name="connsiteX121" fmla="*/ 354 w 10000"/>
                <a:gd name="connsiteY121" fmla="*/ 1921 h 10000"/>
                <a:gd name="connsiteX122" fmla="*/ 354 w 10000"/>
                <a:gd name="connsiteY122" fmla="*/ 1836 h 10000"/>
                <a:gd name="connsiteX123" fmla="*/ 310 w 10000"/>
                <a:gd name="connsiteY123" fmla="*/ 1780 h 10000"/>
                <a:gd name="connsiteX124" fmla="*/ 177 w 10000"/>
                <a:gd name="connsiteY124" fmla="*/ 1667 h 10000"/>
                <a:gd name="connsiteX125" fmla="*/ 44 w 10000"/>
                <a:gd name="connsiteY125" fmla="*/ 1582 h 10000"/>
                <a:gd name="connsiteX126" fmla="*/ 44 w 10000"/>
                <a:gd name="connsiteY126" fmla="*/ 1525 h 10000"/>
                <a:gd name="connsiteX127" fmla="*/ 0 w 10000"/>
                <a:gd name="connsiteY127" fmla="*/ 1469 h 10000"/>
                <a:gd name="connsiteX128" fmla="*/ 44 w 10000"/>
                <a:gd name="connsiteY128" fmla="*/ 1356 h 10000"/>
                <a:gd name="connsiteX129" fmla="*/ 177 w 10000"/>
                <a:gd name="connsiteY129" fmla="*/ 1243 h 10000"/>
                <a:gd name="connsiteX130" fmla="*/ 442 w 10000"/>
                <a:gd name="connsiteY130" fmla="*/ 1102 h 10000"/>
                <a:gd name="connsiteX131" fmla="*/ 531 w 10000"/>
                <a:gd name="connsiteY131" fmla="*/ 1017 h 10000"/>
                <a:gd name="connsiteX132" fmla="*/ 619 w 10000"/>
                <a:gd name="connsiteY132" fmla="*/ 932 h 10000"/>
                <a:gd name="connsiteX133" fmla="*/ 708 w 10000"/>
                <a:gd name="connsiteY133" fmla="*/ 706 h 10000"/>
                <a:gd name="connsiteX134" fmla="*/ 752 w 10000"/>
                <a:gd name="connsiteY134" fmla="*/ 650 h 10000"/>
                <a:gd name="connsiteX135" fmla="*/ 841 w 10000"/>
                <a:gd name="connsiteY135" fmla="*/ 565 h 10000"/>
                <a:gd name="connsiteX136" fmla="*/ 885 w 10000"/>
                <a:gd name="connsiteY136" fmla="*/ 480 h 10000"/>
                <a:gd name="connsiteX137" fmla="*/ 929 w 10000"/>
                <a:gd name="connsiteY137" fmla="*/ 367 h 10000"/>
                <a:gd name="connsiteX138" fmla="*/ 929 w 10000"/>
                <a:gd name="connsiteY138" fmla="*/ 113 h 10000"/>
                <a:gd name="connsiteX139" fmla="*/ 929 w 10000"/>
                <a:gd name="connsiteY139" fmla="*/ 28 h 10000"/>
                <a:gd name="connsiteX140" fmla="*/ 973 w 10000"/>
                <a:gd name="connsiteY140" fmla="*/ 0 h 10000"/>
                <a:gd name="connsiteX141" fmla="*/ 5487 w 10000"/>
                <a:gd name="connsiteY141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4469 w 10000"/>
                <a:gd name="connsiteY28" fmla="*/ 8362 h 10000"/>
                <a:gd name="connsiteX29" fmla="*/ 4204 w 10000"/>
                <a:gd name="connsiteY29" fmla="*/ 8277 h 10000"/>
                <a:gd name="connsiteX30" fmla="*/ 4027 w 10000"/>
                <a:gd name="connsiteY30" fmla="*/ 8164 h 10000"/>
                <a:gd name="connsiteX31" fmla="*/ 3938 w 10000"/>
                <a:gd name="connsiteY31" fmla="*/ 8079 h 10000"/>
                <a:gd name="connsiteX32" fmla="*/ 3850 w 10000"/>
                <a:gd name="connsiteY32" fmla="*/ 8023 h 10000"/>
                <a:gd name="connsiteX33" fmla="*/ 3805 w 10000"/>
                <a:gd name="connsiteY33" fmla="*/ 7938 h 10000"/>
                <a:gd name="connsiteX34" fmla="*/ 3673 w 10000"/>
                <a:gd name="connsiteY34" fmla="*/ 7853 h 10000"/>
                <a:gd name="connsiteX35" fmla="*/ 3496 w 10000"/>
                <a:gd name="connsiteY35" fmla="*/ 7797 h 10000"/>
                <a:gd name="connsiteX36" fmla="*/ 3319 w 10000"/>
                <a:gd name="connsiteY36" fmla="*/ 7740 h 10000"/>
                <a:gd name="connsiteX37" fmla="*/ 2920 w 10000"/>
                <a:gd name="connsiteY37" fmla="*/ 7684 h 10000"/>
                <a:gd name="connsiteX38" fmla="*/ 2611 w 10000"/>
                <a:gd name="connsiteY38" fmla="*/ 7684 h 10000"/>
                <a:gd name="connsiteX39" fmla="*/ 2434 w 10000"/>
                <a:gd name="connsiteY39" fmla="*/ 7627 h 10000"/>
                <a:gd name="connsiteX40" fmla="*/ 2389 w 10000"/>
                <a:gd name="connsiteY40" fmla="*/ 7571 h 10000"/>
                <a:gd name="connsiteX41" fmla="*/ 2345 w 10000"/>
                <a:gd name="connsiteY41" fmla="*/ 7542 h 10000"/>
                <a:gd name="connsiteX42" fmla="*/ 2389 w 10000"/>
                <a:gd name="connsiteY42" fmla="*/ 7373 h 10000"/>
                <a:gd name="connsiteX43" fmla="*/ 2434 w 10000"/>
                <a:gd name="connsiteY43" fmla="*/ 7260 h 10000"/>
                <a:gd name="connsiteX44" fmla="*/ 2522 w 10000"/>
                <a:gd name="connsiteY44" fmla="*/ 7119 h 10000"/>
                <a:gd name="connsiteX45" fmla="*/ 2566 w 10000"/>
                <a:gd name="connsiteY45" fmla="*/ 7006 h 10000"/>
                <a:gd name="connsiteX46" fmla="*/ 2345 w 10000"/>
                <a:gd name="connsiteY46" fmla="*/ 6921 h 10000"/>
                <a:gd name="connsiteX47" fmla="*/ 2301 w 10000"/>
                <a:gd name="connsiteY47" fmla="*/ 6893 h 10000"/>
                <a:gd name="connsiteX48" fmla="*/ 2257 w 10000"/>
                <a:gd name="connsiteY48" fmla="*/ 6836 h 10000"/>
                <a:gd name="connsiteX49" fmla="*/ 2301 w 10000"/>
                <a:gd name="connsiteY49" fmla="*/ 6751 h 10000"/>
                <a:gd name="connsiteX50" fmla="*/ 2345 w 10000"/>
                <a:gd name="connsiteY50" fmla="*/ 6723 h 10000"/>
                <a:gd name="connsiteX51" fmla="*/ 2212 w 10000"/>
                <a:gd name="connsiteY51" fmla="*/ 6554 h 10000"/>
                <a:gd name="connsiteX52" fmla="*/ 2080 w 10000"/>
                <a:gd name="connsiteY52" fmla="*/ 6412 h 10000"/>
                <a:gd name="connsiteX53" fmla="*/ 1770 w 10000"/>
                <a:gd name="connsiteY53" fmla="*/ 6158 h 10000"/>
                <a:gd name="connsiteX54" fmla="*/ 1637 w 10000"/>
                <a:gd name="connsiteY54" fmla="*/ 6017 h 10000"/>
                <a:gd name="connsiteX55" fmla="*/ 1549 w 10000"/>
                <a:gd name="connsiteY55" fmla="*/ 5847 h 10000"/>
                <a:gd name="connsiteX56" fmla="*/ 1460 w 10000"/>
                <a:gd name="connsiteY56" fmla="*/ 5678 h 10000"/>
                <a:gd name="connsiteX57" fmla="*/ 1416 w 10000"/>
                <a:gd name="connsiteY57" fmla="*/ 5480 h 10000"/>
                <a:gd name="connsiteX58" fmla="*/ 1460 w 10000"/>
                <a:gd name="connsiteY58" fmla="*/ 5424 h 10000"/>
                <a:gd name="connsiteX59" fmla="*/ 1460 w 10000"/>
                <a:gd name="connsiteY59" fmla="*/ 5395 h 10000"/>
                <a:gd name="connsiteX60" fmla="*/ 1549 w 10000"/>
                <a:gd name="connsiteY60" fmla="*/ 5339 h 10000"/>
                <a:gd name="connsiteX61" fmla="*/ 1637 w 10000"/>
                <a:gd name="connsiteY61" fmla="*/ 5282 h 10000"/>
                <a:gd name="connsiteX62" fmla="*/ 1681 w 10000"/>
                <a:gd name="connsiteY62" fmla="*/ 5254 h 10000"/>
                <a:gd name="connsiteX63" fmla="*/ 1681 w 10000"/>
                <a:gd name="connsiteY63" fmla="*/ 5198 h 10000"/>
                <a:gd name="connsiteX64" fmla="*/ 1681 w 10000"/>
                <a:gd name="connsiteY64" fmla="*/ 5141 h 10000"/>
                <a:gd name="connsiteX65" fmla="*/ 1593 w 10000"/>
                <a:gd name="connsiteY65" fmla="*/ 5085 h 10000"/>
                <a:gd name="connsiteX66" fmla="*/ 1416 w 10000"/>
                <a:gd name="connsiteY66" fmla="*/ 4972 h 10000"/>
                <a:gd name="connsiteX67" fmla="*/ 1239 w 10000"/>
                <a:gd name="connsiteY67" fmla="*/ 4887 h 10000"/>
                <a:gd name="connsiteX68" fmla="*/ 1150 w 10000"/>
                <a:gd name="connsiteY68" fmla="*/ 4802 h 10000"/>
                <a:gd name="connsiteX69" fmla="*/ 1150 w 10000"/>
                <a:gd name="connsiteY69" fmla="*/ 4746 h 10000"/>
                <a:gd name="connsiteX70" fmla="*/ 1195 w 10000"/>
                <a:gd name="connsiteY70" fmla="*/ 4492 h 10000"/>
                <a:gd name="connsiteX71" fmla="*/ 1195 w 10000"/>
                <a:gd name="connsiteY71" fmla="*/ 4379 h 10000"/>
                <a:gd name="connsiteX72" fmla="*/ 1150 w 10000"/>
                <a:gd name="connsiteY72" fmla="*/ 4266 h 10000"/>
                <a:gd name="connsiteX73" fmla="*/ 1283 w 10000"/>
                <a:gd name="connsiteY73" fmla="*/ 4266 h 10000"/>
                <a:gd name="connsiteX74" fmla="*/ 1372 w 10000"/>
                <a:gd name="connsiteY74" fmla="*/ 4407 h 10000"/>
                <a:gd name="connsiteX75" fmla="*/ 1549 w 10000"/>
                <a:gd name="connsiteY75" fmla="*/ 4520 h 10000"/>
                <a:gd name="connsiteX76" fmla="*/ 1549 w 10000"/>
                <a:gd name="connsiteY76" fmla="*/ 4463 h 10000"/>
                <a:gd name="connsiteX77" fmla="*/ 1549 w 10000"/>
                <a:gd name="connsiteY77" fmla="*/ 4435 h 10000"/>
                <a:gd name="connsiteX78" fmla="*/ 1504 w 10000"/>
                <a:gd name="connsiteY78" fmla="*/ 4379 h 10000"/>
                <a:gd name="connsiteX79" fmla="*/ 1460 w 10000"/>
                <a:gd name="connsiteY79" fmla="*/ 4322 h 10000"/>
                <a:gd name="connsiteX80" fmla="*/ 1416 w 10000"/>
                <a:gd name="connsiteY80" fmla="*/ 4237 h 10000"/>
                <a:gd name="connsiteX81" fmla="*/ 1372 w 10000"/>
                <a:gd name="connsiteY81" fmla="*/ 4153 h 10000"/>
                <a:gd name="connsiteX82" fmla="*/ 1416 w 10000"/>
                <a:gd name="connsiteY82" fmla="*/ 4096 h 10000"/>
                <a:gd name="connsiteX83" fmla="*/ 1460 w 10000"/>
                <a:gd name="connsiteY83" fmla="*/ 4068 h 10000"/>
                <a:gd name="connsiteX84" fmla="*/ 1549 w 10000"/>
                <a:gd name="connsiteY84" fmla="*/ 4040 h 10000"/>
                <a:gd name="connsiteX85" fmla="*/ 1593 w 10000"/>
                <a:gd name="connsiteY85" fmla="*/ 3983 h 10000"/>
                <a:gd name="connsiteX86" fmla="*/ 1549 w 10000"/>
                <a:gd name="connsiteY86" fmla="*/ 3955 h 10000"/>
                <a:gd name="connsiteX87" fmla="*/ 1460 w 10000"/>
                <a:gd name="connsiteY87" fmla="*/ 3927 h 10000"/>
                <a:gd name="connsiteX88" fmla="*/ 1416 w 10000"/>
                <a:gd name="connsiteY88" fmla="*/ 3927 h 10000"/>
                <a:gd name="connsiteX89" fmla="*/ 1327 w 10000"/>
                <a:gd name="connsiteY89" fmla="*/ 3955 h 10000"/>
                <a:gd name="connsiteX90" fmla="*/ 1283 w 10000"/>
                <a:gd name="connsiteY90" fmla="*/ 4040 h 10000"/>
                <a:gd name="connsiteX91" fmla="*/ 1283 w 10000"/>
                <a:gd name="connsiteY91" fmla="*/ 4266 h 10000"/>
                <a:gd name="connsiteX92" fmla="*/ 1150 w 10000"/>
                <a:gd name="connsiteY92" fmla="*/ 4209 h 10000"/>
                <a:gd name="connsiteX93" fmla="*/ 1018 w 10000"/>
                <a:gd name="connsiteY93" fmla="*/ 4011 h 10000"/>
                <a:gd name="connsiteX94" fmla="*/ 929 w 10000"/>
                <a:gd name="connsiteY94" fmla="*/ 3955 h 10000"/>
                <a:gd name="connsiteX95" fmla="*/ 796 w 10000"/>
                <a:gd name="connsiteY95" fmla="*/ 3955 h 10000"/>
                <a:gd name="connsiteX96" fmla="*/ 752 w 10000"/>
                <a:gd name="connsiteY96" fmla="*/ 3927 h 10000"/>
                <a:gd name="connsiteX97" fmla="*/ 752 w 10000"/>
                <a:gd name="connsiteY97" fmla="*/ 3870 h 10000"/>
                <a:gd name="connsiteX98" fmla="*/ 796 w 10000"/>
                <a:gd name="connsiteY98" fmla="*/ 3785 h 10000"/>
                <a:gd name="connsiteX99" fmla="*/ 796 w 10000"/>
                <a:gd name="connsiteY99" fmla="*/ 3729 h 10000"/>
                <a:gd name="connsiteX100" fmla="*/ 796 w 10000"/>
                <a:gd name="connsiteY100" fmla="*/ 3616 h 10000"/>
                <a:gd name="connsiteX101" fmla="*/ 708 w 10000"/>
                <a:gd name="connsiteY101" fmla="*/ 3503 h 10000"/>
                <a:gd name="connsiteX102" fmla="*/ 531 w 10000"/>
                <a:gd name="connsiteY102" fmla="*/ 3305 h 10000"/>
                <a:gd name="connsiteX103" fmla="*/ 310 w 10000"/>
                <a:gd name="connsiteY103" fmla="*/ 3107 h 10000"/>
                <a:gd name="connsiteX104" fmla="*/ 221 w 10000"/>
                <a:gd name="connsiteY104" fmla="*/ 3023 h 10000"/>
                <a:gd name="connsiteX105" fmla="*/ 221 w 10000"/>
                <a:gd name="connsiteY105" fmla="*/ 2910 h 10000"/>
                <a:gd name="connsiteX106" fmla="*/ 221 w 10000"/>
                <a:gd name="connsiteY106" fmla="*/ 2853 h 10000"/>
                <a:gd name="connsiteX107" fmla="*/ 265 w 10000"/>
                <a:gd name="connsiteY107" fmla="*/ 2825 h 10000"/>
                <a:gd name="connsiteX108" fmla="*/ 310 w 10000"/>
                <a:gd name="connsiteY108" fmla="*/ 2797 h 10000"/>
                <a:gd name="connsiteX109" fmla="*/ 354 w 10000"/>
                <a:gd name="connsiteY109" fmla="*/ 2768 h 10000"/>
                <a:gd name="connsiteX110" fmla="*/ 310 w 10000"/>
                <a:gd name="connsiteY110" fmla="*/ 2712 h 10000"/>
                <a:gd name="connsiteX111" fmla="*/ 310 w 10000"/>
                <a:gd name="connsiteY111" fmla="*/ 2684 h 10000"/>
                <a:gd name="connsiteX112" fmla="*/ 265 w 10000"/>
                <a:gd name="connsiteY112" fmla="*/ 2655 h 10000"/>
                <a:gd name="connsiteX113" fmla="*/ 265 w 10000"/>
                <a:gd name="connsiteY113" fmla="*/ 2627 h 10000"/>
                <a:gd name="connsiteX114" fmla="*/ 310 w 10000"/>
                <a:gd name="connsiteY114" fmla="*/ 2486 h 10000"/>
                <a:gd name="connsiteX115" fmla="*/ 354 w 10000"/>
                <a:gd name="connsiteY115" fmla="*/ 2373 h 10000"/>
                <a:gd name="connsiteX116" fmla="*/ 442 w 10000"/>
                <a:gd name="connsiteY116" fmla="*/ 2288 h 10000"/>
                <a:gd name="connsiteX117" fmla="*/ 487 w 10000"/>
                <a:gd name="connsiteY117" fmla="*/ 2147 h 10000"/>
                <a:gd name="connsiteX118" fmla="*/ 442 w 10000"/>
                <a:gd name="connsiteY118" fmla="*/ 2090 h 10000"/>
                <a:gd name="connsiteX119" fmla="*/ 442 w 10000"/>
                <a:gd name="connsiteY119" fmla="*/ 2034 h 10000"/>
                <a:gd name="connsiteX120" fmla="*/ 354 w 10000"/>
                <a:gd name="connsiteY120" fmla="*/ 1921 h 10000"/>
                <a:gd name="connsiteX121" fmla="*/ 354 w 10000"/>
                <a:gd name="connsiteY121" fmla="*/ 1836 h 10000"/>
                <a:gd name="connsiteX122" fmla="*/ 310 w 10000"/>
                <a:gd name="connsiteY122" fmla="*/ 1780 h 10000"/>
                <a:gd name="connsiteX123" fmla="*/ 177 w 10000"/>
                <a:gd name="connsiteY123" fmla="*/ 1667 h 10000"/>
                <a:gd name="connsiteX124" fmla="*/ 44 w 10000"/>
                <a:gd name="connsiteY124" fmla="*/ 1582 h 10000"/>
                <a:gd name="connsiteX125" fmla="*/ 44 w 10000"/>
                <a:gd name="connsiteY125" fmla="*/ 1525 h 10000"/>
                <a:gd name="connsiteX126" fmla="*/ 0 w 10000"/>
                <a:gd name="connsiteY126" fmla="*/ 1469 h 10000"/>
                <a:gd name="connsiteX127" fmla="*/ 44 w 10000"/>
                <a:gd name="connsiteY127" fmla="*/ 1356 h 10000"/>
                <a:gd name="connsiteX128" fmla="*/ 177 w 10000"/>
                <a:gd name="connsiteY128" fmla="*/ 1243 h 10000"/>
                <a:gd name="connsiteX129" fmla="*/ 442 w 10000"/>
                <a:gd name="connsiteY129" fmla="*/ 1102 h 10000"/>
                <a:gd name="connsiteX130" fmla="*/ 531 w 10000"/>
                <a:gd name="connsiteY130" fmla="*/ 1017 h 10000"/>
                <a:gd name="connsiteX131" fmla="*/ 619 w 10000"/>
                <a:gd name="connsiteY131" fmla="*/ 932 h 10000"/>
                <a:gd name="connsiteX132" fmla="*/ 708 w 10000"/>
                <a:gd name="connsiteY132" fmla="*/ 706 h 10000"/>
                <a:gd name="connsiteX133" fmla="*/ 752 w 10000"/>
                <a:gd name="connsiteY133" fmla="*/ 650 h 10000"/>
                <a:gd name="connsiteX134" fmla="*/ 841 w 10000"/>
                <a:gd name="connsiteY134" fmla="*/ 565 h 10000"/>
                <a:gd name="connsiteX135" fmla="*/ 885 w 10000"/>
                <a:gd name="connsiteY135" fmla="*/ 480 h 10000"/>
                <a:gd name="connsiteX136" fmla="*/ 929 w 10000"/>
                <a:gd name="connsiteY136" fmla="*/ 367 h 10000"/>
                <a:gd name="connsiteX137" fmla="*/ 929 w 10000"/>
                <a:gd name="connsiteY137" fmla="*/ 113 h 10000"/>
                <a:gd name="connsiteX138" fmla="*/ 929 w 10000"/>
                <a:gd name="connsiteY138" fmla="*/ 28 h 10000"/>
                <a:gd name="connsiteX139" fmla="*/ 973 w 10000"/>
                <a:gd name="connsiteY139" fmla="*/ 0 h 10000"/>
                <a:gd name="connsiteX140" fmla="*/ 5487 w 10000"/>
                <a:gd name="connsiteY140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4469 w 10000"/>
                <a:gd name="connsiteY27" fmla="*/ 8362 h 10000"/>
                <a:gd name="connsiteX28" fmla="*/ 4204 w 10000"/>
                <a:gd name="connsiteY28" fmla="*/ 8277 h 10000"/>
                <a:gd name="connsiteX29" fmla="*/ 4027 w 10000"/>
                <a:gd name="connsiteY29" fmla="*/ 8164 h 10000"/>
                <a:gd name="connsiteX30" fmla="*/ 3938 w 10000"/>
                <a:gd name="connsiteY30" fmla="*/ 8079 h 10000"/>
                <a:gd name="connsiteX31" fmla="*/ 3850 w 10000"/>
                <a:gd name="connsiteY31" fmla="*/ 8023 h 10000"/>
                <a:gd name="connsiteX32" fmla="*/ 3805 w 10000"/>
                <a:gd name="connsiteY32" fmla="*/ 7938 h 10000"/>
                <a:gd name="connsiteX33" fmla="*/ 3673 w 10000"/>
                <a:gd name="connsiteY33" fmla="*/ 7853 h 10000"/>
                <a:gd name="connsiteX34" fmla="*/ 3496 w 10000"/>
                <a:gd name="connsiteY34" fmla="*/ 7797 h 10000"/>
                <a:gd name="connsiteX35" fmla="*/ 3319 w 10000"/>
                <a:gd name="connsiteY35" fmla="*/ 7740 h 10000"/>
                <a:gd name="connsiteX36" fmla="*/ 2920 w 10000"/>
                <a:gd name="connsiteY36" fmla="*/ 7684 h 10000"/>
                <a:gd name="connsiteX37" fmla="*/ 2611 w 10000"/>
                <a:gd name="connsiteY37" fmla="*/ 7684 h 10000"/>
                <a:gd name="connsiteX38" fmla="*/ 2434 w 10000"/>
                <a:gd name="connsiteY38" fmla="*/ 7627 h 10000"/>
                <a:gd name="connsiteX39" fmla="*/ 2389 w 10000"/>
                <a:gd name="connsiteY39" fmla="*/ 7571 h 10000"/>
                <a:gd name="connsiteX40" fmla="*/ 2345 w 10000"/>
                <a:gd name="connsiteY40" fmla="*/ 7542 h 10000"/>
                <a:gd name="connsiteX41" fmla="*/ 2389 w 10000"/>
                <a:gd name="connsiteY41" fmla="*/ 7373 h 10000"/>
                <a:gd name="connsiteX42" fmla="*/ 2434 w 10000"/>
                <a:gd name="connsiteY42" fmla="*/ 7260 h 10000"/>
                <a:gd name="connsiteX43" fmla="*/ 2522 w 10000"/>
                <a:gd name="connsiteY43" fmla="*/ 7119 h 10000"/>
                <a:gd name="connsiteX44" fmla="*/ 2566 w 10000"/>
                <a:gd name="connsiteY44" fmla="*/ 7006 h 10000"/>
                <a:gd name="connsiteX45" fmla="*/ 2345 w 10000"/>
                <a:gd name="connsiteY45" fmla="*/ 6921 h 10000"/>
                <a:gd name="connsiteX46" fmla="*/ 2301 w 10000"/>
                <a:gd name="connsiteY46" fmla="*/ 6893 h 10000"/>
                <a:gd name="connsiteX47" fmla="*/ 2257 w 10000"/>
                <a:gd name="connsiteY47" fmla="*/ 6836 h 10000"/>
                <a:gd name="connsiteX48" fmla="*/ 2301 w 10000"/>
                <a:gd name="connsiteY48" fmla="*/ 6751 h 10000"/>
                <a:gd name="connsiteX49" fmla="*/ 2345 w 10000"/>
                <a:gd name="connsiteY49" fmla="*/ 6723 h 10000"/>
                <a:gd name="connsiteX50" fmla="*/ 2212 w 10000"/>
                <a:gd name="connsiteY50" fmla="*/ 6554 h 10000"/>
                <a:gd name="connsiteX51" fmla="*/ 2080 w 10000"/>
                <a:gd name="connsiteY51" fmla="*/ 6412 h 10000"/>
                <a:gd name="connsiteX52" fmla="*/ 1770 w 10000"/>
                <a:gd name="connsiteY52" fmla="*/ 6158 h 10000"/>
                <a:gd name="connsiteX53" fmla="*/ 1637 w 10000"/>
                <a:gd name="connsiteY53" fmla="*/ 6017 h 10000"/>
                <a:gd name="connsiteX54" fmla="*/ 1549 w 10000"/>
                <a:gd name="connsiteY54" fmla="*/ 5847 h 10000"/>
                <a:gd name="connsiteX55" fmla="*/ 1460 w 10000"/>
                <a:gd name="connsiteY55" fmla="*/ 5678 h 10000"/>
                <a:gd name="connsiteX56" fmla="*/ 1416 w 10000"/>
                <a:gd name="connsiteY56" fmla="*/ 5480 h 10000"/>
                <a:gd name="connsiteX57" fmla="*/ 1460 w 10000"/>
                <a:gd name="connsiteY57" fmla="*/ 5424 h 10000"/>
                <a:gd name="connsiteX58" fmla="*/ 1460 w 10000"/>
                <a:gd name="connsiteY58" fmla="*/ 5395 h 10000"/>
                <a:gd name="connsiteX59" fmla="*/ 1549 w 10000"/>
                <a:gd name="connsiteY59" fmla="*/ 5339 h 10000"/>
                <a:gd name="connsiteX60" fmla="*/ 1637 w 10000"/>
                <a:gd name="connsiteY60" fmla="*/ 5282 h 10000"/>
                <a:gd name="connsiteX61" fmla="*/ 1681 w 10000"/>
                <a:gd name="connsiteY61" fmla="*/ 5254 h 10000"/>
                <a:gd name="connsiteX62" fmla="*/ 1681 w 10000"/>
                <a:gd name="connsiteY62" fmla="*/ 5198 h 10000"/>
                <a:gd name="connsiteX63" fmla="*/ 1681 w 10000"/>
                <a:gd name="connsiteY63" fmla="*/ 5141 h 10000"/>
                <a:gd name="connsiteX64" fmla="*/ 1593 w 10000"/>
                <a:gd name="connsiteY64" fmla="*/ 5085 h 10000"/>
                <a:gd name="connsiteX65" fmla="*/ 1416 w 10000"/>
                <a:gd name="connsiteY65" fmla="*/ 4972 h 10000"/>
                <a:gd name="connsiteX66" fmla="*/ 1239 w 10000"/>
                <a:gd name="connsiteY66" fmla="*/ 4887 h 10000"/>
                <a:gd name="connsiteX67" fmla="*/ 1150 w 10000"/>
                <a:gd name="connsiteY67" fmla="*/ 4802 h 10000"/>
                <a:gd name="connsiteX68" fmla="*/ 1150 w 10000"/>
                <a:gd name="connsiteY68" fmla="*/ 4746 h 10000"/>
                <a:gd name="connsiteX69" fmla="*/ 1195 w 10000"/>
                <a:gd name="connsiteY69" fmla="*/ 4492 h 10000"/>
                <a:gd name="connsiteX70" fmla="*/ 1195 w 10000"/>
                <a:gd name="connsiteY70" fmla="*/ 4379 h 10000"/>
                <a:gd name="connsiteX71" fmla="*/ 1150 w 10000"/>
                <a:gd name="connsiteY71" fmla="*/ 4266 h 10000"/>
                <a:gd name="connsiteX72" fmla="*/ 1283 w 10000"/>
                <a:gd name="connsiteY72" fmla="*/ 4266 h 10000"/>
                <a:gd name="connsiteX73" fmla="*/ 1372 w 10000"/>
                <a:gd name="connsiteY73" fmla="*/ 4407 h 10000"/>
                <a:gd name="connsiteX74" fmla="*/ 1549 w 10000"/>
                <a:gd name="connsiteY74" fmla="*/ 4520 h 10000"/>
                <a:gd name="connsiteX75" fmla="*/ 1549 w 10000"/>
                <a:gd name="connsiteY75" fmla="*/ 4463 h 10000"/>
                <a:gd name="connsiteX76" fmla="*/ 1549 w 10000"/>
                <a:gd name="connsiteY76" fmla="*/ 4435 h 10000"/>
                <a:gd name="connsiteX77" fmla="*/ 1504 w 10000"/>
                <a:gd name="connsiteY77" fmla="*/ 4379 h 10000"/>
                <a:gd name="connsiteX78" fmla="*/ 1460 w 10000"/>
                <a:gd name="connsiteY78" fmla="*/ 4322 h 10000"/>
                <a:gd name="connsiteX79" fmla="*/ 1416 w 10000"/>
                <a:gd name="connsiteY79" fmla="*/ 4237 h 10000"/>
                <a:gd name="connsiteX80" fmla="*/ 1372 w 10000"/>
                <a:gd name="connsiteY80" fmla="*/ 4153 h 10000"/>
                <a:gd name="connsiteX81" fmla="*/ 1416 w 10000"/>
                <a:gd name="connsiteY81" fmla="*/ 4096 h 10000"/>
                <a:gd name="connsiteX82" fmla="*/ 1460 w 10000"/>
                <a:gd name="connsiteY82" fmla="*/ 4068 h 10000"/>
                <a:gd name="connsiteX83" fmla="*/ 1549 w 10000"/>
                <a:gd name="connsiteY83" fmla="*/ 4040 h 10000"/>
                <a:gd name="connsiteX84" fmla="*/ 1593 w 10000"/>
                <a:gd name="connsiteY84" fmla="*/ 3983 h 10000"/>
                <a:gd name="connsiteX85" fmla="*/ 1549 w 10000"/>
                <a:gd name="connsiteY85" fmla="*/ 3955 h 10000"/>
                <a:gd name="connsiteX86" fmla="*/ 1460 w 10000"/>
                <a:gd name="connsiteY86" fmla="*/ 3927 h 10000"/>
                <a:gd name="connsiteX87" fmla="*/ 1416 w 10000"/>
                <a:gd name="connsiteY87" fmla="*/ 3927 h 10000"/>
                <a:gd name="connsiteX88" fmla="*/ 1327 w 10000"/>
                <a:gd name="connsiteY88" fmla="*/ 3955 h 10000"/>
                <a:gd name="connsiteX89" fmla="*/ 1283 w 10000"/>
                <a:gd name="connsiteY89" fmla="*/ 4040 h 10000"/>
                <a:gd name="connsiteX90" fmla="*/ 1283 w 10000"/>
                <a:gd name="connsiteY90" fmla="*/ 4266 h 10000"/>
                <a:gd name="connsiteX91" fmla="*/ 1150 w 10000"/>
                <a:gd name="connsiteY91" fmla="*/ 4209 h 10000"/>
                <a:gd name="connsiteX92" fmla="*/ 1018 w 10000"/>
                <a:gd name="connsiteY92" fmla="*/ 4011 h 10000"/>
                <a:gd name="connsiteX93" fmla="*/ 929 w 10000"/>
                <a:gd name="connsiteY93" fmla="*/ 3955 h 10000"/>
                <a:gd name="connsiteX94" fmla="*/ 796 w 10000"/>
                <a:gd name="connsiteY94" fmla="*/ 3955 h 10000"/>
                <a:gd name="connsiteX95" fmla="*/ 752 w 10000"/>
                <a:gd name="connsiteY95" fmla="*/ 3927 h 10000"/>
                <a:gd name="connsiteX96" fmla="*/ 752 w 10000"/>
                <a:gd name="connsiteY96" fmla="*/ 3870 h 10000"/>
                <a:gd name="connsiteX97" fmla="*/ 796 w 10000"/>
                <a:gd name="connsiteY97" fmla="*/ 3785 h 10000"/>
                <a:gd name="connsiteX98" fmla="*/ 796 w 10000"/>
                <a:gd name="connsiteY98" fmla="*/ 3729 h 10000"/>
                <a:gd name="connsiteX99" fmla="*/ 796 w 10000"/>
                <a:gd name="connsiteY99" fmla="*/ 3616 h 10000"/>
                <a:gd name="connsiteX100" fmla="*/ 708 w 10000"/>
                <a:gd name="connsiteY100" fmla="*/ 3503 h 10000"/>
                <a:gd name="connsiteX101" fmla="*/ 531 w 10000"/>
                <a:gd name="connsiteY101" fmla="*/ 3305 h 10000"/>
                <a:gd name="connsiteX102" fmla="*/ 310 w 10000"/>
                <a:gd name="connsiteY102" fmla="*/ 3107 h 10000"/>
                <a:gd name="connsiteX103" fmla="*/ 221 w 10000"/>
                <a:gd name="connsiteY103" fmla="*/ 3023 h 10000"/>
                <a:gd name="connsiteX104" fmla="*/ 221 w 10000"/>
                <a:gd name="connsiteY104" fmla="*/ 2910 h 10000"/>
                <a:gd name="connsiteX105" fmla="*/ 221 w 10000"/>
                <a:gd name="connsiteY105" fmla="*/ 2853 h 10000"/>
                <a:gd name="connsiteX106" fmla="*/ 265 w 10000"/>
                <a:gd name="connsiteY106" fmla="*/ 2825 h 10000"/>
                <a:gd name="connsiteX107" fmla="*/ 310 w 10000"/>
                <a:gd name="connsiteY107" fmla="*/ 2797 h 10000"/>
                <a:gd name="connsiteX108" fmla="*/ 354 w 10000"/>
                <a:gd name="connsiteY108" fmla="*/ 2768 h 10000"/>
                <a:gd name="connsiteX109" fmla="*/ 310 w 10000"/>
                <a:gd name="connsiteY109" fmla="*/ 2712 h 10000"/>
                <a:gd name="connsiteX110" fmla="*/ 310 w 10000"/>
                <a:gd name="connsiteY110" fmla="*/ 2684 h 10000"/>
                <a:gd name="connsiteX111" fmla="*/ 265 w 10000"/>
                <a:gd name="connsiteY111" fmla="*/ 2655 h 10000"/>
                <a:gd name="connsiteX112" fmla="*/ 265 w 10000"/>
                <a:gd name="connsiteY112" fmla="*/ 2627 h 10000"/>
                <a:gd name="connsiteX113" fmla="*/ 310 w 10000"/>
                <a:gd name="connsiteY113" fmla="*/ 2486 h 10000"/>
                <a:gd name="connsiteX114" fmla="*/ 354 w 10000"/>
                <a:gd name="connsiteY114" fmla="*/ 2373 h 10000"/>
                <a:gd name="connsiteX115" fmla="*/ 442 w 10000"/>
                <a:gd name="connsiteY115" fmla="*/ 2288 h 10000"/>
                <a:gd name="connsiteX116" fmla="*/ 487 w 10000"/>
                <a:gd name="connsiteY116" fmla="*/ 2147 h 10000"/>
                <a:gd name="connsiteX117" fmla="*/ 442 w 10000"/>
                <a:gd name="connsiteY117" fmla="*/ 2090 h 10000"/>
                <a:gd name="connsiteX118" fmla="*/ 442 w 10000"/>
                <a:gd name="connsiteY118" fmla="*/ 2034 h 10000"/>
                <a:gd name="connsiteX119" fmla="*/ 354 w 10000"/>
                <a:gd name="connsiteY119" fmla="*/ 1921 h 10000"/>
                <a:gd name="connsiteX120" fmla="*/ 354 w 10000"/>
                <a:gd name="connsiteY120" fmla="*/ 1836 h 10000"/>
                <a:gd name="connsiteX121" fmla="*/ 310 w 10000"/>
                <a:gd name="connsiteY121" fmla="*/ 1780 h 10000"/>
                <a:gd name="connsiteX122" fmla="*/ 177 w 10000"/>
                <a:gd name="connsiteY122" fmla="*/ 1667 h 10000"/>
                <a:gd name="connsiteX123" fmla="*/ 44 w 10000"/>
                <a:gd name="connsiteY123" fmla="*/ 1582 h 10000"/>
                <a:gd name="connsiteX124" fmla="*/ 44 w 10000"/>
                <a:gd name="connsiteY124" fmla="*/ 1525 h 10000"/>
                <a:gd name="connsiteX125" fmla="*/ 0 w 10000"/>
                <a:gd name="connsiteY125" fmla="*/ 1469 h 10000"/>
                <a:gd name="connsiteX126" fmla="*/ 44 w 10000"/>
                <a:gd name="connsiteY126" fmla="*/ 1356 h 10000"/>
                <a:gd name="connsiteX127" fmla="*/ 177 w 10000"/>
                <a:gd name="connsiteY127" fmla="*/ 1243 h 10000"/>
                <a:gd name="connsiteX128" fmla="*/ 442 w 10000"/>
                <a:gd name="connsiteY128" fmla="*/ 1102 h 10000"/>
                <a:gd name="connsiteX129" fmla="*/ 531 w 10000"/>
                <a:gd name="connsiteY129" fmla="*/ 1017 h 10000"/>
                <a:gd name="connsiteX130" fmla="*/ 619 w 10000"/>
                <a:gd name="connsiteY130" fmla="*/ 932 h 10000"/>
                <a:gd name="connsiteX131" fmla="*/ 708 w 10000"/>
                <a:gd name="connsiteY131" fmla="*/ 706 h 10000"/>
                <a:gd name="connsiteX132" fmla="*/ 752 w 10000"/>
                <a:gd name="connsiteY132" fmla="*/ 650 h 10000"/>
                <a:gd name="connsiteX133" fmla="*/ 841 w 10000"/>
                <a:gd name="connsiteY133" fmla="*/ 565 h 10000"/>
                <a:gd name="connsiteX134" fmla="*/ 885 w 10000"/>
                <a:gd name="connsiteY134" fmla="*/ 480 h 10000"/>
                <a:gd name="connsiteX135" fmla="*/ 929 w 10000"/>
                <a:gd name="connsiteY135" fmla="*/ 367 h 10000"/>
                <a:gd name="connsiteX136" fmla="*/ 929 w 10000"/>
                <a:gd name="connsiteY136" fmla="*/ 113 h 10000"/>
                <a:gd name="connsiteX137" fmla="*/ 929 w 10000"/>
                <a:gd name="connsiteY137" fmla="*/ 28 h 10000"/>
                <a:gd name="connsiteX138" fmla="*/ 973 w 10000"/>
                <a:gd name="connsiteY138" fmla="*/ 0 h 10000"/>
                <a:gd name="connsiteX139" fmla="*/ 5487 w 10000"/>
                <a:gd name="connsiteY139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4469 w 10000"/>
                <a:gd name="connsiteY26" fmla="*/ 8362 h 10000"/>
                <a:gd name="connsiteX27" fmla="*/ 4204 w 10000"/>
                <a:gd name="connsiteY27" fmla="*/ 8277 h 10000"/>
                <a:gd name="connsiteX28" fmla="*/ 4027 w 10000"/>
                <a:gd name="connsiteY28" fmla="*/ 8164 h 10000"/>
                <a:gd name="connsiteX29" fmla="*/ 3938 w 10000"/>
                <a:gd name="connsiteY29" fmla="*/ 8079 h 10000"/>
                <a:gd name="connsiteX30" fmla="*/ 3850 w 10000"/>
                <a:gd name="connsiteY30" fmla="*/ 8023 h 10000"/>
                <a:gd name="connsiteX31" fmla="*/ 3805 w 10000"/>
                <a:gd name="connsiteY31" fmla="*/ 7938 h 10000"/>
                <a:gd name="connsiteX32" fmla="*/ 3673 w 10000"/>
                <a:gd name="connsiteY32" fmla="*/ 7853 h 10000"/>
                <a:gd name="connsiteX33" fmla="*/ 3496 w 10000"/>
                <a:gd name="connsiteY33" fmla="*/ 7797 h 10000"/>
                <a:gd name="connsiteX34" fmla="*/ 3319 w 10000"/>
                <a:gd name="connsiteY34" fmla="*/ 7740 h 10000"/>
                <a:gd name="connsiteX35" fmla="*/ 2920 w 10000"/>
                <a:gd name="connsiteY35" fmla="*/ 7684 h 10000"/>
                <a:gd name="connsiteX36" fmla="*/ 2611 w 10000"/>
                <a:gd name="connsiteY36" fmla="*/ 7684 h 10000"/>
                <a:gd name="connsiteX37" fmla="*/ 2434 w 10000"/>
                <a:gd name="connsiteY37" fmla="*/ 7627 h 10000"/>
                <a:gd name="connsiteX38" fmla="*/ 2389 w 10000"/>
                <a:gd name="connsiteY38" fmla="*/ 7571 h 10000"/>
                <a:gd name="connsiteX39" fmla="*/ 2345 w 10000"/>
                <a:gd name="connsiteY39" fmla="*/ 7542 h 10000"/>
                <a:gd name="connsiteX40" fmla="*/ 2389 w 10000"/>
                <a:gd name="connsiteY40" fmla="*/ 7373 h 10000"/>
                <a:gd name="connsiteX41" fmla="*/ 2434 w 10000"/>
                <a:gd name="connsiteY41" fmla="*/ 7260 h 10000"/>
                <a:gd name="connsiteX42" fmla="*/ 2522 w 10000"/>
                <a:gd name="connsiteY42" fmla="*/ 7119 h 10000"/>
                <a:gd name="connsiteX43" fmla="*/ 2566 w 10000"/>
                <a:gd name="connsiteY43" fmla="*/ 7006 h 10000"/>
                <a:gd name="connsiteX44" fmla="*/ 2345 w 10000"/>
                <a:gd name="connsiteY44" fmla="*/ 6921 h 10000"/>
                <a:gd name="connsiteX45" fmla="*/ 2301 w 10000"/>
                <a:gd name="connsiteY45" fmla="*/ 6893 h 10000"/>
                <a:gd name="connsiteX46" fmla="*/ 2257 w 10000"/>
                <a:gd name="connsiteY46" fmla="*/ 6836 h 10000"/>
                <a:gd name="connsiteX47" fmla="*/ 2301 w 10000"/>
                <a:gd name="connsiteY47" fmla="*/ 6751 h 10000"/>
                <a:gd name="connsiteX48" fmla="*/ 2345 w 10000"/>
                <a:gd name="connsiteY48" fmla="*/ 6723 h 10000"/>
                <a:gd name="connsiteX49" fmla="*/ 2212 w 10000"/>
                <a:gd name="connsiteY49" fmla="*/ 6554 h 10000"/>
                <a:gd name="connsiteX50" fmla="*/ 2080 w 10000"/>
                <a:gd name="connsiteY50" fmla="*/ 6412 h 10000"/>
                <a:gd name="connsiteX51" fmla="*/ 1770 w 10000"/>
                <a:gd name="connsiteY51" fmla="*/ 6158 h 10000"/>
                <a:gd name="connsiteX52" fmla="*/ 1637 w 10000"/>
                <a:gd name="connsiteY52" fmla="*/ 6017 h 10000"/>
                <a:gd name="connsiteX53" fmla="*/ 1549 w 10000"/>
                <a:gd name="connsiteY53" fmla="*/ 5847 h 10000"/>
                <a:gd name="connsiteX54" fmla="*/ 1460 w 10000"/>
                <a:gd name="connsiteY54" fmla="*/ 5678 h 10000"/>
                <a:gd name="connsiteX55" fmla="*/ 1416 w 10000"/>
                <a:gd name="connsiteY55" fmla="*/ 5480 h 10000"/>
                <a:gd name="connsiteX56" fmla="*/ 1460 w 10000"/>
                <a:gd name="connsiteY56" fmla="*/ 5424 h 10000"/>
                <a:gd name="connsiteX57" fmla="*/ 1460 w 10000"/>
                <a:gd name="connsiteY57" fmla="*/ 5395 h 10000"/>
                <a:gd name="connsiteX58" fmla="*/ 1549 w 10000"/>
                <a:gd name="connsiteY58" fmla="*/ 5339 h 10000"/>
                <a:gd name="connsiteX59" fmla="*/ 1637 w 10000"/>
                <a:gd name="connsiteY59" fmla="*/ 5282 h 10000"/>
                <a:gd name="connsiteX60" fmla="*/ 1681 w 10000"/>
                <a:gd name="connsiteY60" fmla="*/ 5254 h 10000"/>
                <a:gd name="connsiteX61" fmla="*/ 1681 w 10000"/>
                <a:gd name="connsiteY61" fmla="*/ 5198 h 10000"/>
                <a:gd name="connsiteX62" fmla="*/ 1681 w 10000"/>
                <a:gd name="connsiteY62" fmla="*/ 5141 h 10000"/>
                <a:gd name="connsiteX63" fmla="*/ 1593 w 10000"/>
                <a:gd name="connsiteY63" fmla="*/ 5085 h 10000"/>
                <a:gd name="connsiteX64" fmla="*/ 1416 w 10000"/>
                <a:gd name="connsiteY64" fmla="*/ 4972 h 10000"/>
                <a:gd name="connsiteX65" fmla="*/ 1239 w 10000"/>
                <a:gd name="connsiteY65" fmla="*/ 4887 h 10000"/>
                <a:gd name="connsiteX66" fmla="*/ 1150 w 10000"/>
                <a:gd name="connsiteY66" fmla="*/ 4802 h 10000"/>
                <a:gd name="connsiteX67" fmla="*/ 1150 w 10000"/>
                <a:gd name="connsiteY67" fmla="*/ 4746 h 10000"/>
                <a:gd name="connsiteX68" fmla="*/ 1195 w 10000"/>
                <a:gd name="connsiteY68" fmla="*/ 4492 h 10000"/>
                <a:gd name="connsiteX69" fmla="*/ 1195 w 10000"/>
                <a:gd name="connsiteY69" fmla="*/ 4379 h 10000"/>
                <a:gd name="connsiteX70" fmla="*/ 1150 w 10000"/>
                <a:gd name="connsiteY70" fmla="*/ 4266 h 10000"/>
                <a:gd name="connsiteX71" fmla="*/ 1283 w 10000"/>
                <a:gd name="connsiteY71" fmla="*/ 4266 h 10000"/>
                <a:gd name="connsiteX72" fmla="*/ 1372 w 10000"/>
                <a:gd name="connsiteY72" fmla="*/ 4407 h 10000"/>
                <a:gd name="connsiteX73" fmla="*/ 1549 w 10000"/>
                <a:gd name="connsiteY73" fmla="*/ 4520 h 10000"/>
                <a:gd name="connsiteX74" fmla="*/ 1549 w 10000"/>
                <a:gd name="connsiteY74" fmla="*/ 4463 h 10000"/>
                <a:gd name="connsiteX75" fmla="*/ 1549 w 10000"/>
                <a:gd name="connsiteY75" fmla="*/ 4435 h 10000"/>
                <a:gd name="connsiteX76" fmla="*/ 1504 w 10000"/>
                <a:gd name="connsiteY76" fmla="*/ 4379 h 10000"/>
                <a:gd name="connsiteX77" fmla="*/ 1460 w 10000"/>
                <a:gd name="connsiteY77" fmla="*/ 4322 h 10000"/>
                <a:gd name="connsiteX78" fmla="*/ 1416 w 10000"/>
                <a:gd name="connsiteY78" fmla="*/ 4237 h 10000"/>
                <a:gd name="connsiteX79" fmla="*/ 1372 w 10000"/>
                <a:gd name="connsiteY79" fmla="*/ 4153 h 10000"/>
                <a:gd name="connsiteX80" fmla="*/ 1416 w 10000"/>
                <a:gd name="connsiteY80" fmla="*/ 4096 h 10000"/>
                <a:gd name="connsiteX81" fmla="*/ 1460 w 10000"/>
                <a:gd name="connsiteY81" fmla="*/ 4068 h 10000"/>
                <a:gd name="connsiteX82" fmla="*/ 1549 w 10000"/>
                <a:gd name="connsiteY82" fmla="*/ 4040 h 10000"/>
                <a:gd name="connsiteX83" fmla="*/ 1593 w 10000"/>
                <a:gd name="connsiteY83" fmla="*/ 3983 h 10000"/>
                <a:gd name="connsiteX84" fmla="*/ 1549 w 10000"/>
                <a:gd name="connsiteY84" fmla="*/ 3955 h 10000"/>
                <a:gd name="connsiteX85" fmla="*/ 1460 w 10000"/>
                <a:gd name="connsiteY85" fmla="*/ 3927 h 10000"/>
                <a:gd name="connsiteX86" fmla="*/ 1416 w 10000"/>
                <a:gd name="connsiteY86" fmla="*/ 3927 h 10000"/>
                <a:gd name="connsiteX87" fmla="*/ 1327 w 10000"/>
                <a:gd name="connsiteY87" fmla="*/ 3955 h 10000"/>
                <a:gd name="connsiteX88" fmla="*/ 1283 w 10000"/>
                <a:gd name="connsiteY88" fmla="*/ 4040 h 10000"/>
                <a:gd name="connsiteX89" fmla="*/ 1283 w 10000"/>
                <a:gd name="connsiteY89" fmla="*/ 4266 h 10000"/>
                <a:gd name="connsiteX90" fmla="*/ 1150 w 10000"/>
                <a:gd name="connsiteY90" fmla="*/ 4209 h 10000"/>
                <a:gd name="connsiteX91" fmla="*/ 1018 w 10000"/>
                <a:gd name="connsiteY91" fmla="*/ 4011 h 10000"/>
                <a:gd name="connsiteX92" fmla="*/ 929 w 10000"/>
                <a:gd name="connsiteY92" fmla="*/ 3955 h 10000"/>
                <a:gd name="connsiteX93" fmla="*/ 796 w 10000"/>
                <a:gd name="connsiteY93" fmla="*/ 3955 h 10000"/>
                <a:gd name="connsiteX94" fmla="*/ 752 w 10000"/>
                <a:gd name="connsiteY94" fmla="*/ 3927 h 10000"/>
                <a:gd name="connsiteX95" fmla="*/ 752 w 10000"/>
                <a:gd name="connsiteY95" fmla="*/ 3870 h 10000"/>
                <a:gd name="connsiteX96" fmla="*/ 796 w 10000"/>
                <a:gd name="connsiteY96" fmla="*/ 3785 h 10000"/>
                <a:gd name="connsiteX97" fmla="*/ 796 w 10000"/>
                <a:gd name="connsiteY97" fmla="*/ 3729 h 10000"/>
                <a:gd name="connsiteX98" fmla="*/ 796 w 10000"/>
                <a:gd name="connsiteY98" fmla="*/ 3616 h 10000"/>
                <a:gd name="connsiteX99" fmla="*/ 708 w 10000"/>
                <a:gd name="connsiteY99" fmla="*/ 3503 h 10000"/>
                <a:gd name="connsiteX100" fmla="*/ 531 w 10000"/>
                <a:gd name="connsiteY100" fmla="*/ 3305 h 10000"/>
                <a:gd name="connsiteX101" fmla="*/ 310 w 10000"/>
                <a:gd name="connsiteY101" fmla="*/ 3107 h 10000"/>
                <a:gd name="connsiteX102" fmla="*/ 221 w 10000"/>
                <a:gd name="connsiteY102" fmla="*/ 3023 h 10000"/>
                <a:gd name="connsiteX103" fmla="*/ 221 w 10000"/>
                <a:gd name="connsiteY103" fmla="*/ 2910 h 10000"/>
                <a:gd name="connsiteX104" fmla="*/ 221 w 10000"/>
                <a:gd name="connsiteY104" fmla="*/ 2853 h 10000"/>
                <a:gd name="connsiteX105" fmla="*/ 265 w 10000"/>
                <a:gd name="connsiteY105" fmla="*/ 2825 h 10000"/>
                <a:gd name="connsiteX106" fmla="*/ 310 w 10000"/>
                <a:gd name="connsiteY106" fmla="*/ 2797 h 10000"/>
                <a:gd name="connsiteX107" fmla="*/ 354 w 10000"/>
                <a:gd name="connsiteY107" fmla="*/ 2768 h 10000"/>
                <a:gd name="connsiteX108" fmla="*/ 310 w 10000"/>
                <a:gd name="connsiteY108" fmla="*/ 2712 h 10000"/>
                <a:gd name="connsiteX109" fmla="*/ 310 w 10000"/>
                <a:gd name="connsiteY109" fmla="*/ 2684 h 10000"/>
                <a:gd name="connsiteX110" fmla="*/ 265 w 10000"/>
                <a:gd name="connsiteY110" fmla="*/ 2655 h 10000"/>
                <a:gd name="connsiteX111" fmla="*/ 265 w 10000"/>
                <a:gd name="connsiteY111" fmla="*/ 2627 h 10000"/>
                <a:gd name="connsiteX112" fmla="*/ 310 w 10000"/>
                <a:gd name="connsiteY112" fmla="*/ 2486 h 10000"/>
                <a:gd name="connsiteX113" fmla="*/ 354 w 10000"/>
                <a:gd name="connsiteY113" fmla="*/ 2373 h 10000"/>
                <a:gd name="connsiteX114" fmla="*/ 442 w 10000"/>
                <a:gd name="connsiteY114" fmla="*/ 2288 h 10000"/>
                <a:gd name="connsiteX115" fmla="*/ 487 w 10000"/>
                <a:gd name="connsiteY115" fmla="*/ 2147 h 10000"/>
                <a:gd name="connsiteX116" fmla="*/ 442 w 10000"/>
                <a:gd name="connsiteY116" fmla="*/ 2090 h 10000"/>
                <a:gd name="connsiteX117" fmla="*/ 442 w 10000"/>
                <a:gd name="connsiteY117" fmla="*/ 2034 h 10000"/>
                <a:gd name="connsiteX118" fmla="*/ 354 w 10000"/>
                <a:gd name="connsiteY118" fmla="*/ 1921 h 10000"/>
                <a:gd name="connsiteX119" fmla="*/ 354 w 10000"/>
                <a:gd name="connsiteY119" fmla="*/ 1836 h 10000"/>
                <a:gd name="connsiteX120" fmla="*/ 310 w 10000"/>
                <a:gd name="connsiteY120" fmla="*/ 1780 h 10000"/>
                <a:gd name="connsiteX121" fmla="*/ 177 w 10000"/>
                <a:gd name="connsiteY121" fmla="*/ 1667 h 10000"/>
                <a:gd name="connsiteX122" fmla="*/ 44 w 10000"/>
                <a:gd name="connsiteY122" fmla="*/ 1582 h 10000"/>
                <a:gd name="connsiteX123" fmla="*/ 44 w 10000"/>
                <a:gd name="connsiteY123" fmla="*/ 1525 h 10000"/>
                <a:gd name="connsiteX124" fmla="*/ 0 w 10000"/>
                <a:gd name="connsiteY124" fmla="*/ 1469 h 10000"/>
                <a:gd name="connsiteX125" fmla="*/ 44 w 10000"/>
                <a:gd name="connsiteY125" fmla="*/ 1356 h 10000"/>
                <a:gd name="connsiteX126" fmla="*/ 177 w 10000"/>
                <a:gd name="connsiteY126" fmla="*/ 1243 h 10000"/>
                <a:gd name="connsiteX127" fmla="*/ 442 w 10000"/>
                <a:gd name="connsiteY127" fmla="*/ 1102 h 10000"/>
                <a:gd name="connsiteX128" fmla="*/ 531 w 10000"/>
                <a:gd name="connsiteY128" fmla="*/ 1017 h 10000"/>
                <a:gd name="connsiteX129" fmla="*/ 619 w 10000"/>
                <a:gd name="connsiteY129" fmla="*/ 932 h 10000"/>
                <a:gd name="connsiteX130" fmla="*/ 708 w 10000"/>
                <a:gd name="connsiteY130" fmla="*/ 706 h 10000"/>
                <a:gd name="connsiteX131" fmla="*/ 752 w 10000"/>
                <a:gd name="connsiteY131" fmla="*/ 650 h 10000"/>
                <a:gd name="connsiteX132" fmla="*/ 841 w 10000"/>
                <a:gd name="connsiteY132" fmla="*/ 565 h 10000"/>
                <a:gd name="connsiteX133" fmla="*/ 885 w 10000"/>
                <a:gd name="connsiteY133" fmla="*/ 480 h 10000"/>
                <a:gd name="connsiteX134" fmla="*/ 929 w 10000"/>
                <a:gd name="connsiteY134" fmla="*/ 367 h 10000"/>
                <a:gd name="connsiteX135" fmla="*/ 929 w 10000"/>
                <a:gd name="connsiteY135" fmla="*/ 113 h 10000"/>
                <a:gd name="connsiteX136" fmla="*/ 929 w 10000"/>
                <a:gd name="connsiteY136" fmla="*/ 28 h 10000"/>
                <a:gd name="connsiteX137" fmla="*/ 973 w 10000"/>
                <a:gd name="connsiteY137" fmla="*/ 0 h 10000"/>
                <a:gd name="connsiteX138" fmla="*/ 5487 w 10000"/>
                <a:gd name="connsiteY138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559 h 10000"/>
                <a:gd name="connsiteX6" fmla="*/ 10000 w 10065"/>
                <a:gd name="connsiteY6" fmla="*/ 8616 h 10000"/>
                <a:gd name="connsiteX7" fmla="*/ 9956 w 10065"/>
                <a:gd name="connsiteY7" fmla="*/ 8672 h 10000"/>
                <a:gd name="connsiteX8" fmla="*/ 9823 w 10065"/>
                <a:gd name="connsiteY8" fmla="*/ 8757 h 10000"/>
                <a:gd name="connsiteX9" fmla="*/ 9558 w 10065"/>
                <a:gd name="connsiteY9" fmla="*/ 8870 h 10000"/>
                <a:gd name="connsiteX10" fmla="*/ 9469 w 10065"/>
                <a:gd name="connsiteY10" fmla="*/ 8955 h 10000"/>
                <a:gd name="connsiteX11" fmla="*/ 9469 w 10065"/>
                <a:gd name="connsiteY11" fmla="*/ 9068 h 10000"/>
                <a:gd name="connsiteX12" fmla="*/ 9469 w 10065"/>
                <a:gd name="connsiteY12" fmla="*/ 9181 h 10000"/>
                <a:gd name="connsiteX13" fmla="*/ 9381 w 10065"/>
                <a:gd name="connsiteY13" fmla="*/ 9266 h 10000"/>
                <a:gd name="connsiteX14" fmla="*/ 9248 w 10065"/>
                <a:gd name="connsiteY14" fmla="*/ 9350 h 10000"/>
                <a:gd name="connsiteX15" fmla="*/ 9204 w 10065"/>
                <a:gd name="connsiteY15" fmla="*/ 9407 h 10000"/>
                <a:gd name="connsiteX16" fmla="*/ 9159 w 10065"/>
                <a:gd name="connsiteY16" fmla="*/ 9435 h 10000"/>
                <a:gd name="connsiteX17" fmla="*/ 9159 w 10065"/>
                <a:gd name="connsiteY17" fmla="*/ 9548 h 10000"/>
                <a:gd name="connsiteX18" fmla="*/ 9159 w 10065"/>
                <a:gd name="connsiteY18" fmla="*/ 9661 h 10000"/>
                <a:gd name="connsiteX19" fmla="*/ 9248 w 10065"/>
                <a:gd name="connsiteY19" fmla="*/ 9746 h 10000"/>
                <a:gd name="connsiteX20" fmla="*/ 9292 w 10065"/>
                <a:gd name="connsiteY20" fmla="*/ 9774 h 10000"/>
                <a:gd name="connsiteX21" fmla="*/ 9381 w 10065"/>
                <a:gd name="connsiteY21" fmla="*/ 9774 h 10000"/>
                <a:gd name="connsiteX22" fmla="*/ 9292 w 10065"/>
                <a:gd name="connsiteY22" fmla="*/ 9887 h 10000"/>
                <a:gd name="connsiteX23" fmla="*/ 9159 w 10065"/>
                <a:gd name="connsiteY23" fmla="*/ 9944 h 10000"/>
                <a:gd name="connsiteX24" fmla="*/ 8761 w 10065"/>
                <a:gd name="connsiteY24" fmla="*/ 10000 h 10000"/>
                <a:gd name="connsiteX25" fmla="*/ 4469 w 10065"/>
                <a:gd name="connsiteY25" fmla="*/ 8362 h 10000"/>
                <a:gd name="connsiteX26" fmla="*/ 4204 w 10065"/>
                <a:gd name="connsiteY26" fmla="*/ 8277 h 10000"/>
                <a:gd name="connsiteX27" fmla="*/ 4027 w 10065"/>
                <a:gd name="connsiteY27" fmla="*/ 8164 h 10000"/>
                <a:gd name="connsiteX28" fmla="*/ 3938 w 10065"/>
                <a:gd name="connsiteY28" fmla="*/ 8079 h 10000"/>
                <a:gd name="connsiteX29" fmla="*/ 3850 w 10065"/>
                <a:gd name="connsiteY29" fmla="*/ 8023 h 10000"/>
                <a:gd name="connsiteX30" fmla="*/ 3805 w 10065"/>
                <a:gd name="connsiteY30" fmla="*/ 7938 h 10000"/>
                <a:gd name="connsiteX31" fmla="*/ 3673 w 10065"/>
                <a:gd name="connsiteY31" fmla="*/ 7853 h 10000"/>
                <a:gd name="connsiteX32" fmla="*/ 3496 w 10065"/>
                <a:gd name="connsiteY32" fmla="*/ 7797 h 10000"/>
                <a:gd name="connsiteX33" fmla="*/ 3319 w 10065"/>
                <a:gd name="connsiteY33" fmla="*/ 7740 h 10000"/>
                <a:gd name="connsiteX34" fmla="*/ 2920 w 10065"/>
                <a:gd name="connsiteY34" fmla="*/ 7684 h 10000"/>
                <a:gd name="connsiteX35" fmla="*/ 2611 w 10065"/>
                <a:gd name="connsiteY35" fmla="*/ 7684 h 10000"/>
                <a:gd name="connsiteX36" fmla="*/ 2434 w 10065"/>
                <a:gd name="connsiteY36" fmla="*/ 7627 h 10000"/>
                <a:gd name="connsiteX37" fmla="*/ 2389 w 10065"/>
                <a:gd name="connsiteY37" fmla="*/ 7571 h 10000"/>
                <a:gd name="connsiteX38" fmla="*/ 2345 w 10065"/>
                <a:gd name="connsiteY38" fmla="*/ 7542 h 10000"/>
                <a:gd name="connsiteX39" fmla="*/ 2389 w 10065"/>
                <a:gd name="connsiteY39" fmla="*/ 7373 h 10000"/>
                <a:gd name="connsiteX40" fmla="*/ 2434 w 10065"/>
                <a:gd name="connsiteY40" fmla="*/ 7260 h 10000"/>
                <a:gd name="connsiteX41" fmla="*/ 2522 w 10065"/>
                <a:gd name="connsiteY41" fmla="*/ 7119 h 10000"/>
                <a:gd name="connsiteX42" fmla="*/ 2566 w 10065"/>
                <a:gd name="connsiteY42" fmla="*/ 7006 h 10000"/>
                <a:gd name="connsiteX43" fmla="*/ 2345 w 10065"/>
                <a:gd name="connsiteY43" fmla="*/ 6921 h 10000"/>
                <a:gd name="connsiteX44" fmla="*/ 2301 w 10065"/>
                <a:gd name="connsiteY44" fmla="*/ 6893 h 10000"/>
                <a:gd name="connsiteX45" fmla="*/ 2257 w 10065"/>
                <a:gd name="connsiteY45" fmla="*/ 6836 h 10000"/>
                <a:gd name="connsiteX46" fmla="*/ 2301 w 10065"/>
                <a:gd name="connsiteY46" fmla="*/ 6751 h 10000"/>
                <a:gd name="connsiteX47" fmla="*/ 2345 w 10065"/>
                <a:gd name="connsiteY47" fmla="*/ 6723 h 10000"/>
                <a:gd name="connsiteX48" fmla="*/ 2212 w 10065"/>
                <a:gd name="connsiteY48" fmla="*/ 6554 h 10000"/>
                <a:gd name="connsiteX49" fmla="*/ 2080 w 10065"/>
                <a:gd name="connsiteY49" fmla="*/ 6412 h 10000"/>
                <a:gd name="connsiteX50" fmla="*/ 1770 w 10065"/>
                <a:gd name="connsiteY50" fmla="*/ 6158 h 10000"/>
                <a:gd name="connsiteX51" fmla="*/ 1637 w 10065"/>
                <a:gd name="connsiteY51" fmla="*/ 6017 h 10000"/>
                <a:gd name="connsiteX52" fmla="*/ 1549 w 10065"/>
                <a:gd name="connsiteY52" fmla="*/ 5847 h 10000"/>
                <a:gd name="connsiteX53" fmla="*/ 1460 w 10065"/>
                <a:gd name="connsiteY53" fmla="*/ 5678 h 10000"/>
                <a:gd name="connsiteX54" fmla="*/ 1416 w 10065"/>
                <a:gd name="connsiteY54" fmla="*/ 5480 h 10000"/>
                <a:gd name="connsiteX55" fmla="*/ 1460 w 10065"/>
                <a:gd name="connsiteY55" fmla="*/ 5424 h 10000"/>
                <a:gd name="connsiteX56" fmla="*/ 1460 w 10065"/>
                <a:gd name="connsiteY56" fmla="*/ 5395 h 10000"/>
                <a:gd name="connsiteX57" fmla="*/ 1549 w 10065"/>
                <a:gd name="connsiteY57" fmla="*/ 5339 h 10000"/>
                <a:gd name="connsiteX58" fmla="*/ 1637 w 10065"/>
                <a:gd name="connsiteY58" fmla="*/ 5282 h 10000"/>
                <a:gd name="connsiteX59" fmla="*/ 1681 w 10065"/>
                <a:gd name="connsiteY59" fmla="*/ 5254 h 10000"/>
                <a:gd name="connsiteX60" fmla="*/ 1681 w 10065"/>
                <a:gd name="connsiteY60" fmla="*/ 5198 h 10000"/>
                <a:gd name="connsiteX61" fmla="*/ 1681 w 10065"/>
                <a:gd name="connsiteY61" fmla="*/ 5141 h 10000"/>
                <a:gd name="connsiteX62" fmla="*/ 1593 w 10065"/>
                <a:gd name="connsiteY62" fmla="*/ 5085 h 10000"/>
                <a:gd name="connsiteX63" fmla="*/ 1416 w 10065"/>
                <a:gd name="connsiteY63" fmla="*/ 4972 h 10000"/>
                <a:gd name="connsiteX64" fmla="*/ 1239 w 10065"/>
                <a:gd name="connsiteY64" fmla="*/ 4887 h 10000"/>
                <a:gd name="connsiteX65" fmla="*/ 1150 w 10065"/>
                <a:gd name="connsiteY65" fmla="*/ 4802 h 10000"/>
                <a:gd name="connsiteX66" fmla="*/ 1150 w 10065"/>
                <a:gd name="connsiteY66" fmla="*/ 4746 h 10000"/>
                <a:gd name="connsiteX67" fmla="*/ 1195 w 10065"/>
                <a:gd name="connsiteY67" fmla="*/ 4492 h 10000"/>
                <a:gd name="connsiteX68" fmla="*/ 1195 w 10065"/>
                <a:gd name="connsiteY68" fmla="*/ 4379 h 10000"/>
                <a:gd name="connsiteX69" fmla="*/ 1150 w 10065"/>
                <a:gd name="connsiteY69" fmla="*/ 4266 h 10000"/>
                <a:gd name="connsiteX70" fmla="*/ 1283 w 10065"/>
                <a:gd name="connsiteY70" fmla="*/ 4266 h 10000"/>
                <a:gd name="connsiteX71" fmla="*/ 1372 w 10065"/>
                <a:gd name="connsiteY71" fmla="*/ 4407 h 10000"/>
                <a:gd name="connsiteX72" fmla="*/ 1549 w 10065"/>
                <a:gd name="connsiteY72" fmla="*/ 4520 h 10000"/>
                <a:gd name="connsiteX73" fmla="*/ 1549 w 10065"/>
                <a:gd name="connsiteY73" fmla="*/ 4463 h 10000"/>
                <a:gd name="connsiteX74" fmla="*/ 1549 w 10065"/>
                <a:gd name="connsiteY74" fmla="*/ 4435 h 10000"/>
                <a:gd name="connsiteX75" fmla="*/ 1504 w 10065"/>
                <a:gd name="connsiteY75" fmla="*/ 4379 h 10000"/>
                <a:gd name="connsiteX76" fmla="*/ 1460 w 10065"/>
                <a:gd name="connsiteY76" fmla="*/ 4322 h 10000"/>
                <a:gd name="connsiteX77" fmla="*/ 1416 w 10065"/>
                <a:gd name="connsiteY77" fmla="*/ 4237 h 10000"/>
                <a:gd name="connsiteX78" fmla="*/ 1372 w 10065"/>
                <a:gd name="connsiteY78" fmla="*/ 4153 h 10000"/>
                <a:gd name="connsiteX79" fmla="*/ 1416 w 10065"/>
                <a:gd name="connsiteY79" fmla="*/ 4096 h 10000"/>
                <a:gd name="connsiteX80" fmla="*/ 1460 w 10065"/>
                <a:gd name="connsiteY80" fmla="*/ 4068 h 10000"/>
                <a:gd name="connsiteX81" fmla="*/ 1549 w 10065"/>
                <a:gd name="connsiteY81" fmla="*/ 4040 h 10000"/>
                <a:gd name="connsiteX82" fmla="*/ 1593 w 10065"/>
                <a:gd name="connsiteY82" fmla="*/ 3983 h 10000"/>
                <a:gd name="connsiteX83" fmla="*/ 1549 w 10065"/>
                <a:gd name="connsiteY83" fmla="*/ 3955 h 10000"/>
                <a:gd name="connsiteX84" fmla="*/ 1460 w 10065"/>
                <a:gd name="connsiteY84" fmla="*/ 3927 h 10000"/>
                <a:gd name="connsiteX85" fmla="*/ 1416 w 10065"/>
                <a:gd name="connsiteY85" fmla="*/ 3927 h 10000"/>
                <a:gd name="connsiteX86" fmla="*/ 1327 w 10065"/>
                <a:gd name="connsiteY86" fmla="*/ 3955 h 10000"/>
                <a:gd name="connsiteX87" fmla="*/ 1283 w 10065"/>
                <a:gd name="connsiteY87" fmla="*/ 4040 h 10000"/>
                <a:gd name="connsiteX88" fmla="*/ 1283 w 10065"/>
                <a:gd name="connsiteY88" fmla="*/ 4266 h 10000"/>
                <a:gd name="connsiteX89" fmla="*/ 1150 w 10065"/>
                <a:gd name="connsiteY89" fmla="*/ 4209 h 10000"/>
                <a:gd name="connsiteX90" fmla="*/ 1018 w 10065"/>
                <a:gd name="connsiteY90" fmla="*/ 4011 h 10000"/>
                <a:gd name="connsiteX91" fmla="*/ 929 w 10065"/>
                <a:gd name="connsiteY91" fmla="*/ 3955 h 10000"/>
                <a:gd name="connsiteX92" fmla="*/ 796 w 10065"/>
                <a:gd name="connsiteY92" fmla="*/ 3955 h 10000"/>
                <a:gd name="connsiteX93" fmla="*/ 752 w 10065"/>
                <a:gd name="connsiteY93" fmla="*/ 3927 h 10000"/>
                <a:gd name="connsiteX94" fmla="*/ 752 w 10065"/>
                <a:gd name="connsiteY94" fmla="*/ 3870 h 10000"/>
                <a:gd name="connsiteX95" fmla="*/ 796 w 10065"/>
                <a:gd name="connsiteY95" fmla="*/ 3785 h 10000"/>
                <a:gd name="connsiteX96" fmla="*/ 796 w 10065"/>
                <a:gd name="connsiteY96" fmla="*/ 3729 h 10000"/>
                <a:gd name="connsiteX97" fmla="*/ 796 w 10065"/>
                <a:gd name="connsiteY97" fmla="*/ 3616 h 10000"/>
                <a:gd name="connsiteX98" fmla="*/ 708 w 10065"/>
                <a:gd name="connsiteY98" fmla="*/ 3503 h 10000"/>
                <a:gd name="connsiteX99" fmla="*/ 531 w 10065"/>
                <a:gd name="connsiteY99" fmla="*/ 3305 h 10000"/>
                <a:gd name="connsiteX100" fmla="*/ 310 w 10065"/>
                <a:gd name="connsiteY100" fmla="*/ 3107 h 10000"/>
                <a:gd name="connsiteX101" fmla="*/ 221 w 10065"/>
                <a:gd name="connsiteY101" fmla="*/ 3023 h 10000"/>
                <a:gd name="connsiteX102" fmla="*/ 221 w 10065"/>
                <a:gd name="connsiteY102" fmla="*/ 2910 h 10000"/>
                <a:gd name="connsiteX103" fmla="*/ 221 w 10065"/>
                <a:gd name="connsiteY103" fmla="*/ 2853 h 10000"/>
                <a:gd name="connsiteX104" fmla="*/ 265 w 10065"/>
                <a:gd name="connsiteY104" fmla="*/ 2825 h 10000"/>
                <a:gd name="connsiteX105" fmla="*/ 310 w 10065"/>
                <a:gd name="connsiteY105" fmla="*/ 2797 h 10000"/>
                <a:gd name="connsiteX106" fmla="*/ 354 w 10065"/>
                <a:gd name="connsiteY106" fmla="*/ 2768 h 10000"/>
                <a:gd name="connsiteX107" fmla="*/ 310 w 10065"/>
                <a:gd name="connsiteY107" fmla="*/ 2712 h 10000"/>
                <a:gd name="connsiteX108" fmla="*/ 310 w 10065"/>
                <a:gd name="connsiteY108" fmla="*/ 2684 h 10000"/>
                <a:gd name="connsiteX109" fmla="*/ 265 w 10065"/>
                <a:gd name="connsiteY109" fmla="*/ 2655 h 10000"/>
                <a:gd name="connsiteX110" fmla="*/ 265 w 10065"/>
                <a:gd name="connsiteY110" fmla="*/ 2627 h 10000"/>
                <a:gd name="connsiteX111" fmla="*/ 310 w 10065"/>
                <a:gd name="connsiteY111" fmla="*/ 2486 h 10000"/>
                <a:gd name="connsiteX112" fmla="*/ 354 w 10065"/>
                <a:gd name="connsiteY112" fmla="*/ 2373 h 10000"/>
                <a:gd name="connsiteX113" fmla="*/ 442 w 10065"/>
                <a:gd name="connsiteY113" fmla="*/ 2288 h 10000"/>
                <a:gd name="connsiteX114" fmla="*/ 487 w 10065"/>
                <a:gd name="connsiteY114" fmla="*/ 2147 h 10000"/>
                <a:gd name="connsiteX115" fmla="*/ 442 w 10065"/>
                <a:gd name="connsiteY115" fmla="*/ 2090 h 10000"/>
                <a:gd name="connsiteX116" fmla="*/ 442 w 10065"/>
                <a:gd name="connsiteY116" fmla="*/ 2034 h 10000"/>
                <a:gd name="connsiteX117" fmla="*/ 354 w 10065"/>
                <a:gd name="connsiteY117" fmla="*/ 1921 h 10000"/>
                <a:gd name="connsiteX118" fmla="*/ 354 w 10065"/>
                <a:gd name="connsiteY118" fmla="*/ 1836 h 10000"/>
                <a:gd name="connsiteX119" fmla="*/ 310 w 10065"/>
                <a:gd name="connsiteY119" fmla="*/ 1780 h 10000"/>
                <a:gd name="connsiteX120" fmla="*/ 177 w 10065"/>
                <a:gd name="connsiteY120" fmla="*/ 1667 h 10000"/>
                <a:gd name="connsiteX121" fmla="*/ 44 w 10065"/>
                <a:gd name="connsiteY121" fmla="*/ 1582 h 10000"/>
                <a:gd name="connsiteX122" fmla="*/ 44 w 10065"/>
                <a:gd name="connsiteY122" fmla="*/ 1525 h 10000"/>
                <a:gd name="connsiteX123" fmla="*/ 0 w 10065"/>
                <a:gd name="connsiteY123" fmla="*/ 1469 h 10000"/>
                <a:gd name="connsiteX124" fmla="*/ 44 w 10065"/>
                <a:gd name="connsiteY124" fmla="*/ 1356 h 10000"/>
                <a:gd name="connsiteX125" fmla="*/ 177 w 10065"/>
                <a:gd name="connsiteY125" fmla="*/ 1243 h 10000"/>
                <a:gd name="connsiteX126" fmla="*/ 442 w 10065"/>
                <a:gd name="connsiteY126" fmla="*/ 1102 h 10000"/>
                <a:gd name="connsiteX127" fmla="*/ 531 w 10065"/>
                <a:gd name="connsiteY127" fmla="*/ 1017 h 10000"/>
                <a:gd name="connsiteX128" fmla="*/ 619 w 10065"/>
                <a:gd name="connsiteY128" fmla="*/ 932 h 10000"/>
                <a:gd name="connsiteX129" fmla="*/ 708 w 10065"/>
                <a:gd name="connsiteY129" fmla="*/ 706 h 10000"/>
                <a:gd name="connsiteX130" fmla="*/ 752 w 10065"/>
                <a:gd name="connsiteY130" fmla="*/ 650 h 10000"/>
                <a:gd name="connsiteX131" fmla="*/ 841 w 10065"/>
                <a:gd name="connsiteY131" fmla="*/ 565 h 10000"/>
                <a:gd name="connsiteX132" fmla="*/ 885 w 10065"/>
                <a:gd name="connsiteY132" fmla="*/ 480 h 10000"/>
                <a:gd name="connsiteX133" fmla="*/ 929 w 10065"/>
                <a:gd name="connsiteY133" fmla="*/ 367 h 10000"/>
                <a:gd name="connsiteX134" fmla="*/ 929 w 10065"/>
                <a:gd name="connsiteY134" fmla="*/ 113 h 10000"/>
                <a:gd name="connsiteX135" fmla="*/ 929 w 10065"/>
                <a:gd name="connsiteY135" fmla="*/ 28 h 10000"/>
                <a:gd name="connsiteX136" fmla="*/ 973 w 10065"/>
                <a:gd name="connsiteY136" fmla="*/ 0 h 10000"/>
                <a:gd name="connsiteX137" fmla="*/ 5487 w 10065"/>
                <a:gd name="connsiteY137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559 h 10000"/>
                <a:gd name="connsiteX6" fmla="*/ 9956 w 10065"/>
                <a:gd name="connsiteY6" fmla="*/ 8672 h 10000"/>
                <a:gd name="connsiteX7" fmla="*/ 9823 w 10065"/>
                <a:gd name="connsiteY7" fmla="*/ 8757 h 10000"/>
                <a:gd name="connsiteX8" fmla="*/ 9558 w 10065"/>
                <a:gd name="connsiteY8" fmla="*/ 8870 h 10000"/>
                <a:gd name="connsiteX9" fmla="*/ 9469 w 10065"/>
                <a:gd name="connsiteY9" fmla="*/ 8955 h 10000"/>
                <a:gd name="connsiteX10" fmla="*/ 9469 w 10065"/>
                <a:gd name="connsiteY10" fmla="*/ 9068 h 10000"/>
                <a:gd name="connsiteX11" fmla="*/ 9469 w 10065"/>
                <a:gd name="connsiteY11" fmla="*/ 9181 h 10000"/>
                <a:gd name="connsiteX12" fmla="*/ 9381 w 10065"/>
                <a:gd name="connsiteY12" fmla="*/ 9266 h 10000"/>
                <a:gd name="connsiteX13" fmla="*/ 9248 w 10065"/>
                <a:gd name="connsiteY13" fmla="*/ 9350 h 10000"/>
                <a:gd name="connsiteX14" fmla="*/ 9204 w 10065"/>
                <a:gd name="connsiteY14" fmla="*/ 9407 h 10000"/>
                <a:gd name="connsiteX15" fmla="*/ 9159 w 10065"/>
                <a:gd name="connsiteY15" fmla="*/ 9435 h 10000"/>
                <a:gd name="connsiteX16" fmla="*/ 9159 w 10065"/>
                <a:gd name="connsiteY16" fmla="*/ 9548 h 10000"/>
                <a:gd name="connsiteX17" fmla="*/ 9159 w 10065"/>
                <a:gd name="connsiteY17" fmla="*/ 9661 h 10000"/>
                <a:gd name="connsiteX18" fmla="*/ 9248 w 10065"/>
                <a:gd name="connsiteY18" fmla="*/ 9746 h 10000"/>
                <a:gd name="connsiteX19" fmla="*/ 9292 w 10065"/>
                <a:gd name="connsiteY19" fmla="*/ 9774 h 10000"/>
                <a:gd name="connsiteX20" fmla="*/ 9381 w 10065"/>
                <a:gd name="connsiteY20" fmla="*/ 9774 h 10000"/>
                <a:gd name="connsiteX21" fmla="*/ 9292 w 10065"/>
                <a:gd name="connsiteY21" fmla="*/ 9887 h 10000"/>
                <a:gd name="connsiteX22" fmla="*/ 9159 w 10065"/>
                <a:gd name="connsiteY22" fmla="*/ 9944 h 10000"/>
                <a:gd name="connsiteX23" fmla="*/ 8761 w 10065"/>
                <a:gd name="connsiteY23" fmla="*/ 10000 h 10000"/>
                <a:gd name="connsiteX24" fmla="*/ 4469 w 10065"/>
                <a:gd name="connsiteY24" fmla="*/ 8362 h 10000"/>
                <a:gd name="connsiteX25" fmla="*/ 4204 w 10065"/>
                <a:gd name="connsiteY25" fmla="*/ 8277 h 10000"/>
                <a:gd name="connsiteX26" fmla="*/ 4027 w 10065"/>
                <a:gd name="connsiteY26" fmla="*/ 8164 h 10000"/>
                <a:gd name="connsiteX27" fmla="*/ 3938 w 10065"/>
                <a:gd name="connsiteY27" fmla="*/ 8079 h 10000"/>
                <a:gd name="connsiteX28" fmla="*/ 3850 w 10065"/>
                <a:gd name="connsiteY28" fmla="*/ 8023 h 10000"/>
                <a:gd name="connsiteX29" fmla="*/ 3805 w 10065"/>
                <a:gd name="connsiteY29" fmla="*/ 7938 h 10000"/>
                <a:gd name="connsiteX30" fmla="*/ 3673 w 10065"/>
                <a:gd name="connsiteY30" fmla="*/ 7853 h 10000"/>
                <a:gd name="connsiteX31" fmla="*/ 3496 w 10065"/>
                <a:gd name="connsiteY31" fmla="*/ 7797 h 10000"/>
                <a:gd name="connsiteX32" fmla="*/ 3319 w 10065"/>
                <a:gd name="connsiteY32" fmla="*/ 7740 h 10000"/>
                <a:gd name="connsiteX33" fmla="*/ 2920 w 10065"/>
                <a:gd name="connsiteY33" fmla="*/ 7684 h 10000"/>
                <a:gd name="connsiteX34" fmla="*/ 2611 w 10065"/>
                <a:gd name="connsiteY34" fmla="*/ 7684 h 10000"/>
                <a:gd name="connsiteX35" fmla="*/ 2434 w 10065"/>
                <a:gd name="connsiteY35" fmla="*/ 7627 h 10000"/>
                <a:gd name="connsiteX36" fmla="*/ 2389 w 10065"/>
                <a:gd name="connsiteY36" fmla="*/ 7571 h 10000"/>
                <a:gd name="connsiteX37" fmla="*/ 2345 w 10065"/>
                <a:gd name="connsiteY37" fmla="*/ 7542 h 10000"/>
                <a:gd name="connsiteX38" fmla="*/ 2389 w 10065"/>
                <a:gd name="connsiteY38" fmla="*/ 7373 h 10000"/>
                <a:gd name="connsiteX39" fmla="*/ 2434 w 10065"/>
                <a:gd name="connsiteY39" fmla="*/ 7260 h 10000"/>
                <a:gd name="connsiteX40" fmla="*/ 2522 w 10065"/>
                <a:gd name="connsiteY40" fmla="*/ 7119 h 10000"/>
                <a:gd name="connsiteX41" fmla="*/ 2566 w 10065"/>
                <a:gd name="connsiteY41" fmla="*/ 7006 h 10000"/>
                <a:gd name="connsiteX42" fmla="*/ 2345 w 10065"/>
                <a:gd name="connsiteY42" fmla="*/ 6921 h 10000"/>
                <a:gd name="connsiteX43" fmla="*/ 2301 w 10065"/>
                <a:gd name="connsiteY43" fmla="*/ 6893 h 10000"/>
                <a:gd name="connsiteX44" fmla="*/ 2257 w 10065"/>
                <a:gd name="connsiteY44" fmla="*/ 6836 h 10000"/>
                <a:gd name="connsiteX45" fmla="*/ 2301 w 10065"/>
                <a:gd name="connsiteY45" fmla="*/ 6751 h 10000"/>
                <a:gd name="connsiteX46" fmla="*/ 2345 w 10065"/>
                <a:gd name="connsiteY46" fmla="*/ 6723 h 10000"/>
                <a:gd name="connsiteX47" fmla="*/ 2212 w 10065"/>
                <a:gd name="connsiteY47" fmla="*/ 6554 h 10000"/>
                <a:gd name="connsiteX48" fmla="*/ 2080 w 10065"/>
                <a:gd name="connsiteY48" fmla="*/ 6412 h 10000"/>
                <a:gd name="connsiteX49" fmla="*/ 1770 w 10065"/>
                <a:gd name="connsiteY49" fmla="*/ 6158 h 10000"/>
                <a:gd name="connsiteX50" fmla="*/ 1637 w 10065"/>
                <a:gd name="connsiteY50" fmla="*/ 6017 h 10000"/>
                <a:gd name="connsiteX51" fmla="*/ 1549 w 10065"/>
                <a:gd name="connsiteY51" fmla="*/ 5847 h 10000"/>
                <a:gd name="connsiteX52" fmla="*/ 1460 w 10065"/>
                <a:gd name="connsiteY52" fmla="*/ 5678 h 10000"/>
                <a:gd name="connsiteX53" fmla="*/ 1416 w 10065"/>
                <a:gd name="connsiteY53" fmla="*/ 5480 h 10000"/>
                <a:gd name="connsiteX54" fmla="*/ 1460 w 10065"/>
                <a:gd name="connsiteY54" fmla="*/ 5424 h 10000"/>
                <a:gd name="connsiteX55" fmla="*/ 1460 w 10065"/>
                <a:gd name="connsiteY55" fmla="*/ 5395 h 10000"/>
                <a:gd name="connsiteX56" fmla="*/ 1549 w 10065"/>
                <a:gd name="connsiteY56" fmla="*/ 5339 h 10000"/>
                <a:gd name="connsiteX57" fmla="*/ 1637 w 10065"/>
                <a:gd name="connsiteY57" fmla="*/ 5282 h 10000"/>
                <a:gd name="connsiteX58" fmla="*/ 1681 w 10065"/>
                <a:gd name="connsiteY58" fmla="*/ 5254 h 10000"/>
                <a:gd name="connsiteX59" fmla="*/ 1681 w 10065"/>
                <a:gd name="connsiteY59" fmla="*/ 5198 h 10000"/>
                <a:gd name="connsiteX60" fmla="*/ 1681 w 10065"/>
                <a:gd name="connsiteY60" fmla="*/ 5141 h 10000"/>
                <a:gd name="connsiteX61" fmla="*/ 1593 w 10065"/>
                <a:gd name="connsiteY61" fmla="*/ 5085 h 10000"/>
                <a:gd name="connsiteX62" fmla="*/ 1416 w 10065"/>
                <a:gd name="connsiteY62" fmla="*/ 4972 h 10000"/>
                <a:gd name="connsiteX63" fmla="*/ 1239 w 10065"/>
                <a:gd name="connsiteY63" fmla="*/ 4887 h 10000"/>
                <a:gd name="connsiteX64" fmla="*/ 1150 w 10065"/>
                <a:gd name="connsiteY64" fmla="*/ 4802 h 10000"/>
                <a:gd name="connsiteX65" fmla="*/ 1150 w 10065"/>
                <a:gd name="connsiteY65" fmla="*/ 4746 h 10000"/>
                <a:gd name="connsiteX66" fmla="*/ 1195 w 10065"/>
                <a:gd name="connsiteY66" fmla="*/ 4492 h 10000"/>
                <a:gd name="connsiteX67" fmla="*/ 1195 w 10065"/>
                <a:gd name="connsiteY67" fmla="*/ 4379 h 10000"/>
                <a:gd name="connsiteX68" fmla="*/ 1150 w 10065"/>
                <a:gd name="connsiteY68" fmla="*/ 4266 h 10000"/>
                <a:gd name="connsiteX69" fmla="*/ 1283 w 10065"/>
                <a:gd name="connsiteY69" fmla="*/ 4266 h 10000"/>
                <a:gd name="connsiteX70" fmla="*/ 1372 w 10065"/>
                <a:gd name="connsiteY70" fmla="*/ 4407 h 10000"/>
                <a:gd name="connsiteX71" fmla="*/ 1549 w 10065"/>
                <a:gd name="connsiteY71" fmla="*/ 4520 h 10000"/>
                <a:gd name="connsiteX72" fmla="*/ 1549 w 10065"/>
                <a:gd name="connsiteY72" fmla="*/ 4463 h 10000"/>
                <a:gd name="connsiteX73" fmla="*/ 1549 w 10065"/>
                <a:gd name="connsiteY73" fmla="*/ 4435 h 10000"/>
                <a:gd name="connsiteX74" fmla="*/ 1504 w 10065"/>
                <a:gd name="connsiteY74" fmla="*/ 4379 h 10000"/>
                <a:gd name="connsiteX75" fmla="*/ 1460 w 10065"/>
                <a:gd name="connsiteY75" fmla="*/ 4322 h 10000"/>
                <a:gd name="connsiteX76" fmla="*/ 1416 w 10065"/>
                <a:gd name="connsiteY76" fmla="*/ 4237 h 10000"/>
                <a:gd name="connsiteX77" fmla="*/ 1372 w 10065"/>
                <a:gd name="connsiteY77" fmla="*/ 4153 h 10000"/>
                <a:gd name="connsiteX78" fmla="*/ 1416 w 10065"/>
                <a:gd name="connsiteY78" fmla="*/ 4096 h 10000"/>
                <a:gd name="connsiteX79" fmla="*/ 1460 w 10065"/>
                <a:gd name="connsiteY79" fmla="*/ 4068 h 10000"/>
                <a:gd name="connsiteX80" fmla="*/ 1549 w 10065"/>
                <a:gd name="connsiteY80" fmla="*/ 4040 h 10000"/>
                <a:gd name="connsiteX81" fmla="*/ 1593 w 10065"/>
                <a:gd name="connsiteY81" fmla="*/ 3983 h 10000"/>
                <a:gd name="connsiteX82" fmla="*/ 1549 w 10065"/>
                <a:gd name="connsiteY82" fmla="*/ 3955 h 10000"/>
                <a:gd name="connsiteX83" fmla="*/ 1460 w 10065"/>
                <a:gd name="connsiteY83" fmla="*/ 3927 h 10000"/>
                <a:gd name="connsiteX84" fmla="*/ 1416 w 10065"/>
                <a:gd name="connsiteY84" fmla="*/ 3927 h 10000"/>
                <a:gd name="connsiteX85" fmla="*/ 1327 w 10065"/>
                <a:gd name="connsiteY85" fmla="*/ 3955 h 10000"/>
                <a:gd name="connsiteX86" fmla="*/ 1283 w 10065"/>
                <a:gd name="connsiteY86" fmla="*/ 4040 h 10000"/>
                <a:gd name="connsiteX87" fmla="*/ 1283 w 10065"/>
                <a:gd name="connsiteY87" fmla="*/ 4266 h 10000"/>
                <a:gd name="connsiteX88" fmla="*/ 1150 w 10065"/>
                <a:gd name="connsiteY88" fmla="*/ 4209 h 10000"/>
                <a:gd name="connsiteX89" fmla="*/ 1018 w 10065"/>
                <a:gd name="connsiteY89" fmla="*/ 4011 h 10000"/>
                <a:gd name="connsiteX90" fmla="*/ 929 w 10065"/>
                <a:gd name="connsiteY90" fmla="*/ 3955 h 10000"/>
                <a:gd name="connsiteX91" fmla="*/ 796 w 10065"/>
                <a:gd name="connsiteY91" fmla="*/ 3955 h 10000"/>
                <a:gd name="connsiteX92" fmla="*/ 752 w 10065"/>
                <a:gd name="connsiteY92" fmla="*/ 3927 h 10000"/>
                <a:gd name="connsiteX93" fmla="*/ 752 w 10065"/>
                <a:gd name="connsiteY93" fmla="*/ 3870 h 10000"/>
                <a:gd name="connsiteX94" fmla="*/ 796 w 10065"/>
                <a:gd name="connsiteY94" fmla="*/ 3785 h 10000"/>
                <a:gd name="connsiteX95" fmla="*/ 796 w 10065"/>
                <a:gd name="connsiteY95" fmla="*/ 3729 h 10000"/>
                <a:gd name="connsiteX96" fmla="*/ 796 w 10065"/>
                <a:gd name="connsiteY96" fmla="*/ 3616 h 10000"/>
                <a:gd name="connsiteX97" fmla="*/ 708 w 10065"/>
                <a:gd name="connsiteY97" fmla="*/ 3503 h 10000"/>
                <a:gd name="connsiteX98" fmla="*/ 531 w 10065"/>
                <a:gd name="connsiteY98" fmla="*/ 3305 h 10000"/>
                <a:gd name="connsiteX99" fmla="*/ 310 w 10065"/>
                <a:gd name="connsiteY99" fmla="*/ 3107 h 10000"/>
                <a:gd name="connsiteX100" fmla="*/ 221 w 10065"/>
                <a:gd name="connsiteY100" fmla="*/ 3023 h 10000"/>
                <a:gd name="connsiteX101" fmla="*/ 221 w 10065"/>
                <a:gd name="connsiteY101" fmla="*/ 2910 h 10000"/>
                <a:gd name="connsiteX102" fmla="*/ 221 w 10065"/>
                <a:gd name="connsiteY102" fmla="*/ 2853 h 10000"/>
                <a:gd name="connsiteX103" fmla="*/ 265 w 10065"/>
                <a:gd name="connsiteY103" fmla="*/ 2825 h 10000"/>
                <a:gd name="connsiteX104" fmla="*/ 310 w 10065"/>
                <a:gd name="connsiteY104" fmla="*/ 2797 h 10000"/>
                <a:gd name="connsiteX105" fmla="*/ 354 w 10065"/>
                <a:gd name="connsiteY105" fmla="*/ 2768 h 10000"/>
                <a:gd name="connsiteX106" fmla="*/ 310 w 10065"/>
                <a:gd name="connsiteY106" fmla="*/ 2712 h 10000"/>
                <a:gd name="connsiteX107" fmla="*/ 310 w 10065"/>
                <a:gd name="connsiteY107" fmla="*/ 2684 h 10000"/>
                <a:gd name="connsiteX108" fmla="*/ 265 w 10065"/>
                <a:gd name="connsiteY108" fmla="*/ 2655 h 10000"/>
                <a:gd name="connsiteX109" fmla="*/ 265 w 10065"/>
                <a:gd name="connsiteY109" fmla="*/ 2627 h 10000"/>
                <a:gd name="connsiteX110" fmla="*/ 310 w 10065"/>
                <a:gd name="connsiteY110" fmla="*/ 2486 h 10000"/>
                <a:gd name="connsiteX111" fmla="*/ 354 w 10065"/>
                <a:gd name="connsiteY111" fmla="*/ 2373 h 10000"/>
                <a:gd name="connsiteX112" fmla="*/ 442 w 10065"/>
                <a:gd name="connsiteY112" fmla="*/ 2288 h 10000"/>
                <a:gd name="connsiteX113" fmla="*/ 487 w 10065"/>
                <a:gd name="connsiteY113" fmla="*/ 2147 h 10000"/>
                <a:gd name="connsiteX114" fmla="*/ 442 w 10065"/>
                <a:gd name="connsiteY114" fmla="*/ 2090 h 10000"/>
                <a:gd name="connsiteX115" fmla="*/ 442 w 10065"/>
                <a:gd name="connsiteY115" fmla="*/ 2034 h 10000"/>
                <a:gd name="connsiteX116" fmla="*/ 354 w 10065"/>
                <a:gd name="connsiteY116" fmla="*/ 1921 h 10000"/>
                <a:gd name="connsiteX117" fmla="*/ 354 w 10065"/>
                <a:gd name="connsiteY117" fmla="*/ 1836 h 10000"/>
                <a:gd name="connsiteX118" fmla="*/ 310 w 10065"/>
                <a:gd name="connsiteY118" fmla="*/ 1780 h 10000"/>
                <a:gd name="connsiteX119" fmla="*/ 177 w 10065"/>
                <a:gd name="connsiteY119" fmla="*/ 1667 h 10000"/>
                <a:gd name="connsiteX120" fmla="*/ 44 w 10065"/>
                <a:gd name="connsiteY120" fmla="*/ 1582 h 10000"/>
                <a:gd name="connsiteX121" fmla="*/ 44 w 10065"/>
                <a:gd name="connsiteY121" fmla="*/ 1525 h 10000"/>
                <a:gd name="connsiteX122" fmla="*/ 0 w 10065"/>
                <a:gd name="connsiteY122" fmla="*/ 1469 h 10000"/>
                <a:gd name="connsiteX123" fmla="*/ 44 w 10065"/>
                <a:gd name="connsiteY123" fmla="*/ 1356 h 10000"/>
                <a:gd name="connsiteX124" fmla="*/ 177 w 10065"/>
                <a:gd name="connsiteY124" fmla="*/ 1243 h 10000"/>
                <a:gd name="connsiteX125" fmla="*/ 442 w 10065"/>
                <a:gd name="connsiteY125" fmla="*/ 1102 h 10000"/>
                <a:gd name="connsiteX126" fmla="*/ 531 w 10065"/>
                <a:gd name="connsiteY126" fmla="*/ 1017 h 10000"/>
                <a:gd name="connsiteX127" fmla="*/ 619 w 10065"/>
                <a:gd name="connsiteY127" fmla="*/ 932 h 10000"/>
                <a:gd name="connsiteX128" fmla="*/ 708 w 10065"/>
                <a:gd name="connsiteY128" fmla="*/ 706 h 10000"/>
                <a:gd name="connsiteX129" fmla="*/ 752 w 10065"/>
                <a:gd name="connsiteY129" fmla="*/ 650 h 10000"/>
                <a:gd name="connsiteX130" fmla="*/ 841 w 10065"/>
                <a:gd name="connsiteY130" fmla="*/ 565 h 10000"/>
                <a:gd name="connsiteX131" fmla="*/ 885 w 10065"/>
                <a:gd name="connsiteY131" fmla="*/ 480 h 10000"/>
                <a:gd name="connsiteX132" fmla="*/ 929 w 10065"/>
                <a:gd name="connsiteY132" fmla="*/ 367 h 10000"/>
                <a:gd name="connsiteX133" fmla="*/ 929 w 10065"/>
                <a:gd name="connsiteY133" fmla="*/ 113 h 10000"/>
                <a:gd name="connsiteX134" fmla="*/ 929 w 10065"/>
                <a:gd name="connsiteY134" fmla="*/ 28 h 10000"/>
                <a:gd name="connsiteX135" fmla="*/ 973 w 10065"/>
                <a:gd name="connsiteY135" fmla="*/ 0 h 10000"/>
                <a:gd name="connsiteX136" fmla="*/ 5487 w 10065"/>
                <a:gd name="connsiteY136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823 w 10065"/>
                <a:gd name="connsiteY6" fmla="*/ 8757 h 10000"/>
                <a:gd name="connsiteX7" fmla="*/ 9558 w 10065"/>
                <a:gd name="connsiteY7" fmla="*/ 8870 h 10000"/>
                <a:gd name="connsiteX8" fmla="*/ 9469 w 10065"/>
                <a:gd name="connsiteY8" fmla="*/ 8955 h 10000"/>
                <a:gd name="connsiteX9" fmla="*/ 9469 w 10065"/>
                <a:gd name="connsiteY9" fmla="*/ 9068 h 10000"/>
                <a:gd name="connsiteX10" fmla="*/ 9469 w 10065"/>
                <a:gd name="connsiteY10" fmla="*/ 9181 h 10000"/>
                <a:gd name="connsiteX11" fmla="*/ 9381 w 10065"/>
                <a:gd name="connsiteY11" fmla="*/ 9266 h 10000"/>
                <a:gd name="connsiteX12" fmla="*/ 9248 w 10065"/>
                <a:gd name="connsiteY12" fmla="*/ 9350 h 10000"/>
                <a:gd name="connsiteX13" fmla="*/ 9204 w 10065"/>
                <a:gd name="connsiteY13" fmla="*/ 9407 h 10000"/>
                <a:gd name="connsiteX14" fmla="*/ 9159 w 10065"/>
                <a:gd name="connsiteY14" fmla="*/ 9435 h 10000"/>
                <a:gd name="connsiteX15" fmla="*/ 9159 w 10065"/>
                <a:gd name="connsiteY15" fmla="*/ 9548 h 10000"/>
                <a:gd name="connsiteX16" fmla="*/ 9159 w 10065"/>
                <a:gd name="connsiteY16" fmla="*/ 9661 h 10000"/>
                <a:gd name="connsiteX17" fmla="*/ 9248 w 10065"/>
                <a:gd name="connsiteY17" fmla="*/ 9746 h 10000"/>
                <a:gd name="connsiteX18" fmla="*/ 9292 w 10065"/>
                <a:gd name="connsiteY18" fmla="*/ 9774 h 10000"/>
                <a:gd name="connsiteX19" fmla="*/ 9381 w 10065"/>
                <a:gd name="connsiteY19" fmla="*/ 9774 h 10000"/>
                <a:gd name="connsiteX20" fmla="*/ 9292 w 10065"/>
                <a:gd name="connsiteY20" fmla="*/ 9887 h 10000"/>
                <a:gd name="connsiteX21" fmla="*/ 9159 w 10065"/>
                <a:gd name="connsiteY21" fmla="*/ 9944 h 10000"/>
                <a:gd name="connsiteX22" fmla="*/ 8761 w 10065"/>
                <a:gd name="connsiteY22" fmla="*/ 10000 h 10000"/>
                <a:gd name="connsiteX23" fmla="*/ 4469 w 10065"/>
                <a:gd name="connsiteY23" fmla="*/ 8362 h 10000"/>
                <a:gd name="connsiteX24" fmla="*/ 4204 w 10065"/>
                <a:gd name="connsiteY24" fmla="*/ 8277 h 10000"/>
                <a:gd name="connsiteX25" fmla="*/ 4027 w 10065"/>
                <a:gd name="connsiteY25" fmla="*/ 8164 h 10000"/>
                <a:gd name="connsiteX26" fmla="*/ 3938 w 10065"/>
                <a:gd name="connsiteY26" fmla="*/ 8079 h 10000"/>
                <a:gd name="connsiteX27" fmla="*/ 3850 w 10065"/>
                <a:gd name="connsiteY27" fmla="*/ 8023 h 10000"/>
                <a:gd name="connsiteX28" fmla="*/ 3805 w 10065"/>
                <a:gd name="connsiteY28" fmla="*/ 7938 h 10000"/>
                <a:gd name="connsiteX29" fmla="*/ 3673 w 10065"/>
                <a:gd name="connsiteY29" fmla="*/ 7853 h 10000"/>
                <a:gd name="connsiteX30" fmla="*/ 3496 w 10065"/>
                <a:gd name="connsiteY30" fmla="*/ 7797 h 10000"/>
                <a:gd name="connsiteX31" fmla="*/ 3319 w 10065"/>
                <a:gd name="connsiteY31" fmla="*/ 7740 h 10000"/>
                <a:gd name="connsiteX32" fmla="*/ 2920 w 10065"/>
                <a:gd name="connsiteY32" fmla="*/ 7684 h 10000"/>
                <a:gd name="connsiteX33" fmla="*/ 2611 w 10065"/>
                <a:gd name="connsiteY33" fmla="*/ 7684 h 10000"/>
                <a:gd name="connsiteX34" fmla="*/ 2434 w 10065"/>
                <a:gd name="connsiteY34" fmla="*/ 7627 h 10000"/>
                <a:gd name="connsiteX35" fmla="*/ 2389 w 10065"/>
                <a:gd name="connsiteY35" fmla="*/ 7571 h 10000"/>
                <a:gd name="connsiteX36" fmla="*/ 2345 w 10065"/>
                <a:gd name="connsiteY36" fmla="*/ 7542 h 10000"/>
                <a:gd name="connsiteX37" fmla="*/ 2389 w 10065"/>
                <a:gd name="connsiteY37" fmla="*/ 7373 h 10000"/>
                <a:gd name="connsiteX38" fmla="*/ 2434 w 10065"/>
                <a:gd name="connsiteY38" fmla="*/ 7260 h 10000"/>
                <a:gd name="connsiteX39" fmla="*/ 2522 w 10065"/>
                <a:gd name="connsiteY39" fmla="*/ 7119 h 10000"/>
                <a:gd name="connsiteX40" fmla="*/ 2566 w 10065"/>
                <a:gd name="connsiteY40" fmla="*/ 7006 h 10000"/>
                <a:gd name="connsiteX41" fmla="*/ 2345 w 10065"/>
                <a:gd name="connsiteY41" fmla="*/ 6921 h 10000"/>
                <a:gd name="connsiteX42" fmla="*/ 2301 w 10065"/>
                <a:gd name="connsiteY42" fmla="*/ 6893 h 10000"/>
                <a:gd name="connsiteX43" fmla="*/ 2257 w 10065"/>
                <a:gd name="connsiteY43" fmla="*/ 6836 h 10000"/>
                <a:gd name="connsiteX44" fmla="*/ 2301 w 10065"/>
                <a:gd name="connsiteY44" fmla="*/ 6751 h 10000"/>
                <a:gd name="connsiteX45" fmla="*/ 2345 w 10065"/>
                <a:gd name="connsiteY45" fmla="*/ 6723 h 10000"/>
                <a:gd name="connsiteX46" fmla="*/ 2212 w 10065"/>
                <a:gd name="connsiteY46" fmla="*/ 6554 h 10000"/>
                <a:gd name="connsiteX47" fmla="*/ 2080 w 10065"/>
                <a:gd name="connsiteY47" fmla="*/ 6412 h 10000"/>
                <a:gd name="connsiteX48" fmla="*/ 1770 w 10065"/>
                <a:gd name="connsiteY48" fmla="*/ 6158 h 10000"/>
                <a:gd name="connsiteX49" fmla="*/ 1637 w 10065"/>
                <a:gd name="connsiteY49" fmla="*/ 6017 h 10000"/>
                <a:gd name="connsiteX50" fmla="*/ 1549 w 10065"/>
                <a:gd name="connsiteY50" fmla="*/ 5847 h 10000"/>
                <a:gd name="connsiteX51" fmla="*/ 1460 w 10065"/>
                <a:gd name="connsiteY51" fmla="*/ 5678 h 10000"/>
                <a:gd name="connsiteX52" fmla="*/ 1416 w 10065"/>
                <a:gd name="connsiteY52" fmla="*/ 5480 h 10000"/>
                <a:gd name="connsiteX53" fmla="*/ 1460 w 10065"/>
                <a:gd name="connsiteY53" fmla="*/ 5424 h 10000"/>
                <a:gd name="connsiteX54" fmla="*/ 1460 w 10065"/>
                <a:gd name="connsiteY54" fmla="*/ 5395 h 10000"/>
                <a:gd name="connsiteX55" fmla="*/ 1549 w 10065"/>
                <a:gd name="connsiteY55" fmla="*/ 5339 h 10000"/>
                <a:gd name="connsiteX56" fmla="*/ 1637 w 10065"/>
                <a:gd name="connsiteY56" fmla="*/ 5282 h 10000"/>
                <a:gd name="connsiteX57" fmla="*/ 1681 w 10065"/>
                <a:gd name="connsiteY57" fmla="*/ 5254 h 10000"/>
                <a:gd name="connsiteX58" fmla="*/ 1681 w 10065"/>
                <a:gd name="connsiteY58" fmla="*/ 5198 h 10000"/>
                <a:gd name="connsiteX59" fmla="*/ 1681 w 10065"/>
                <a:gd name="connsiteY59" fmla="*/ 5141 h 10000"/>
                <a:gd name="connsiteX60" fmla="*/ 1593 w 10065"/>
                <a:gd name="connsiteY60" fmla="*/ 5085 h 10000"/>
                <a:gd name="connsiteX61" fmla="*/ 1416 w 10065"/>
                <a:gd name="connsiteY61" fmla="*/ 4972 h 10000"/>
                <a:gd name="connsiteX62" fmla="*/ 1239 w 10065"/>
                <a:gd name="connsiteY62" fmla="*/ 4887 h 10000"/>
                <a:gd name="connsiteX63" fmla="*/ 1150 w 10065"/>
                <a:gd name="connsiteY63" fmla="*/ 4802 h 10000"/>
                <a:gd name="connsiteX64" fmla="*/ 1150 w 10065"/>
                <a:gd name="connsiteY64" fmla="*/ 4746 h 10000"/>
                <a:gd name="connsiteX65" fmla="*/ 1195 w 10065"/>
                <a:gd name="connsiteY65" fmla="*/ 4492 h 10000"/>
                <a:gd name="connsiteX66" fmla="*/ 1195 w 10065"/>
                <a:gd name="connsiteY66" fmla="*/ 4379 h 10000"/>
                <a:gd name="connsiteX67" fmla="*/ 1150 w 10065"/>
                <a:gd name="connsiteY67" fmla="*/ 4266 h 10000"/>
                <a:gd name="connsiteX68" fmla="*/ 1283 w 10065"/>
                <a:gd name="connsiteY68" fmla="*/ 4266 h 10000"/>
                <a:gd name="connsiteX69" fmla="*/ 1372 w 10065"/>
                <a:gd name="connsiteY69" fmla="*/ 4407 h 10000"/>
                <a:gd name="connsiteX70" fmla="*/ 1549 w 10065"/>
                <a:gd name="connsiteY70" fmla="*/ 4520 h 10000"/>
                <a:gd name="connsiteX71" fmla="*/ 1549 w 10065"/>
                <a:gd name="connsiteY71" fmla="*/ 4463 h 10000"/>
                <a:gd name="connsiteX72" fmla="*/ 1549 w 10065"/>
                <a:gd name="connsiteY72" fmla="*/ 4435 h 10000"/>
                <a:gd name="connsiteX73" fmla="*/ 1504 w 10065"/>
                <a:gd name="connsiteY73" fmla="*/ 4379 h 10000"/>
                <a:gd name="connsiteX74" fmla="*/ 1460 w 10065"/>
                <a:gd name="connsiteY74" fmla="*/ 4322 h 10000"/>
                <a:gd name="connsiteX75" fmla="*/ 1416 w 10065"/>
                <a:gd name="connsiteY75" fmla="*/ 4237 h 10000"/>
                <a:gd name="connsiteX76" fmla="*/ 1372 w 10065"/>
                <a:gd name="connsiteY76" fmla="*/ 4153 h 10000"/>
                <a:gd name="connsiteX77" fmla="*/ 1416 w 10065"/>
                <a:gd name="connsiteY77" fmla="*/ 4096 h 10000"/>
                <a:gd name="connsiteX78" fmla="*/ 1460 w 10065"/>
                <a:gd name="connsiteY78" fmla="*/ 4068 h 10000"/>
                <a:gd name="connsiteX79" fmla="*/ 1549 w 10065"/>
                <a:gd name="connsiteY79" fmla="*/ 4040 h 10000"/>
                <a:gd name="connsiteX80" fmla="*/ 1593 w 10065"/>
                <a:gd name="connsiteY80" fmla="*/ 3983 h 10000"/>
                <a:gd name="connsiteX81" fmla="*/ 1549 w 10065"/>
                <a:gd name="connsiteY81" fmla="*/ 3955 h 10000"/>
                <a:gd name="connsiteX82" fmla="*/ 1460 w 10065"/>
                <a:gd name="connsiteY82" fmla="*/ 3927 h 10000"/>
                <a:gd name="connsiteX83" fmla="*/ 1416 w 10065"/>
                <a:gd name="connsiteY83" fmla="*/ 3927 h 10000"/>
                <a:gd name="connsiteX84" fmla="*/ 1327 w 10065"/>
                <a:gd name="connsiteY84" fmla="*/ 3955 h 10000"/>
                <a:gd name="connsiteX85" fmla="*/ 1283 w 10065"/>
                <a:gd name="connsiteY85" fmla="*/ 4040 h 10000"/>
                <a:gd name="connsiteX86" fmla="*/ 1283 w 10065"/>
                <a:gd name="connsiteY86" fmla="*/ 4266 h 10000"/>
                <a:gd name="connsiteX87" fmla="*/ 1150 w 10065"/>
                <a:gd name="connsiteY87" fmla="*/ 4209 h 10000"/>
                <a:gd name="connsiteX88" fmla="*/ 1018 w 10065"/>
                <a:gd name="connsiteY88" fmla="*/ 4011 h 10000"/>
                <a:gd name="connsiteX89" fmla="*/ 929 w 10065"/>
                <a:gd name="connsiteY89" fmla="*/ 3955 h 10000"/>
                <a:gd name="connsiteX90" fmla="*/ 796 w 10065"/>
                <a:gd name="connsiteY90" fmla="*/ 3955 h 10000"/>
                <a:gd name="connsiteX91" fmla="*/ 752 w 10065"/>
                <a:gd name="connsiteY91" fmla="*/ 3927 h 10000"/>
                <a:gd name="connsiteX92" fmla="*/ 752 w 10065"/>
                <a:gd name="connsiteY92" fmla="*/ 3870 h 10000"/>
                <a:gd name="connsiteX93" fmla="*/ 796 w 10065"/>
                <a:gd name="connsiteY93" fmla="*/ 3785 h 10000"/>
                <a:gd name="connsiteX94" fmla="*/ 796 w 10065"/>
                <a:gd name="connsiteY94" fmla="*/ 3729 h 10000"/>
                <a:gd name="connsiteX95" fmla="*/ 796 w 10065"/>
                <a:gd name="connsiteY95" fmla="*/ 3616 h 10000"/>
                <a:gd name="connsiteX96" fmla="*/ 708 w 10065"/>
                <a:gd name="connsiteY96" fmla="*/ 3503 h 10000"/>
                <a:gd name="connsiteX97" fmla="*/ 531 w 10065"/>
                <a:gd name="connsiteY97" fmla="*/ 3305 h 10000"/>
                <a:gd name="connsiteX98" fmla="*/ 310 w 10065"/>
                <a:gd name="connsiteY98" fmla="*/ 3107 h 10000"/>
                <a:gd name="connsiteX99" fmla="*/ 221 w 10065"/>
                <a:gd name="connsiteY99" fmla="*/ 3023 h 10000"/>
                <a:gd name="connsiteX100" fmla="*/ 221 w 10065"/>
                <a:gd name="connsiteY100" fmla="*/ 2910 h 10000"/>
                <a:gd name="connsiteX101" fmla="*/ 221 w 10065"/>
                <a:gd name="connsiteY101" fmla="*/ 2853 h 10000"/>
                <a:gd name="connsiteX102" fmla="*/ 265 w 10065"/>
                <a:gd name="connsiteY102" fmla="*/ 2825 h 10000"/>
                <a:gd name="connsiteX103" fmla="*/ 310 w 10065"/>
                <a:gd name="connsiteY103" fmla="*/ 2797 h 10000"/>
                <a:gd name="connsiteX104" fmla="*/ 354 w 10065"/>
                <a:gd name="connsiteY104" fmla="*/ 2768 h 10000"/>
                <a:gd name="connsiteX105" fmla="*/ 310 w 10065"/>
                <a:gd name="connsiteY105" fmla="*/ 2712 h 10000"/>
                <a:gd name="connsiteX106" fmla="*/ 310 w 10065"/>
                <a:gd name="connsiteY106" fmla="*/ 2684 h 10000"/>
                <a:gd name="connsiteX107" fmla="*/ 265 w 10065"/>
                <a:gd name="connsiteY107" fmla="*/ 2655 h 10000"/>
                <a:gd name="connsiteX108" fmla="*/ 265 w 10065"/>
                <a:gd name="connsiteY108" fmla="*/ 2627 h 10000"/>
                <a:gd name="connsiteX109" fmla="*/ 310 w 10065"/>
                <a:gd name="connsiteY109" fmla="*/ 2486 h 10000"/>
                <a:gd name="connsiteX110" fmla="*/ 354 w 10065"/>
                <a:gd name="connsiteY110" fmla="*/ 2373 h 10000"/>
                <a:gd name="connsiteX111" fmla="*/ 442 w 10065"/>
                <a:gd name="connsiteY111" fmla="*/ 2288 h 10000"/>
                <a:gd name="connsiteX112" fmla="*/ 487 w 10065"/>
                <a:gd name="connsiteY112" fmla="*/ 2147 h 10000"/>
                <a:gd name="connsiteX113" fmla="*/ 442 w 10065"/>
                <a:gd name="connsiteY113" fmla="*/ 2090 h 10000"/>
                <a:gd name="connsiteX114" fmla="*/ 442 w 10065"/>
                <a:gd name="connsiteY114" fmla="*/ 2034 h 10000"/>
                <a:gd name="connsiteX115" fmla="*/ 354 w 10065"/>
                <a:gd name="connsiteY115" fmla="*/ 1921 h 10000"/>
                <a:gd name="connsiteX116" fmla="*/ 354 w 10065"/>
                <a:gd name="connsiteY116" fmla="*/ 1836 h 10000"/>
                <a:gd name="connsiteX117" fmla="*/ 310 w 10065"/>
                <a:gd name="connsiteY117" fmla="*/ 1780 h 10000"/>
                <a:gd name="connsiteX118" fmla="*/ 177 w 10065"/>
                <a:gd name="connsiteY118" fmla="*/ 1667 h 10000"/>
                <a:gd name="connsiteX119" fmla="*/ 44 w 10065"/>
                <a:gd name="connsiteY119" fmla="*/ 1582 h 10000"/>
                <a:gd name="connsiteX120" fmla="*/ 44 w 10065"/>
                <a:gd name="connsiteY120" fmla="*/ 1525 h 10000"/>
                <a:gd name="connsiteX121" fmla="*/ 0 w 10065"/>
                <a:gd name="connsiteY121" fmla="*/ 1469 h 10000"/>
                <a:gd name="connsiteX122" fmla="*/ 44 w 10065"/>
                <a:gd name="connsiteY122" fmla="*/ 1356 h 10000"/>
                <a:gd name="connsiteX123" fmla="*/ 177 w 10065"/>
                <a:gd name="connsiteY123" fmla="*/ 1243 h 10000"/>
                <a:gd name="connsiteX124" fmla="*/ 442 w 10065"/>
                <a:gd name="connsiteY124" fmla="*/ 1102 h 10000"/>
                <a:gd name="connsiteX125" fmla="*/ 531 w 10065"/>
                <a:gd name="connsiteY125" fmla="*/ 1017 h 10000"/>
                <a:gd name="connsiteX126" fmla="*/ 619 w 10065"/>
                <a:gd name="connsiteY126" fmla="*/ 932 h 10000"/>
                <a:gd name="connsiteX127" fmla="*/ 708 w 10065"/>
                <a:gd name="connsiteY127" fmla="*/ 706 h 10000"/>
                <a:gd name="connsiteX128" fmla="*/ 752 w 10065"/>
                <a:gd name="connsiteY128" fmla="*/ 650 h 10000"/>
                <a:gd name="connsiteX129" fmla="*/ 841 w 10065"/>
                <a:gd name="connsiteY129" fmla="*/ 565 h 10000"/>
                <a:gd name="connsiteX130" fmla="*/ 885 w 10065"/>
                <a:gd name="connsiteY130" fmla="*/ 480 h 10000"/>
                <a:gd name="connsiteX131" fmla="*/ 929 w 10065"/>
                <a:gd name="connsiteY131" fmla="*/ 367 h 10000"/>
                <a:gd name="connsiteX132" fmla="*/ 929 w 10065"/>
                <a:gd name="connsiteY132" fmla="*/ 113 h 10000"/>
                <a:gd name="connsiteX133" fmla="*/ 929 w 10065"/>
                <a:gd name="connsiteY133" fmla="*/ 28 h 10000"/>
                <a:gd name="connsiteX134" fmla="*/ 973 w 10065"/>
                <a:gd name="connsiteY134" fmla="*/ 0 h 10000"/>
                <a:gd name="connsiteX135" fmla="*/ 5487 w 10065"/>
                <a:gd name="connsiteY135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823 w 10065"/>
                <a:gd name="connsiteY6" fmla="*/ 8757 h 10000"/>
                <a:gd name="connsiteX7" fmla="*/ 9469 w 10065"/>
                <a:gd name="connsiteY7" fmla="*/ 8955 h 10000"/>
                <a:gd name="connsiteX8" fmla="*/ 9469 w 10065"/>
                <a:gd name="connsiteY8" fmla="*/ 9068 h 10000"/>
                <a:gd name="connsiteX9" fmla="*/ 9469 w 10065"/>
                <a:gd name="connsiteY9" fmla="*/ 9181 h 10000"/>
                <a:gd name="connsiteX10" fmla="*/ 9381 w 10065"/>
                <a:gd name="connsiteY10" fmla="*/ 9266 h 10000"/>
                <a:gd name="connsiteX11" fmla="*/ 9248 w 10065"/>
                <a:gd name="connsiteY11" fmla="*/ 9350 h 10000"/>
                <a:gd name="connsiteX12" fmla="*/ 9204 w 10065"/>
                <a:gd name="connsiteY12" fmla="*/ 9407 h 10000"/>
                <a:gd name="connsiteX13" fmla="*/ 9159 w 10065"/>
                <a:gd name="connsiteY13" fmla="*/ 9435 h 10000"/>
                <a:gd name="connsiteX14" fmla="*/ 9159 w 10065"/>
                <a:gd name="connsiteY14" fmla="*/ 9548 h 10000"/>
                <a:gd name="connsiteX15" fmla="*/ 9159 w 10065"/>
                <a:gd name="connsiteY15" fmla="*/ 9661 h 10000"/>
                <a:gd name="connsiteX16" fmla="*/ 9248 w 10065"/>
                <a:gd name="connsiteY16" fmla="*/ 9746 h 10000"/>
                <a:gd name="connsiteX17" fmla="*/ 9292 w 10065"/>
                <a:gd name="connsiteY17" fmla="*/ 9774 h 10000"/>
                <a:gd name="connsiteX18" fmla="*/ 9381 w 10065"/>
                <a:gd name="connsiteY18" fmla="*/ 9774 h 10000"/>
                <a:gd name="connsiteX19" fmla="*/ 9292 w 10065"/>
                <a:gd name="connsiteY19" fmla="*/ 9887 h 10000"/>
                <a:gd name="connsiteX20" fmla="*/ 9159 w 10065"/>
                <a:gd name="connsiteY20" fmla="*/ 9944 h 10000"/>
                <a:gd name="connsiteX21" fmla="*/ 8761 w 10065"/>
                <a:gd name="connsiteY21" fmla="*/ 10000 h 10000"/>
                <a:gd name="connsiteX22" fmla="*/ 4469 w 10065"/>
                <a:gd name="connsiteY22" fmla="*/ 8362 h 10000"/>
                <a:gd name="connsiteX23" fmla="*/ 4204 w 10065"/>
                <a:gd name="connsiteY23" fmla="*/ 8277 h 10000"/>
                <a:gd name="connsiteX24" fmla="*/ 4027 w 10065"/>
                <a:gd name="connsiteY24" fmla="*/ 8164 h 10000"/>
                <a:gd name="connsiteX25" fmla="*/ 3938 w 10065"/>
                <a:gd name="connsiteY25" fmla="*/ 8079 h 10000"/>
                <a:gd name="connsiteX26" fmla="*/ 3850 w 10065"/>
                <a:gd name="connsiteY26" fmla="*/ 8023 h 10000"/>
                <a:gd name="connsiteX27" fmla="*/ 3805 w 10065"/>
                <a:gd name="connsiteY27" fmla="*/ 7938 h 10000"/>
                <a:gd name="connsiteX28" fmla="*/ 3673 w 10065"/>
                <a:gd name="connsiteY28" fmla="*/ 7853 h 10000"/>
                <a:gd name="connsiteX29" fmla="*/ 3496 w 10065"/>
                <a:gd name="connsiteY29" fmla="*/ 7797 h 10000"/>
                <a:gd name="connsiteX30" fmla="*/ 3319 w 10065"/>
                <a:gd name="connsiteY30" fmla="*/ 7740 h 10000"/>
                <a:gd name="connsiteX31" fmla="*/ 2920 w 10065"/>
                <a:gd name="connsiteY31" fmla="*/ 7684 h 10000"/>
                <a:gd name="connsiteX32" fmla="*/ 2611 w 10065"/>
                <a:gd name="connsiteY32" fmla="*/ 7684 h 10000"/>
                <a:gd name="connsiteX33" fmla="*/ 2434 w 10065"/>
                <a:gd name="connsiteY33" fmla="*/ 7627 h 10000"/>
                <a:gd name="connsiteX34" fmla="*/ 2389 w 10065"/>
                <a:gd name="connsiteY34" fmla="*/ 7571 h 10000"/>
                <a:gd name="connsiteX35" fmla="*/ 2345 w 10065"/>
                <a:gd name="connsiteY35" fmla="*/ 7542 h 10000"/>
                <a:gd name="connsiteX36" fmla="*/ 2389 w 10065"/>
                <a:gd name="connsiteY36" fmla="*/ 7373 h 10000"/>
                <a:gd name="connsiteX37" fmla="*/ 2434 w 10065"/>
                <a:gd name="connsiteY37" fmla="*/ 7260 h 10000"/>
                <a:gd name="connsiteX38" fmla="*/ 2522 w 10065"/>
                <a:gd name="connsiteY38" fmla="*/ 7119 h 10000"/>
                <a:gd name="connsiteX39" fmla="*/ 2566 w 10065"/>
                <a:gd name="connsiteY39" fmla="*/ 7006 h 10000"/>
                <a:gd name="connsiteX40" fmla="*/ 2345 w 10065"/>
                <a:gd name="connsiteY40" fmla="*/ 6921 h 10000"/>
                <a:gd name="connsiteX41" fmla="*/ 2301 w 10065"/>
                <a:gd name="connsiteY41" fmla="*/ 6893 h 10000"/>
                <a:gd name="connsiteX42" fmla="*/ 2257 w 10065"/>
                <a:gd name="connsiteY42" fmla="*/ 6836 h 10000"/>
                <a:gd name="connsiteX43" fmla="*/ 2301 w 10065"/>
                <a:gd name="connsiteY43" fmla="*/ 6751 h 10000"/>
                <a:gd name="connsiteX44" fmla="*/ 2345 w 10065"/>
                <a:gd name="connsiteY44" fmla="*/ 6723 h 10000"/>
                <a:gd name="connsiteX45" fmla="*/ 2212 w 10065"/>
                <a:gd name="connsiteY45" fmla="*/ 6554 h 10000"/>
                <a:gd name="connsiteX46" fmla="*/ 2080 w 10065"/>
                <a:gd name="connsiteY46" fmla="*/ 6412 h 10000"/>
                <a:gd name="connsiteX47" fmla="*/ 1770 w 10065"/>
                <a:gd name="connsiteY47" fmla="*/ 6158 h 10000"/>
                <a:gd name="connsiteX48" fmla="*/ 1637 w 10065"/>
                <a:gd name="connsiteY48" fmla="*/ 6017 h 10000"/>
                <a:gd name="connsiteX49" fmla="*/ 1549 w 10065"/>
                <a:gd name="connsiteY49" fmla="*/ 5847 h 10000"/>
                <a:gd name="connsiteX50" fmla="*/ 1460 w 10065"/>
                <a:gd name="connsiteY50" fmla="*/ 5678 h 10000"/>
                <a:gd name="connsiteX51" fmla="*/ 1416 w 10065"/>
                <a:gd name="connsiteY51" fmla="*/ 5480 h 10000"/>
                <a:gd name="connsiteX52" fmla="*/ 1460 w 10065"/>
                <a:gd name="connsiteY52" fmla="*/ 5424 h 10000"/>
                <a:gd name="connsiteX53" fmla="*/ 1460 w 10065"/>
                <a:gd name="connsiteY53" fmla="*/ 5395 h 10000"/>
                <a:gd name="connsiteX54" fmla="*/ 1549 w 10065"/>
                <a:gd name="connsiteY54" fmla="*/ 5339 h 10000"/>
                <a:gd name="connsiteX55" fmla="*/ 1637 w 10065"/>
                <a:gd name="connsiteY55" fmla="*/ 5282 h 10000"/>
                <a:gd name="connsiteX56" fmla="*/ 1681 w 10065"/>
                <a:gd name="connsiteY56" fmla="*/ 5254 h 10000"/>
                <a:gd name="connsiteX57" fmla="*/ 1681 w 10065"/>
                <a:gd name="connsiteY57" fmla="*/ 5198 h 10000"/>
                <a:gd name="connsiteX58" fmla="*/ 1681 w 10065"/>
                <a:gd name="connsiteY58" fmla="*/ 5141 h 10000"/>
                <a:gd name="connsiteX59" fmla="*/ 1593 w 10065"/>
                <a:gd name="connsiteY59" fmla="*/ 5085 h 10000"/>
                <a:gd name="connsiteX60" fmla="*/ 1416 w 10065"/>
                <a:gd name="connsiteY60" fmla="*/ 4972 h 10000"/>
                <a:gd name="connsiteX61" fmla="*/ 1239 w 10065"/>
                <a:gd name="connsiteY61" fmla="*/ 4887 h 10000"/>
                <a:gd name="connsiteX62" fmla="*/ 1150 w 10065"/>
                <a:gd name="connsiteY62" fmla="*/ 4802 h 10000"/>
                <a:gd name="connsiteX63" fmla="*/ 1150 w 10065"/>
                <a:gd name="connsiteY63" fmla="*/ 4746 h 10000"/>
                <a:gd name="connsiteX64" fmla="*/ 1195 w 10065"/>
                <a:gd name="connsiteY64" fmla="*/ 4492 h 10000"/>
                <a:gd name="connsiteX65" fmla="*/ 1195 w 10065"/>
                <a:gd name="connsiteY65" fmla="*/ 4379 h 10000"/>
                <a:gd name="connsiteX66" fmla="*/ 1150 w 10065"/>
                <a:gd name="connsiteY66" fmla="*/ 4266 h 10000"/>
                <a:gd name="connsiteX67" fmla="*/ 1283 w 10065"/>
                <a:gd name="connsiteY67" fmla="*/ 4266 h 10000"/>
                <a:gd name="connsiteX68" fmla="*/ 1372 w 10065"/>
                <a:gd name="connsiteY68" fmla="*/ 4407 h 10000"/>
                <a:gd name="connsiteX69" fmla="*/ 1549 w 10065"/>
                <a:gd name="connsiteY69" fmla="*/ 4520 h 10000"/>
                <a:gd name="connsiteX70" fmla="*/ 1549 w 10065"/>
                <a:gd name="connsiteY70" fmla="*/ 4463 h 10000"/>
                <a:gd name="connsiteX71" fmla="*/ 1549 w 10065"/>
                <a:gd name="connsiteY71" fmla="*/ 4435 h 10000"/>
                <a:gd name="connsiteX72" fmla="*/ 1504 w 10065"/>
                <a:gd name="connsiteY72" fmla="*/ 4379 h 10000"/>
                <a:gd name="connsiteX73" fmla="*/ 1460 w 10065"/>
                <a:gd name="connsiteY73" fmla="*/ 4322 h 10000"/>
                <a:gd name="connsiteX74" fmla="*/ 1416 w 10065"/>
                <a:gd name="connsiteY74" fmla="*/ 4237 h 10000"/>
                <a:gd name="connsiteX75" fmla="*/ 1372 w 10065"/>
                <a:gd name="connsiteY75" fmla="*/ 4153 h 10000"/>
                <a:gd name="connsiteX76" fmla="*/ 1416 w 10065"/>
                <a:gd name="connsiteY76" fmla="*/ 4096 h 10000"/>
                <a:gd name="connsiteX77" fmla="*/ 1460 w 10065"/>
                <a:gd name="connsiteY77" fmla="*/ 4068 h 10000"/>
                <a:gd name="connsiteX78" fmla="*/ 1549 w 10065"/>
                <a:gd name="connsiteY78" fmla="*/ 4040 h 10000"/>
                <a:gd name="connsiteX79" fmla="*/ 1593 w 10065"/>
                <a:gd name="connsiteY79" fmla="*/ 3983 h 10000"/>
                <a:gd name="connsiteX80" fmla="*/ 1549 w 10065"/>
                <a:gd name="connsiteY80" fmla="*/ 3955 h 10000"/>
                <a:gd name="connsiteX81" fmla="*/ 1460 w 10065"/>
                <a:gd name="connsiteY81" fmla="*/ 3927 h 10000"/>
                <a:gd name="connsiteX82" fmla="*/ 1416 w 10065"/>
                <a:gd name="connsiteY82" fmla="*/ 3927 h 10000"/>
                <a:gd name="connsiteX83" fmla="*/ 1327 w 10065"/>
                <a:gd name="connsiteY83" fmla="*/ 3955 h 10000"/>
                <a:gd name="connsiteX84" fmla="*/ 1283 w 10065"/>
                <a:gd name="connsiteY84" fmla="*/ 4040 h 10000"/>
                <a:gd name="connsiteX85" fmla="*/ 1283 w 10065"/>
                <a:gd name="connsiteY85" fmla="*/ 4266 h 10000"/>
                <a:gd name="connsiteX86" fmla="*/ 1150 w 10065"/>
                <a:gd name="connsiteY86" fmla="*/ 4209 h 10000"/>
                <a:gd name="connsiteX87" fmla="*/ 1018 w 10065"/>
                <a:gd name="connsiteY87" fmla="*/ 4011 h 10000"/>
                <a:gd name="connsiteX88" fmla="*/ 929 w 10065"/>
                <a:gd name="connsiteY88" fmla="*/ 3955 h 10000"/>
                <a:gd name="connsiteX89" fmla="*/ 796 w 10065"/>
                <a:gd name="connsiteY89" fmla="*/ 3955 h 10000"/>
                <a:gd name="connsiteX90" fmla="*/ 752 w 10065"/>
                <a:gd name="connsiteY90" fmla="*/ 3927 h 10000"/>
                <a:gd name="connsiteX91" fmla="*/ 752 w 10065"/>
                <a:gd name="connsiteY91" fmla="*/ 3870 h 10000"/>
                <a:gd name="connsiteX92" fmla="*/ 796 w 10065"/>
                <a:gd name="connsiteY92" fmla="*/ 3785 h 10000"/>
                <a:gd name="connsiteX93" fmla="*/ 796 w 10065"/>
                <a:gd name="connsiteY93" fmla="*/ 3729 h 10000"/>
                <a:gd name="connsiteX94" fmla="*/ 796 w 10065"/>
                <a:gd name="connsiteY94" fmla="*/ 3616 h 10000"/>
                <a:gd name="connsiteX95" fmla="*/ 708 w 10065"/>
                <a:gd name="connsiteY95" fmla="*/ 3503 h 10000"/>
                <a:gd name="connsiteX96" fmla="*/ 531 w 10065"/>
                <a:gd name="connsiteY96" fmla="*/ 3305 h 10000"/>
                <a:gd name="connsiteX97" fmla="*/ 310 w 10065"/>
                <a:gd name="connsiteY97" fmla="*/ 3107 h 10000"/>
                <a:gd name="connsiteX98" fmla="*/ 221 w 10065"/>
                <a:gd name="connsiteY98" fmla="*/ 3023 h 10000"/>
                <a:gd name="connsiteX99" fmla="*/ 221 w 10065"/>
                <a:gd name="connsiteY99" fmla="*/ 2910 h 10000"/>
                <a:gd name="connsiteX100" fmla="*/ 221 w 10065"/>
                <a:gd name="connsiteY100" fmla="*/ 2853 h 10000"/>
                <a:gd name="connsiteX101" fmla="*/ 265 w 10065"/>
                <a:gd name="connsiteY101" fmla="*/ 2825 h 10000"/>
                <a:gd name="connsiteX102" fmla="*/ 310 w 10065"/>
                <a:gd name="connsiteY102" fmla="*/ 2797 h 10000"/>
                <a:gd name="connsiteX103" fmla="*/ 354 w 10065"/>
                <a:gd name="connsiteY103" fmla="*/ 2768 h 10000"/>
                <a:gd name="connsiteX104" fmla="*/ 310 w 10065"/>
                <a:gd name="connsiteY104" fmla="*/ 2712 h 10000"/>
                <a:gd name="connsiteX105" fmla="*/ 310 w 10065"/>
                <a:gd name="connsiteY105" fmla="*/ 2684 h 10000"/>
                <a:gd name="connsiteX106" fmla="*/ 265 w 10065"/>
                <a:gd name="connsiteY106" fmla="*/ 2655 h 10000"/>
                <a:gd name="connsiteX107" fmla="*/ 265 w 10065"/>
                <a:gd name="connsiteY107" fmla="*/ 2627 h 10000"/>
                <a:gd name="connsiteX108" fmla="*/ 310 w 10065"/>
                <a:gd name="connsiteY108" fmla="*/ 2486 h 10000"/>
                <a:gd name="connsiteX109" fmla="*/ 354 w 10065"/>
                <a:gd name="connsiteY109" fmla="*/ 2373 h 10000"/>
                <a:gd name="connsiteX110" fmla="*/ 442 w 10065"/>
                <a:gd name="connsiteY110" fmla="*/ 2288 h 10000"/>
                <a:gd name="connsiteX111" fmla="*/ 487 w 10065"/>
                <a:gd name="connsiteY111" fmla="*/ 2147 h 10000"/>
                <a:gd name="connsiteX112" fmla="*/ 442 w 10065"/>
                <a:gd name="connsiteY112" fmla="*/ 2090 h 10000"/>
                <a:gd name="connsiteX113" fmla="*/ 442 w 10065"/>
                <a:gd name="connsiteY113" fmla="*/ 2034 h 10000"/>
                <a:gd name="connsiteX114" fmla="*/ 354 w 10065"/>
                <a:gd name="connsiteY114" fmla="*/ 1921 h 10000"/>
                <a:gd name="connsiteX115" fmla="*/ 354 w 10065"/>
                <a:gd name="connsiteY115" fmla="*/ 1836 h 10000"/>
                <a:gd name="connsiteX116" fmla="*/ 310 w 10065"/>
                <a:gd name="connsiteY116" fmla="*/ 1780 h 10000"/>
                <a:gd name="connsiteX117" fmla="*/ 177 w 10065"/>
                <a:gd name="connsiteY117" fmla="*/ 1667 h 10000"/>
                <a:gd name="connsiteX118" fmla="*/ 44 w 10065"/>
                <a:gd name="connsiteY118" fmla="*/ 1582 h 10000"/>
                <a:gd name="connsiteX119" fmla="*/ 44 w 10065"/>
                <a:gd name="connsiteY119" fmla="*/ 1525 h 10000"/>
                <a:gd name="connsiteX120" fmla="*/ 0 w 10065"/>
                <a:gd name="connsiteY120" fmla="*/ 1469 h 10000"/>
                <a:gd name="connsiteX121" fmla="*/ 44 w 10065"/>
                <a:gd name="connsiteY121" fmla="*/ 1356 h 10000"/>
                <a:gd name="connsiteX122" fmla="*/ 177 w 10065"/>
                <a:gd name="connsiteY122" fmla="*/ 1243 h 10000"/>
                <a:gd name="connsiteX123" fmla="*/ 442 w 10065"/>
                <a:gd name="connsiteY123" fmla="*/ 1102 h 10000"/>
                <a:gd name="connsiteX124" fmla="*/ 531 w 10065"/>
                <a:gd name="connsiteY124" fmla="*/ 1017 h 10000"/>
                <a:gd name="connsiteX125" fmla="*/ 619 w 10065"/>
                <a:gd name="connsiteY125" fmla="*/ 932 h 10000"/>
                <a:gd name="connsiteX126" fmla="*/ 708 w 10065"/>
                <a:gd name="connsiteY126" fmla="*/ 706 h 10000"/>
                <a:gd name="connsiteX127" fmla="*/ 752 w 10065"/>
                <a:gd name="connsiteY127" fmla="*/ 650 h 10000"/>
                <a:gd name="connsiteX128" fmla="*/ 841 w 10065"/>
                <a:gd name="connsiteY128" fmla="*/ 565 h 10000"/>
                <a:gd name="connsiteX129" fmla="*/ 885 w 10065"/>
                <a:gd name="connsiteY129" fmla="*/ 480 h 10000"/>
                <a:gd name="connsiteX130" fmla="*/ 929 w 10065"/>
                <a:gd name="connsiteY130" fmla="*/ 367 h 10000"/>
                <a:gd name="connsiteX131" fmla="*/ 929 w 10065"/>
                <a:gd name="connsiteY131" fmla="*/ 113 h 10000"/>
                <a:gd name="connsiteX132" fmla="*/ 929 w 10065"/>
                <a:gd name="connsiteY132" fmla="*/ 28 h 10000"/>
                <a:gd name="connsiteX133" fmla="*/ 973 w 10065"/>
                <a:gd name="connsiteY133" fmla="*/ 0 h 10000"/>
                <a:gd name="connsiteX134" fmla="*/ 5487 w 10065"/>
                <a:gd name="connsiteY134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8955 h 10000"/>
                <a:gd name="connsiteX7" fmla="*/ 9469 w 10065"/>
                <a:gd name="connsiteY7" fmla="*/ 9068 h 10000"/>
                <a:gd name="connsiteX8" fmla="*/ 9469 w 10065"/>
                <a:gd name="connsiteY8" fmla="*/ 9181 h 10000"/>
                <a:gd name="connsiteX9" fmla="*/ 9381 w 10065"/>
                <a:gd name="connsiteY9" fmla="*/ 9266 h 10000"/>
                <a:gd name="connsiteX10" fmla="*/ 9248 w 10065"/>
                <a:gd name="connsiteY10" fmla="*/ 9350 h 10000"/>
                <a:gd name="connsiteX11" fmla="*/ 9204 w 10065"/>
                <a:gd name="connsiteY11" fmla="*/ 9407 h 10000"/>
                <a:gd name="connsiteX12" fmla="*/ 9159 w 10065"/>
                <a:gd name="connsiteY12" fmla="*/ 9435 h 10000"/>
                <a:gd name="connsiteX13" fmla="*/ 9159 w 10065"/>
                <a:gd name="connsiteY13" fmla="*/ 9548 h 10000"/>
                <a:gd name="connsiteX14" fmla="*/ 9159 w 10065"/>
                <a:gd name="connsiteY14" fmla="*/ 9661 h 10000"/>
                <a:gd name="connsiteX15" fmla="*/ 9248 w 10065"/>
                <a:gd name="connsiteY15" fmla="*/ 9746 h 10000"/>
                <a:gd name="connsiteX16" fmla="*/ 9292 w 10065"/>
                <a:gd name="connsiteY16" fmla="*/ 9774 h 10000"/>
                <a:gd name="connsiteX17" fmla="*/ 9381 w 10065"/>
                <a:gd name="connsiteY17" fmla="*/ 9774 h 10000"/>
                <a:gd name="connsiteX18" fmla="*/ 9292 w 10065"/>
                <a:gd name="connsiteY18" fmla="*/ 9887 h 10000"/>
                <a:gd name="connsiteX19" fmla="*/ 9159 w 10065"/>
                <a:gd name="connsiteY19" fmla="*/ 9944 h 10000"/>
                <a:gd name="connsiteX20" fmla="*/ 8761 w 10065"/>
                <a:gd name="connsiteY20" fmla="*/ 10000 h 10000"/>
                <a:gd name="connsiteX21" fmla="*/ 4469 w 10065"/>
                <a:gd name="connsiteY21" fmla="*/ 8362 h 10000"/>
                <a:gd name="connsiteX22" fmla="*/ 4204 w 10065"/>
                <a:gd name="connsiteY22" fmla="*/ 8277 h 10000"/>
                <a:gd name="connsiteX23" fmla="*/ 4027 w 10065"/>
                <a:gd name="connsiteY23" fmla="*/ 8164 h 10000"/>
                <a:gd name="connsiteX24" fmla="*/ 3938 w 10065"/>
                <a:gd name="connsiteY24" fmla="*/ 8079 h 10000"/>
                <a:gd name="connsiteX25" fmla="*/ 3850 w 10065"/>
                <a:gd name="connsiteY25" fmla="*/ 8023 h 10000"/>
                <a:gd name="connsiteX26" fmla="*/ 3805 w 10065"/>
                <a:gd name="connsiteY26" fmla="*/ 7938 h 10000"/>
                <a:gd name="connsiteX27" fmla="*/ 3673 w 10065"/>
                <a:gd name="connsiteY27" fmla="*/ 7853 h 10000"/>
                <a:gd name="connsiteX28" fmla="*/ 3496 w 10065"/>
                <a:gd name="connsiteY28" fmla="*/ 7797 h 10000"/>
                <a:gd name="connsiteX29" fmla="*/ 3319 w 10065"/>
                <a:gd name="connsiteY29" fmla="*/ 7740 h 10000"/>
                <a:gd name="connsiteX30" fmla="*/ 2920 w 10065"/>
                <a:gd name="connsiteY30" fmla="*/ 7684 h 10000"/>
                <a:gd name="connsiteX31" fmla="*/ 2611 w 10065"/>
                <a:gd name="connsiteY31" fmla="*/ 7684 h 10000"/>
                <a:gd name="connsiteX32" fmla="*/ 2434 w 10065"/>
                <a:gd name="connsiteY32" fmla="*/ 7627 h 10000"/>
                <a:gd name="connsiteX33" fmla="*/ 2389 w 10065"/>
                <a:gd name="connsiteY33" fmla="*/ 7571 h 10000"/>
                <a:gd name="connsiteX34" fmla="*/ 2345 w 10065"/>
                <a:gd name="connsiteY34" fmla="*/ 7542 h 10000"/>
                <a:gd name="connsiteX35" fmla="*/ 2389 w 10065"/>
                <a:gd name="connsiteY35" fmla="*/ 7373 h 10000"/>
                <a:gd name="connsiteX36" fmla="*/ 2434 w 10065"/>
                <a:gd name="connsiteY36" fmla="*/ 7260 h 10000"/>
                <a:gd name="connsiteX37" fmla="*/ 2522 w 10065"/>
                <a:gd name="connsiteY37" fmla="*/ 7119 h 10000"/>
                <a:gd name="connsiteX38" fmla="*/ 2566 w 10065"/>
                <a:gd name="connsiteY38" fmla="*/ 7006 h 10000"/>
                <a:gd name="connsiteX39" fmla="*/ 2345 w 10065"/>
                <a:gd name="connsiteY39" fmla="*/ 6921 h 10000"/>
                <a:gd name="connsiteX40" fmla="*/ 2301 w 10065"/>
                <a:gd name="connsiteY40" fmla="*/ 6893 h 10000"/>
                <a:gd name="connsiteX41" fmla="*/ 2257 w 10065"/>
                <a:gd name="connsiteY41" fmla="*/ 6836 h 10000"/>
                <a:gd name="connsiteX42" fmla="*/ 2301 w 10065"/>
                <a:gd name="connsiteY42" fmla="*/ 6751 h 10000"/>
                <a:gd name="connsiteX43" fmla="*/ 2345 w 10065"/>
                <a:gd name="connsiteY43" fmla="*/ 6723 h 10000"/>
                <a:gd name="connsiteX44" fmla="*/ 2212 w 10065"/>
                <a:gd name="connsiteY44" fmla="*/ 6554 h 10000"/>
                <a:gd name="connsiteX45" fmla="*/ 2080 w 10065"/>
                <a:gd name="connsiteY45" fmla="*/ 6412 h 10000"/>
                <a:gd name="connsiteX46" fmla="*/ 1770 w 10065"/>
                <a:gd name="connsiteY46" fmla="*/ 6158 h 10000"/>
                <a:gd name="connsiteX47" fmla="*/ 1637 w 10065"/>
                <a:gd name="connsiteY47" fmla="*/ 6017 h 10000"/>
                <a:gd name="connsiteX48" fmla="*/ 1549 w 10065"/>
                <a:gd name="connsiteY48" fmla="*/ 5847 h 10000"/>
                <a:gd name="connsiteX49" fmla="*/ 1460 w 10065"/>
                <a:gd name="connsiteY49" fmla="*/ 5678 h 10000"/>
                <a:gd name="connsiteX50" fmla="*/ 1416 w 10065"/>
                <a:gd name="connsiteY50" fmla="*/ 5480 h 10000"/>
                <a:gd name="connsiteX51" fmla="*/ 1460 w 10065"/>
                <a:gd name="connsiteY51" fmla="*/ 5424 h 10000"/>
                <a:gd name="connsiteX52" fmla="*/ 1460 w 10065"/>
                <a:gd name="connsiteY52" fmla="*/ 5395 h 10000"/>
                <a:gd name="connsiteX53" fmla="*/ 1549 w 10065"/>
                <a:gd name="connsiteY53" fmla="*/ 5339 h 10000"/>
                <a:gd name="connsiteX54" fmla="*/ 1637 w 10065"/>
                <a:gd name="connsiteY54" fmla="*/ 5282 h 10000"/>
                <a:gd name="connsiteX55" fmla="*/ 1681 w 10065"/>
                <a:gd name="connsiteY55" fmla="*/ 5254 h 10000"/>
                <a:gd name="connsiteX56" fmla="*/ 1681 w 10065"/>
                <a:gd name="connsiteY56" fmla="*/ 5198 h 10000"/>
                <a:gd name="connsiteX57" fmla="*/ 1681 w 10065"/>
                <a:gd name="connsiteY57" fmla="*/ 5141 h 10000"/>
                <a:gd name="connsiteX58" fmla="*/ 1593 w 10065"/>
                <a:gd name="connsiteY58" fmla="*/ 5085 h 10000"/>
                <a:gd name="connsiteX59" fmla="*/ 1416 w 10065"/>
                <a:gd name="connsiteY59" fmla="*/ 4972 h 10000"/>
                <a:gd name="connsiteX60" fmla="*/ 1239 w 10065"/>
                <a:gd name="connsiteY60" fmla="*/ 4887 h 10000"/>
                <a:gd name="connsiteX61" fmla="*/ 1150 w 10065"/>
                <a:gd name="connsiteY61" fmla="*/ 4802 h 10000"/>
                <a:gd name="connsiteX62" fmla="*/ 1150 w 10065"/>
                <a:gd name="connsiteY62" fmla="*/ 4746 h 10000"/>
                <a:gd name="connsiteX63" fmla="*/ 1195 w 10065"/>
                <a:gd name="connsiteY63" fmla="*/ 4492 h 10000"/>
                <a:gd name="connsiteX64" fmla="*/ 1195 w 10065"/>
                <a:gd name="connsiteY64" fmla="*/ 4379 h 10000"/>
                <a:gd name="connsiteX65" fmla="*/ 1150 w 10065"/>
                <a:gd name="connsiteY65" fmla="*/ 4266 h 10000"/>
                <a:gd name="connsiteX66" fmla="*/ 1283 w 10065"/>
                <a:gd name="connsiteY66" fmla="*/ 4266 h 10000"/>
                <a:gd name="connsiteX67" fmla="*/ 1372 w 10065"/>
                <a:gd name="connsiteY67" fmla="*/ 4407 h 10000"/>
                <a:gd name="connsiteX68" fmla="*/ 1549 w 10065"/>
                <a:gd name="connsiteY68" fmla="*/ 4520 h 10000"/>
                <a:gd name="connsiteX69" fmla="*/ 1549 w 10065"/>
                <a:gd name="connsiteY69" fmla="*/ 4463 h 10000"/>
                <a:gd name="connsiteX70" fmla="*/ 1549 w 10065"/>
                <a:gd name="connsiteY70" fmla="*/ 4435 h 10000"/>
                <a:gd name="connsiteX71" fmla="*/ 1504 w 10065"/>
                <a:gd name="connsiteY71" fmla="*/ 4379 h 10000"/>
                <a:gd name="connsiteX72" fmla="*/ 1460 w 10065"/>
                <a:gd name="connsiteY72" fmla="*/ 4322 h 10000"/>
                <a:gd name="connsiteX73" fmla="*/ 1416 w 10065"/>
                <a:gd name="connsiteY73" fmla="*/ 4237 h 10000"/>
                <a:gd name="connsiteX74" fmla="*/ 1372 w 10065"/>
                <a:gd name="connsiteY74" fmla="*/ 4153 h 10000"/>
                <a:gd name="connsiteX75" fmla="*/ 1416 w 10065"/>
                <a:gd name="connsiteY75" fmla="*/ 4096 h 10000"/>
                <a:gd name="connsiteX76" fmla="*/ 1460 w 10065"/>
                <a:gd name="connsiteY76" fmla="*/ 4068 h 10000"/>
                <a:gd name="connsiteX77" fmla="*/ 1549 w 10065"/>
                <a:gd name="connsiteY77" fmla="*/ 4040 h 10000"/>
                <a:gd name="connsiteX78" fmla="*/ 1593 w 10065"/>
                <a:gd name="connsiteY78" fmla="*/ 3983 h 10000"/>
                <a:gd name="connsiteX79" fmla="*/ 1549 w 10065"/>
                <a:gd name="connsiteY79" fmla="*/ 3955 h 10000"/>
                <a:gd name="connsiteX80" fmla="*/ 1460 w 10065"/>
                <a:gd name="connsiteY80" fmla="*/ 3927 h 10000"/>
                <a:gd name="connsiteX81" fmla="*/ 1416 w 10065"/>
                <a:gd name="connsiteY81" fmla="*/ 3927 h 10000"/>
                <a:gd name="connsiteX82" fmla="*/ 1327 w 10065"/>
                <a:gd name="connsiteY82" fmla="*/ 3955 h 10000"/>
                <a:gd name="connsiteX83" fmla="*/ 1283 w 10065"/>
                <a:gd name="connsiteY83" fmla="*/ 4040 h 10000"/>
                <a:gd name="connsiteX84" fmla="*/ 1283 w 10065"/>
                <a:gd name="connsiteY84" fmla="*/ 4266 h 10000"/>
                <a:gd name="connsiteX85" fmla="*/ 1150 w 10065"/>
                <a:gd name="connsiteY85" fmla="*/ 4209 h 10000"/>
                <a:gd name="connsiteX86" fmla="*/ 1018 w 10065"/>
                <a:gd name="connsiteY86" fmla="*/ 4011 h 10000"/>
                <a:gd name="connsiteX87" fmla="*/ 929 w 10065"/>
                <a:gd name="connsiteY87" fmla="*/ 3955 h 10000"/>
                <a:gd name="connsiteX88" fmla="*/ 796 w 10065"/>
                <a:gd name="connsiteY88" fmla="*/ 3955 h 10000"/>
                <a:gd name="connsiteX89" fmla="*/ 752 w 10065"/>
                <a:gd name="connsiteY89" fmla="*/ 3927 h 10000"/>
                <a:gd name="connsiteX90" fmla="*/ 752 w 10065"/>
                <a:gd name="connsiteY90" fmla="*/ 3870 h 10000"/>
                <a:gd name="connsiteX91" fmla="*/ 796 w 10065"/>
                <a:gd name="connsiteY91" fmla="*/ 3785 h 10000"/>
                <a:gd name="connsiteX92" fmla="*/ 796 w 10065"/>
                <a:gd name="connsiteY92" fmla="*/ 3729 h 10000"/>
                <a:gd name="connsiteX93" fmla="*/ 796 w 10065"/>
                <a:gd name="connsiteY93" fmla="*/ 3616 h 10000"/>
                <a:gd name="connsiteX94" fmla="*/ 708 w 10065"/>
                <a:gd name="connsiteY94" fmla="*/ 3503 h 10000"/>
                <a:gd name="connsiteX95" fmla="*/ 531 w 10065"/>
                <a:gd name="connsiteY95" fmla="*/ 3305 h 10000"/>
                <a:gd name="connsiteX96" fmla="*/ 310 w 10065"/>
                <a:gd name="connsiteY96" fmla="*/ 3107 h 10000"/>
                <a:gd name="connsiteX97" fmla="*/ 221 w 10065"/>
                <a:gd name="connsiteY97" fmla="*/ 3023 h 10000"/>
                <a:gd name="connsiteX98" fmla="*/ 221 w 10065"/>
                <a:gd name="connsiteY98" fmla="*/ 2910 h 10000"/>
                <a:gd name="connsiteX99" fmla="*/ 221 w 10065"/>
                <a:gd name="connsiteY99" fmla="*/ 2853 h 10000"/>
                <a:gd name="connsiteX100" fmla="*/ 265 w 10065"/>
                <a:gd name="connsiteY100" fmla="*/ 2825 h 10000"/>
                <a:gd name="connsiteX101" fmla="*/ 310 w 10065"/>
                <a:gd name="connsiteY101" fmla="*/ 2797 h 10000"/>
                <a:gd name="connsiteX102" fmla="*/ 354 w 10065"/>
                <a:gd name="connsiteY102" fmla="*/ 2768 h 10000"/>
                <a:gd name="connsiteX103" fmla="*/ 310 w 10065"/>
                <a:gd name="connsiteY103" fmla="*/ 2712 h 10000"/>
                <a:gd name="connsiteX104" fmla="*/ 310 w 10065"/>
                <a:gd name="connsiteY104" fmla="*/ 2684 h 10000"/>
                <a:gd name="connsiteX105" fmla="*/ 265 w 10065"/>
                <a:gd name="connsiteY105" fmla="*/ 2655 h 10000"/>
                <a:gd name="connsiteX106" fmla="*/ 265 w 10065"/>
                <a:gd name="connsiteY106" fmla="*/ 2627 h 10000"/>
                <a:gd name="connsiteX107" fmla="*/ 310 w 10065"/>
                <a:gd name="connsiteY107" fmla="*/ 2486 h 10000"/>
                <a:gd name="connsiteX108" fmla="*/ 354 w 10065"/>
                <a:gd name="connsiteY108" fmla="*/ 2373 h 10000"/>
                <a:gd name="connsiteX109" fmla="*/ 442 w 10065"/>
                <a:gd name="connsiteY109" fmla="*/ 2288 h 10000"/>
                <a:gd name="connsiteX110" fmla="*/ 487 w 10065"/>
                <a:gd name="connsiteY110" fmla="*/ 2147 h 10000"/>
                <a:gd name="connsiteX111" fmla="*/ 442 w 10065"/>
                <a:gd name="connsiteY111" fmla="*/ 2090 h 10000"/>
                <a:gd name="connsiteX112" fmla="*/ 442 w 10065"/>
                <a:gd name="connsiteY112" fmla="*/ 2034 h 10000"/>
                <a:gd name="connsiteX113" fmla="*/ 354 w 10065"/>
                <a:gd name="connsiteY113" fmla="*/ 1921 h 10000"/>
                <a:gd name="connsiteX114" fmla="*/ 354 w 10065"/>
                <a:gd name="connsiteY114" fmla="*/ 1836 h 10000"/>
                <a:gd name="connsiteX115" fmla="*/ 310 w 10065"/>
                <a:gd name="connsiteY115" fmla="*/ 1780 h 10000"/>
                <a:gd name="connsiteX116" fmla="*/ 177 w 10065"/>
                <a:gd name="connsiteY116" fmla="*/ 1667 h 10000"/>
                <a:gd name="connsiteX117" fmla="*/ 44 w 10065"/>
                <a:gd name="connsiteY117" fmla="*/ 1582 h 10000"/>
                <a:gd name="connsiteX118" fmla="*/ 44 w 10065"/>
                <a:gd name="connsiteY118" fmla="*/ 1525 h 10000"/>
                <a:gd name="connsiteX119" fmla="*/ 0 w 10065"/>
                <a:gd name="connsiteY119" fmla="*/ 1469 h 10000"/>
                <a:gd name="connsiteX120" fmla="*/ 44 w 10065"/>
                <a:gd name="connsiteY120" fmla="*/ 1356 h 10000"/>
                <a:gd name="connsiteX121" fmla="*/ 177 w 10065"/>
                <a:gd name="connsiteY121" fmla="*/ 1243 h 10000"/>
                <a:gd name="connsiteX122" fmla="*/ 442 w 10065"/>
                <a:gd name="connsiteY122" fmla="*/ 1102 h 10000"/>
                <a:gd name="connsiteX123" fmla="*/ 531 w 10065"/>
                <a:gd name="connsiteY123" fmla="*/ 1017 h 10000"/>
                <a:gd name="connsiteX124" fmla="*/ 619 w 10065"/>
                <a:gd name="connsiteY124" fmla="*/ 932 h 10000"/>
                <a:gd name="connsiteX125" fmla="*/ 708 w 10065"/>
                <a:gd name="connsiteY125" fmla="*/ 706 h 10000"/>
                <a:gd name="connsiteX126" fmla="*/ 752 w 10065"/>
                <a:gd name="connsiteY126" fmla="*/ 650 h 10000"/>
                <a:gd name="connsiteX127" fmla="*/ 841 w 10065"/>
                <a:gd name="connsiteY127" fmla="*/ 565 h 10000"/>
                <a:gd name="connsiteX128" fmla="*/ 885 w 10065"/>
                <a:gd name="connsiteY128" fmla="*/ 480 h 10000"/>
                <a:gd name="connsiteX129" fmla="*/ 929 w 10065"/>
                <a:gd name="connsiteY129" fmla="*/ 367 h 10000"/>
                <a:gd name="connsiteX130" fmla="*/ 929 w 10065"/>
                <a:gd name="connsiteY130" fmla="*/ 113 h 10000"/>
                <a:gd name="connsiteX131" fmla="*/ 929 w 10065"/>
                <a:gd name="connsiteY131" fmla="*/ 28 h 10000"/>
                <a:gd name="connsiteX132" fmla="*/ 973 w 10065"/>
                <a:gd name="connsiteY132" fmla="*/ 0 h 10000"/>
                <a:gd name="connsiteX133" fmla="*/ 5487 w 10065"/>
                <a:gd name="connsiteY133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9068 h 10000"/>
                <a:gd name="connsiteX7" fmla="*/ 9469 w 10065"/>
                <a:gd name="connsiteY7" fmla="*/ 9181 h 10000"/>
                <a:gd name="connsiteX8" fmla="*/ 9381 w 10065"/>
                <a:gd name="connsiteY8" fmla="*/ 9266 h 10000"/>
                <a:gd name="connsiteX9" fmla="*/ 9248 w 10065"/>
                <a:gd name="connsiteY9" fmla="*/ 9350 h 10000"/>
                <a:gd name="connsiteX10" fmla="*/ 9204 w 10065"/>
                <a:gd name="connsiteY10" fmla="*/ 9407 h 10000"/>
                <a:gd name="connsiteX11" fmla="*/ 9159 w 10065"/>
                <a:gd name="connsiteY11" fmla="*/ 9435 h 10000"/>
                <a:gd name="connsiteX12" fmla="*/ 9159 w 10065"/>
                <a:gd name="connsiteY12" fmla="*/ 9548 h 10000"/>
                <a:gd name="connsiteX13" fmla="*/ 9159 w 10065"/>
                <a:gd name="connsiteY13" fmla="*/ 9661 h 10000"/>
                <a:gd name="connsiteX14" fmla="*/ 9248 w 10065"/>
                <a:gd name="connsiteY14" fmla="*/ 9746 h 10000"/>
                <a:gd name="connsiteX15" fmla="*/ 9292 w 10065"/>
                <a:gd name="connsiteY15" fmla="*/ 9774 h 10000"/>
                <a:gd name="connsiteX16" fmla="*/ 9381 w 10065"/>
                <a:gd name="connsiteY16" fmla="*/ 9774 h 10000"/>
                <a:gd name="connsiteX17" fmla="*/ 9292 w 10065"/>
                <a:gd name="connsiteY17" fmla="*/ 9887 h 10000"/>
                <a:gd name="connsiteX18" fmla="*/ 9159 w 10065"/>
                <a:gd name="connsiteY18" fmla="*/ 9944 h 10000"/>
                <a:gd name="connsiteX19" fmla="*/ 8761 w 10065"/>
                <a:gd name="connsiteY19" fmla="*/ 10000 h 10000"/>
                <a:gd name="connsiteX20" fmla="*/ 4469 w 10065"/>
                <a:gd name="connsiteY20" fmla="*/ 8362 h 10000"/>
                <a:gd name="connsiteX21" fmla="*/ 4204 w 10065"/>
                <a:gd name="connsiteY21" fmla="*/ 8277 h 10000"/>
                <a:gd name="connsiteX22" fmla="*/ 4027 w 10065"/>
                <a:gd name="connsiteY22" fmla="*/ 8164 h 10000"/>
                <a:gd name="connsiteX23" fmla="*/ 3938 w 10065"/>
                <a:gd name="connsiteY23" fmla="*/ 8079 h 10000"/>
                <a:gd name="connsiteX24" fmla="*/ 3850 w 10065"/>
                <a:gd name="connsiteY24" fmla="*/ 8023 h 10000"/>
                <a:gd name="connsiteX25" fmla="*/ 3805 w 10065"/>
                <a:gd name="connsiteY25" fmla="*/ 7938 h 10000"/>
                <a:gd name="connsiteX26" fmla="*/ 3673 w 10065"/>
                <a:gd name="connsiteY26" fmla="*/ 7853 h 10000"/>
                <a:gd name="connsiteX27" fmla="*/ 3496 w 10065"/>
                <a:gd name="connsiteY27" fmla="*/ 7797 h 10000"/>
                <a:gd name="connsiteX28" fmla="*/ 3319 w 10065"/>
                <a:gd name="connsiteY28" fmla="*/ 7740 h 10000"/>
                <a:gd name="connsiteX29" fmla="*/ 2920 w 10065"/>
                <a:gd name="connsiteY29" fmla="*/ 7684 h 10000"/>
                <a:gd name="connsiteX30" fmla="*/ 2611 w 10065"/>
                <a:gd name="connsiteY30" fmla="*/ 7684 h 10000"/>
                <a:gd name="connsiteX31" fmla="*/ 2434 w 10065"/>
                <a:gd name="connsiteY31" fmla="*/ 7627 h 10000"/>
                <a:gd name="connsiteX32" fmla="*/ 2389 w 10065"/>
                <a:gd name="connsiteY32" fmla="*/ 7571 h 10000"/>
                <a:gd name="connsiteX33" fmla="*/ 2345 w 10065"/>
                <a:gd name="connsiteY33" fmla="*/ 7542 h 10000"/>
                <a:gd name="connsiteX34" fmla="*/ 2389 w 10065"/>
                <a:gd name="connsiteY34" fmla="*/ 7373 h 10000"/>
                <a:gd name="connsiteX35" fmla="*/ 2434 w 10065"/>
                <a:gd name="connsiteY35" fmla="*/ 7260 h 10000"/>
                <a:gd name="connsiteX36" fmla="*/ 2522 w 10065"/>
                <a:gd name="connsiteY36" fmla="*/ 7119 h 10000"/>
                <a:gd name="connsiteX37" fmla="*/ 2566 w 10065"/>
                <a:gd name="connsiteY37" fmla="*/ 7006 h 10000"/>
                <a:gd name="connsiteX38" fmla="*/ 2345 w 10065"/>
                <a:gd name="connsiteY38" fmla="*/ 6921 h 10000"/>
                <a:gd name="connsiteX39" fmla="*/ 2301 w 10065"/>
                <a:gd name="connsiteY39" fmla="*/ 6893 h 10000"/>
                <a:gd name="connsiteX40" fmla="*/ 2257 w 10065"/>
                <a:gd name="connsiteY40" fmla="*/ 6836 h 10000"/>
                <a:gd name="connsiteX41" fmla="*/ 2301 w 10065"/>
                <a:gd name="connsiteY41" fmla="*/ 6751 h 10000"/>
                <a:gd name="connsiteX42" fmla="*/ 2345 w 10065"/>
                <a:gd name="connsiteY42" fmla="*/ 6723 h 10000"/>
                <a:gd name="connsiteX43" fmla="*/ 2212 w 10065"/>
                <a:gd name="connsiteY43" fmla="*/ 6554 h 10000"/>
                <a:gd name="connsiteX44" fmla="*/ 2080 w 10065"/>
                <a:gd name="connsiteY44" fmla="*/ 6412 h 10000"/>
                <a:gd name="connsiteX45" fmla="*/ 1770 w 10065"/>
                <a:gd name="connsiteY45" fmla="*/ 6158 h 10000"/>
                <a:gd name="connsiteX46" fmla="*/ 1637 w 10065"/>
                <a:gd name="connsiteY46" fmla="*/ 6017 h 10000"/>
                <a:gd name="connsiteX47" fmla="*/ 1549 w 10065"/>
                <a:gd name="connsiteY47" fmla="*/ 5847 h 10000"/>
                <a:gd name="connsiteX48" fmla="*/ 1460 w 10065"/>
                <a:gd name="connsiteY48" fmla="*/ 5678 h 10000"/>
                <a:gd name="connsiteX49" fmla="*/ 1416 w 10065"/>
                <a:gd name="connsiteY49" fmla="*/ 5480 h 10000"/>
                <a:gd name="connsiteX50" fmla="*/ 1460 w 10065"/>
                <a:gd name="connsiteY50" fmla="*/ 5424 h 10000"/>
                <a:gd name="connsiteX51" fmla="*/ 1460 w 10065"/>
                <a:gd name="connsiteY51" fmla="*/ 5395 h 10000"/>
                <a:gd name="connsiteX52" fmla="*/ 1549 w 10065"/>
                <a:gd name="connsiteY52" fmla="*/ 5339 h 10000"/>
                <a:gd name="connsiteX53" fmla="*/ 1637 w 10065"/>
                <a:gd name="connsiteY53" fmla="*/ 5282 h 10000"/>
                <a:gd name="connsiteX54" fmla="*/ 1681 w 10065"/>
                <a:gd name="connsiteY54" fmla="*/ 5254 h 10000"/>
                <a:gd name="connsiteX55" fmla="*/ 1681 w 10065"/>
                <a:gd name="connsiteY55" fmla="*/ 5198 h 10000"/>
                <a:gd name="connsiteX56" fmla="*/ 1681 w 10065"/>
                <a:gd name="connsiteY56" fmla="*/ 5141 h 10000"/>
                <a:gd name="connsiteX57" fmla="*/ 1593 w 10065"/>
                <a:gd name="connsiteY57" fmla="*/ 5085 h 10000"/>
                <a:gd name="connsiteX58" fmla="*/ 1416 w 10065"/>
                <a:gd name="connsiteY58" fmla="*/ 4972 h 10000"/>
                <a:gd name="connsiteX59" fmla="*/ 1239 w 10065"/>
                <a:gd name="connsiteY59" fmla="*/ 4887 h 10000"/>
                <a:gd name="connsiteX60" fmla="*/ 1150 w 10065"/>
                <a:gd name="connsiteY60" fmla="*/ 4802 h 10000"/>
                <a:gd name="connsiteX61" fmla="*/ 1150 w 10065"/>
                <a:gd name="connsiteY61" fmla="*/ 4746 h 10000"/>
                <a:gd name="connsiteX62" fmla="*/ 1195 w 10065"/>
                <a:gd name="connsiteY62" fmla="*/ 4492 h 10000"/>
                <a:gd name="connsiteX63" fmla="*/ 1195 w 10065"/>
                <a:gd name="connsiteY63" fmla="*/ 4379 h 10000"/>
                <a:gd name="connsiteX64" fmla="*/ 1150 w 10065"/>
                <a:gd name="connsiteY64" fmla="*/ 4266 h 10000"/>
                <a:gd name="connsiteX65" fmla="*/ 1283 w 10065"/>
                <a:gd name="connsiteY65" fmla="*/ 4266 h 10000"/>
                <a:gd name="connsiteX66" fmla="*/ 1372 w 10065"/>
                <a:gd name="connsiteY66" fmla="*/ 4407 h 10000"/>
                <a:gd name="connsiteX67" fmla="*/ 1549 w 10065"/>
                <a:gd name="connsiteY67" fmla="*/ 4520 h 10000"/>
                <a:gd name="connsiteX68" fmla="*/ 1549 w 10065"/>
                <a:gd name="connsiteY68" fmla="*/ 4463 h 10000"/>
                <a:gd name="connsiteX69" fmla="*/ 1549 w 10065"/>
                <a:gd name="connsiteY69" fmla="*/ 4435 h 10000"/>
                <a:gd name="connsiteX70" fmla="*/ 1504 w 10065"/>
                <a:gd name="connsiteY70" fmla="*/ 4379 h 10000"/>
                <a:gd name="connsiteX71" fmla="*/ 1460 w 10065"/>
                <a:gd name="connsiteY71" fmla="*/ 4322 h 10000"/>
                <a:gd name="connsiteX72" fmla="*/ 1416 w 10065"/>
                <a:gd name="connsiteY72" fmla="*/ 4237 h 10000"/>
                <a:gd name="connsiteX73" fmla="*/ 1372 w 10065"/>
                <a:gd name="connsiteY73" fmla="*/ 4153 h 10000"/>
                <a:gd name="connsiteX74" fmla="*/ 1416 w 10065"/>
                <a:gd name="connsiteY74" fmla="*/ 4096 h 10000"/>
                <a:gd name="connsiteX75" fmla="*/ 1460 w 10065"/>
                <a:gd name="connsiteY75" fmla="*/ 4068 h 10000"/>
                <a:gd name="connsiteX76" fmla="*/ 1549 w 10065"/>
                <a:gd name="connsiteY76" fmla="*/ 4040 h 10000"/>
                <a:gd name="connsiteX77" fmla="*/ 1593 w 10065"/>
                <a:gd name="connsiteY77" fmla="*/ 3983 h 10000"/>
                <a:gd name="connsiteX78" fmla="*/ 1549 w 10065"/>
                <a:gd name="connsiteY78" fmla="*/ 3955 h 10000"/>
                <a:gd name="connsiteX79" fmla="*/ 1460 w 10065"/>
                <a:gd name="connsiteY79" fmla="*/ 3927 h 10000"/>
                <a:gd name="connsiteX80" fmla="*/ 1416 w 10065"/>
                <a:gd name="connsiteY80" fmla="*/ 3927 h 10000"/>
                <a:gd name="connsiteX81" fmla="*/ 1327 w 10065"/>
                <a:gd name="connsiteY81" fmla="*/ 3955 h 10000"/>
                <a:gd name="connsiteX82" fmla="*/ 1283 w 10065"/>
                <a:gd name="connsiteY82" fmla="*/ 4040 h 10000"/>
                <a:gd name="connsiteX83" fmla="*/ 1283 w 10065"/>
                <a:gd name="connsiteY83" fmla="*/ 4266 h 10000"/>
                <a:gd name="connsiteX84" fmla="*/ 1150 w 10065"/>
                <a:gd name="connsiteY84" fmla="*/ 4209 h 10000"/>
                <a:gd name="connsiteX85" fmla="*/ 1018 w 10065"/>
                <a:gd name="connsiteY85" fmla="*/ 4011 h 10000"/>
                <a:gd name="connsiteX86" fmla="*/ 929 w 10065"/>
                <a:gd name="connsiteY86" fmla="*/ 3955 h 10000"/>
                <a:gd name="connsiteX87" fmla="*/ 796 w 10065"/>
                <a:gd name="connsiteY87" fmla="*/ 3955 h 10000"/>
                <a:gd name="connsiteX88" fmla="*/ 752 w 10065"/>
                <a:gd name="connsiteY88" fmla="*/ 3927 h 10000"/>
                <a:gd name="connsiteX89" fmla="*/ 752 w 10065"/>
                <a:gd name="connsiteY89" fmla="*/ 3870 h 10000"/>
                <a:gd name="connsiteX90" fmla="*/ 796 w 10065"/>
                <a:gd name="connsiteY90" fmla="*/ 3785 h 10000"/>
                <a:gd name="connsiteX91" fmla="*/ 796 w 10065"/>
                <a:gd name="connsiteY91" fmla="*/ 3729 h 10000"/>
                <a:gd name="connsiteX92" fmla="*/ 796 w 10065"/>
                <a:gd name="connsiteY92" fmla="*/ 3616 h 10000"/>
                <a:gd name="connsiteX93" fmla="*/ 708 w 10065"/>
                <a:gd name="connsiteY93" fmla="*/ 3503 h 10000"/>
                <a:gd name="connsiteX94" fmla="*/ 531 w 10065"/>
                <a:gd name="connsiteY94" fmla="*/ 3305 h 10000"/>
                <a:gd name="connsiteX95" fmla="*/ 310 w 10065"/>
                <a:gd name="connsiteY95" fmla="*/ 3107 h 10000"/>
                <a:gd name="connsiteX96" fmla="*/ 221 w 10065"/>
                <a:gd name="connsiteY96" fmla="*/ 3023 h 10000"/>
                <a:gd name="connsiteX97" fmla="*/ 221 w 10065"/>
                <a:gd name="connsiteY97" fmla="*/ 2910 h 10000"/>
                <a:gd name="connsiteX98" fmla="*/ 221 w 10065"/>
                <a:gd name="connsiteY98" fmla="*/ 2853 h 10000"/>
                <a:gd name="connsiteX99" fmla="*/ 265 w 10065"/>
                <a:gd name="connsiteY99" fmla="*/ 2825 h 10000"/>
                <a:gd name="connsiteX100" fmla="*/ 310 w 10065"/>
                <a:gd name="connsiteY100" fmla="*/ 2797 h 10000"/>
                <a:gd name="connsiteX101" fmla="*/ 354 w 10065"/>
                <a:gd name="connsiteY101" fmla="*/ 2768 h 10000"/>
                <a:gd name="connsiteX102" fmla="*/ 310 w 10065"/>
                <a:gd name="connsiteY102" fmla="*/ 2712 h 10000"/>
                <a:gd name="connsiteX103" fmla="*/ 310 w 10065"/>
                <a:gd name="connsiteY103" fmla="*/ 2684 h 10000"/>
                <a:gd name="connsiteX104" fmla="*/ 265 w 10065"/>
                <a:gd name="connsiteY104" fmla="*/ 2655 h 10000"/>
                <a:gd name="connsiteX105" fmla="*/ 265 w 10065"/>
                <a:gd name="connsiteY105" fmla="*/ 2627 h 10000"/>
                <a:gd name="connsiteX106" fmla="*/ 310 w 10065"/>
                <a:gd name="connsiteY106" fmla="*/ 2486 h 10000"/>
                <a:gd name="connsiteX107" fmla="*/ 354 w 10065"/>
                <a:gd name="connsiteY107" fmla="*/ 2373 h 10000"/>
                <a:gd name="connsiteX108" fmla="*/ 442 w 10065"/>
                <a:gd name="connsiteY108" fmla="*/ 2288 h 10000"/>
                <a:gd name="connsiteX109" fmla="*/ 487 w 10065"/>
                <a:gd name="connsiteY109" fmla="*/ 2147 h 10000"/>
                <a:gd name="connsiteX110" fmla="*/ 442 w 10065"/>
                <a:gd name="connsiteY110" fmla="*/ 2090 h 10000"/>
                <a:gd name="connsiteX111" fmla="*/ 442 w 10065"/>
                <a:gd name="connsiteY111" fmla="*/ 2034 h 10000"/>
                <a:gd name="connsiteX112" fmla="*/ 354 w 10065"/>
                <a:gd name="connsiteY112" fmla="*/ 1921 h 10000"/>
                <a:gd name="connsiteX113" fmla="*/ 354 w 10065"/>
                <a:gd name="connsiteY113" fmla="*/ 1836 h 10000"/>
                <a:gd name="connsiteX114" fmla="*/ 310 w 10065"/>
                <a:gd name="connsiteY114" fmla="*/ 1780 h 10000"/>
                <a:gd name="connsiteX115" fmla="*/ 177 w 10065"/>
                <a:gd name="connsiteY115" fmla="*/ 1667 h 10000"/>
                <a:gd name="connsiteX116" fmla="*/ 44 w 10065"/>
                <a:gd name="connsiteY116" fmla="*/ 1582 h 10000"/>
                <a:gd name="connsiteX117" fmla="*/ 44 w 10065"/>
                <a:gd name="connsiteY117" fmla="*/ 1525 h 10000"/>
                <a:gd name="connsiteX118" fmla="*/ 0 w 10065"/>
                <a:gd name="connsiteY118" fmla="*/ 1469 h 10000"/>
                <a:gd name="connsiteX119" fmla="*/ 44 w 10065"/>
                <a:gd name="connsiteY119" fmla="*/ 1356 h 10000"/>
                <a:gd name="connsiteX120" fmla="*/ 177 w 10065"/>
                <a:gd name="connsiteY120" fmla="*/ 1243 h 10000"/>
                <a:gd name="connsiteX121" fmla="*/ 442 w 10065"/>
                <a:gd name="connsiteY121" fmla="*/ 1102 h 10000"/>
                <a:gd name="connsiteX122" fmla="*/ 531 w 10065"/>
                <a:gd name="connsiteY122" fmla="*/ 1017 h 10000"/>
                <a:gd name="connsiteX123" fmla="*/ 619 w 10065"/>
                <a:gd name="connsiteY123" fmla="*/ 932 h 10000"/>
                <a:gd name="connsiteX124" fmla="*/ 708 w 10065"/>
                <a:gd name="connsiteY124" fmla="*/ 706 h 10000"/>
                <a:gd name="connsiteX125" fmla="*/ 752 w 10065"/>
                <a:gd name="connsiteY125" fmla="*/ 650 h 10000"/>
                <a:gd name="connsiteX126" fmla="*/ 841 w 10065"/>
                <a:gd name="connsiteY126" fmla="*/ 565 h 10000"/>
                <a:gd name="connsiteX127" fmla="*/ 885 w 10065"/>
                <a:gd name="connsiteY127" fmla="*/ 480 h 10000"/>
                <a:gd name="connsiteX128" fmla="*/ 929 w 10065"/>
                <a:gd name="connsiteY128" fmla="*/ 367 h 10000"/>
                <a:gd name="connsiteX129" fmla="*/ 929 w 10065"/>
                <a:gd name="connsiteY129" fmla="*/ 113 h 10000"/>
                <a:gd name="connsiteX130" fmla="*/ 929 w 10065"/>
                <a:gd name="connsiteY130" fmla="*/ 28 h 10000"/>
                <a:gd name="connsiteX131" fmla="*/ 973 w 10065"/>
                <a:gd name="connsiteY131" fmla="*/ 0 h 10000"/>
                <a:gd name="connsiteX132" fmla="*/ 5487 w 10065"/>
                <a:gd name="connsiteY132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9068 h 10000"/>
                <a:gd name="connsiteX7" fmla="*/ 9381 w 10065"/>
                <a:gd name="connsiteY7" fmla="*/ 9266 h 10000"/>
                <a:gd name="connsiteX8" fmla="*/ 9248 w 10065"/>
                <a:gd name="connsiteY8" fmla="*/ 9350 h 10000"/>
                <a:gd name="connsiteX9" fmla="*/ 9204 w 10065"/>
                <a:gd name="connsiteY9" fmla="*/ 9407 h 10000"/>
                <a:gd name="connsiteX10" fmla="*/ 9159 w 10065"/>
                <a:gd name="connsiteY10" fmla="*/ 9435 h 10000"/>
                <a:gd name="connsiteX11" fmla="*/ 9159 w 10065"/>
                <a:gd name="connsiteY11" fmla="*/ 9548 h 10000"/>
                <a:gd name="connsiteX12" fmla="*/ 9159 w 10065"/>
                <a:gd name="connsiteY12" fmla="*/ 9661 h 10000"/>
                <a:gd name="connsiteX13" fmla="*/ 9248 w 10065"/>
                <a:gd name="connsiteY13" fmla="*/ 9746 h 10000"/>
                <a:gd name="connsiteX14" fmla="*/ 9292 w 10065"/>
                <a:gd name="connsiteY14" fmla="*/ 9774 h 10000"/>
                <a:gd name="connsiteX15" fmla="*/ 9381 w 10065"/>
                <a:gd name="connsiteY15" fmla="*/ 9774 h 10000"/>
                <a:gd name="connsiteX16" fmla="*/ 9292 w 10065"/>
                <a:gd name="connsiteY16" fmla="*/ 9887 h 10000"/>
                <a:gd name="connsiteX17" fmla="*/ 9159 w 10065"/>
                <a:gd name="connsiteY17" fmla="*/ 9944 h 10000"/>
                <a:gd name="connsiteX18" fmla="*/ 8761 w 10065"/>
                <a:gd name="connsiteY18" fmla="*/ 10000 h 10000"/>
                <a:gd name="connsiteX19" fmla="*/ 4469 w 10065"/>
                <a:gd name="connsiteY19" fmla="*/ 8362 h 10000"/>
                <a:gd name="connsiteX20" fmla="*/ 4204 w 10065"/>
                <a:gd name="connsiteY20" fmla="*/ 8277 h 10000"/>
                <a:gd name="connsiteX21" fmla="*/ 4027 w 10065"/>
                <a:gd name="connsiteY21" fmla="*/ 8164 h 10000"/>
                <a:gd name="connsiteX22" fmla="*/ 3938 w 10065"/>
                <a:gd name="connsiteY22" fmla="*/ 8079 h 10000"/>
                <a:gd name="connsiteX23" fmla="*/ 3850 w 10065"/>
                <a:gd name="connsiteY23" fmla="*/ 8023 h 10000"/>
                <a:gd name="connsiteX24" fmla="*/ 3805 w 10065"/>
                <a:gd name="connsiteY24" fmla="*/ 7938 h 10000"/>
                <a:gd name="connsiteX25" fmla="*/ 3673 w 10065"/>
                <a:gd name="connsiteY25" fmla="*/ 7853 h 10000"/>
                <a:gd name="connsiteX26" fmla="*/ 3496 w 10065"/>
                <a:gd name="connsiteY26" fmla="*/ 7797 h 10000"/>
                <a:gd name="connsiteX27" fmla="*/ 3319 w 10065"/>
                <a:gd name="connsiteY27" fmla="*/ 7740 h 10000"/>
                <a:gd name="connsiteX28" fmla="*/ 2920 w 10065"/>
                <a:gd name="connsiteY28" fmla="*/ 7684 h 10000"/>
                <a:gd name="connsiteX29" fmla="*/ 2611 w 10065"/>
                <a:gd name="connsiteY29" fmla="*/ 7684 h 10000"/>
                <a:gd name="connsiteX30" fmla="*/ 2434 w 10065"/>
                <a:gd name="connsiteY30" fmla="*/ 7627 h 10000"/>
                <a:gd name="connsiteX31" fmla="*/ 2389 w 10065"/>
                <a:gd name="connsiteY31" fmla="*/ 7571 h 10000"/>
                <a:gd name="connsiteX32" fmla="*/ 2345 w 10065"/>
                <a:gd name="connsiteY32" fmla="*/ 7542 h 10000"/>
                <a:gd name="connsiteX33" fmla="*/ 2389 w 10065"/>
                <a:gd name="connsiteY33" fmla="*/ 7373 h 10000"/>
                <a:gd name="connsiteX34" fmla="*/ 2434 w 10065"/>
                <a:gd name="connsiteY34" fmla="*/ 7260 h 10000"/>
                <a:gd name="connsiteX35" fmla="*/ 2522 w 10065"/>
                <a:gd name="connsiteY35" fmla="*/ 7119 h 10000"/>
                <a:gd name="connsiteX36" fmla="*/ 2566 w 10065"/>
                <a:gd name="connsiteY36" fmla="*/ 7006 h 10000"/>
                <a:gd name="connsiteX37" fmla="*/ 2345 w 10065"/>
                <a:gd name="connsiteY37" fmla="*/ 6921 h 10000"/>
                <a:gd name="connsiteX38" fmla="*/ 2301 w 10065"/>
                <a:gd name="connsiteY38" fmla="*/ 6893 h 10000"/>
                <a:gd name="connsiteX39" fmla="*/ 2257 w 10065"/>
                <a:gd name="connsiteY39" fmla="*/ 6836 h 10000"/>
                <a:gd name="connsiteX40" fmla="*/ 2301 w 10065"/>
                <a:gd name="connsiteY40" fmla="*/ 6751 h 10000"/>
                <a:gd name="connsiteX41" fmla="*/ 2345 w 10065"/>
                <a:gd name="connsiteY41" fmla="*/ 6723 h 10000"/>
                <a:gd name="connsiteX42" fmla="*/ 2212 w 10065"/>
                <a:gd name="connsiteY42" fmla="*/ 6554 h 10000"/>
                <a:gd name="connsiteX43" fmla="*/ 2080 w 10065"/>
                <a:gd name="connsiteY43" fmla="*/ 6412 h 10000"/>
                <a:gd name="connsiteX44" fmla="*/ 1770 w 10065"/>
                <a:gd name="connsiteY44" fmla="*/ 6158 h 10000"/>
                <a:gd name="connsiteX45" fmla="*/ 1637 w 10065"/>
                <a:gd name="connsiteY45" fmla="*/ 6017 h 10000"/>
                <a:gd name="connsiteX46" fmla="*/ 1549 w 10065"/>
                <a:gd name="connsiteY46" fmla="*/ 5847 h 10000"/>
                <a:gd name="connsiteX47" fmla="*/ 1460 w 10065"/>
                <a:gd name="connsiteY47" fmla="*/ 5678 h 10000"/>
                <a:gd name="connsiteX48" fmla="*/ 1416 w 10065"/>
                <a:gd name="connsiteY48" fmla="*/ 5480 h 10000"/>
                <a:gd name="connsiteX49" fmla="*/ 1460 w 10065"/>
                <a:gd name="connsiteY49" fmla="*/ 5424 h 10000"/>
                <a:gd name="connsiteX50" fmla="*/ 1460 w 10065"/>
                <a:gd name="connsiteY50" fmla="*/ 5395 h 10000"/>
                <a:gd name="connsiteX51" fmla="*/ 1549 w 10065"/>
                <a:gd name="connsiteY51" fmla="*/ 5339 h 10000"/>
                <a:gd name="connsiteX52" fmla="*/ 1637 w 10065"/>
                <a:gd name="connsiteY52" fmla="*/ 5282 h 10000"/>
                <a:gd name="connsiteX53" fmla="*/ 1681 w 10065"/>
                <a:gd name="connsiteY53" fmla="*/ 5254 h 10000"/>
                <a:gd name="connsiteX54" fmla="*/ 1681 w 10065"/>
                <a:gd name="connsiteY54" fmla="*/ 5198 h 10000"/>
                <a:gd name="connsiteX55" fmla="*/ 1681 w 10065"/>
                <a:gd name="connsiteY55" fmla="*/ 5141 h 10000"/>
                <a:gd name="connsiteX56" fmla="*/ 1593 w 10065"/>
                <a:gd name="connsiteY56" fmla="*/ 5085 h 10000"/>
                <a:gd name="connsiteX57" fmla="*/ 1416 w 10065"/>
                <a:gd name="connsiteY57" fmla="*/ 4972 h 10000"/>
                <a:gd name="connsiteX58" fmla="*/ 1239 w 10065"/>
                <a:gd name="connsiteY58" fmla="*/ 4887 h 10000"/>
                <a:gd name="connsiteX59" fmla="*/ 1150 w 10065"/>
                <a:gd name="connsiteY59" fmla="*/ 4802 h 10000"/>
                <a:gd name="connsiteX60" fmla="*/ 1150 w 10065"/>
                <a:gd name="connsiteY60" fmla="*/ 4746 h 10000"/>
                <a:gd name="connsiteX61" fmla="*/ 1195 w 10065"/>
                <a:gd name="connsiteY61" fmla="*/ 4492 h 10000"/>
                <a:gd name="connsiteX62" fmla="*/ 1195 w 10065"/>
                <a:gd name="connsiteY62" fmla="*/ 4379 h 10000"/>
                <a:gd name="connsiteX63" fmla="*/ 1150 w 10065"/>
                <a:gd name="connsiteY63" fmla="*/ 4266 h 10000"/>
                <a:gd name="connsiteX64" fmla="*/ 1283 w 10065"/>
                <a:gd name="connsiteY64" fmla="*/ 4266 h 10000"/>
                <a:gd name="connsiteX65" fmla="*/ 1372 w 10065"/>
                <a:gd name="connsiteY65" fmla="*/ 4407 h 10000"/>
                <a:gd name="connsiteX66" fmla="*/ 1549 w 10065"/>
                <a:gd name="connsiteY66" fmla="*/ 4520 h 10000"/>
                <a:gd name="connsiteX67" fmla="*/ 1549 w 10065"/>
                <a:gd name="connsiteY67" fmla="*/ 4463 h 10000"/>
                <a:gd name="connsiteX68" fmla="*/ 1549 w 10065"/>
                <a:gd name="connsiteY68" fmla="*/ 4435 h 10000"/>
                <a:gd name="connsiteX69" fmla="*/ 1504 w 10065"/>
                <a:gd name="connsiteY69" fmla="*/ 4379 h 10000"/>
                <a:gd name="connsiteX70" fmla="*/ 1460 w 10065"/>
                <a:gd name="connsiteY70" fmla="*/ 4322 h 10000"/>
                <a:gd name="connsiteX71" fmla="*/ 1416 w 10065"/>
                <a:gd name="connsiteY71" fmla="*/ 4237 h 10000"/>
                <a:gd name="connsiteX72" fmla="*/ 1372 w 10065"/>
                <a:gd name="connsiteY72" fmla="*/ 4153 h 10000"/>
                <a:gd name="connsiteX73" fmla="*/ 1416 w 10065"/>
                <a:gd name="connsiteY73" fmla="*/ 4096 h 10000"/>
                <a:gd name="connsiteX74" fmla="*/ 1460 w 10065"/>
                <a:gd name="connsiteY74" fmla="*/ 4068 h 10000"/>
                <a:gd name="connsiteX75" fmla="*/ 1549 w 10065"/>
                <a:gd name="connsiteY75" fmla="*/ 4040 h 10000"/>
                <a:gd name="connsiteX76" fmla="*/ 1593 w 10065"/>
                <a:gd name="connsiteY76" fmla="*/ 3983 h 10000"/>
                <a:gd name="connsiteX77" fmla="*/ 1549 w 10065"/>
                <a:gd name="connsiteY77" fmla="*/ 3955 h 10000"/>
                <a:gd name="connsiteX78" fmla="*/ 1460 w 10065"/>
                <a:gd name="connsiteY78" fmla="*/ 3927 h 10000"/>
                <a:gd name="connsiteX79" fmla="*/ 1416 w 10065"/>
                <a:gd name="connsiteY79" fmla="*/ 3927 h 10000"/>
                <a:gd name="connsiteX80" fmla="*/ 1327 w 10065"/>
                <a:gd name="connsiteY80" fmla="*/ 3955 h 10000"/>
                <a:gd name="connsiteX81" fmla="*/ 1283 w 10065"/>
                <a:gd name="connsiteY81" fmla="*/ 4040 h 10000"/>
                <a:gd name="connsiteX82" fmla="*/ 1283 w 10065"/>
                <a:gd name="connsiteY82" fmla="*/ 4266 h 10000"/>
                <a:gd name="connsiteX83" fmla="*/ 1150 w 10065"/>
                <a:gd name="connsiteY83" fmla="*/ 4209 h 10000"/>
                <a:gd name="connsiteX84" fmla="*/ 1018 w 10065"/>
                <a:gd name="connsiteY84" fmla="*/ 4011 h 10000"/>
                <a:gd name="connsiteX85" fmla="*/ 929 w 10065"/>
                <a:gd name="connsiteY85" fmla="*/ 3955 h 10000"/>
                <a:gd name="connsiteX86" fmla="*/ 796 w 10065"/>
                <a:gd name="connsiteY86" fmla="*/ 3955 h 10000"/>
                <a:gd name="connsiteX87" fmla="*/ 752 w 10065"/>
                <a:gd name="connsiteY87" fmla="*/ 3927 h 10000"/>
                <a:gd name="connsiteX88" fmla="*/ 752 w 10065"/>
                <a:gd name="connsiteY88" fmla="*/ 3870 h 10000"/>
                <a:gd name="connsiteX89" fmla="*/ 796 w 10065"/>
                <a:gd name="connsiteY89" fmla="*/ 3785 h 10000"/>
                <a:gd name="connsiteX90" fmla="*/ 796 w 10065"/>
                <a:gd name="connsiteY90" fmla="*/ 3729 h 10000"/>
                <a:gd name="connsiteX91" fmla="*/ 796 w 10065"/>
                <a:gd name="connsiteY91" fmla="*/ 3616 h 10000"/>
                <a:gd name="connsiteX92" fmla="*/ 708 w 10065"/>
                <a:gd name="connsiteY92" fmla="*/ 3503 h 10000"/>
                <a:gd name="connsiteX93" fmla="*/ 531 w 10065"/>
                <a:gd name="connsiteY93" fmla="*/ 3305 h 10000"/>
                <a:gd name="connsiteX94" fmla="*/ 310 w 10065"/>
                <a:gd name="connsiteY94" fmla="*/ 3107 h 10000"/>
                <a:gd name="connsiteX95" fmla="*/ 221 w 10065"/>
                <a:gd name="connsiteY95" fmla="*/ 3023 h 10000"/>
                <a:gd name="connsiteX96" fmla="*/ 221 w 10065"/>
                <a:gd name="connsiteY96" fmla="*/ 2910 h 10000"/>
                <a:gd name="connsiteX97" fmla="*/ 221 w 10065"/>
                <a:gd name="connsiteY97" fmla="*/ 2853 h 10000"/>
                <a:gd name="connsiteX98" fmla="*/ 265 w 10065"/>
                <a:gd name="connsiteY98" fmla="*/ 2825 h 10000"/>
                <a:gd name="connsiteX99" fmla="*/ 310 w 10065"/>
                <a:gd name="connsiteY99" fmla="*/ 2797 h 10000"/>
                <a:gd name="connsiteX100" fmla="*/ 354 w 10065"/>
                <a:gd name="connsiteY100" fmla="*/ 2768 h 10000"/>
                <a:gd name="connsiteX101" fmla="*/ 310 w 10065"/>
                <a:gd name="connsiteY101" fmla="*/ 2712 h 10000"/>
                <a:gd name="connsiteX102" fmla="*/ 310 w 10065"/>
                <a:gd name="connsiteY102" fmla="*/ 2684 h 10000"/>
                <a:gd name="connsiteX103" fmla="*/ 265 w 10065"/>
                <a:gd name="connsiteY103" fmla="*/ 2655 h 10000"/>
                <a:gd name="connsiteX104" fmla="*/ 265 w 10065"/>
                <a:gd name="connsiteY104" fmla="*/ 2627 h 10000"/>
                <a:gd name="connsiteX105" fmla="*/ 310 w 10065"/>
                <a:gd name="connsiteY105" fmla="*/ 2486 h 10000"/>
                <a:gd name="connsiteX106" fmla="*/ 354 w 10065"/>
                <a:gd name="connsiteY106" fmla="*/ 2373 h 10000"/>
                <a:gd name="connsiteX107" fmla="*/ 442 w 10065"/>
                <a:gd name="connsiteY107" fmla="*/ 2288 h 10000"/>
                <a:gd name="connsiteX108" fmla="*/ 487 w 10065"/>
                <a:gd name="connsiteY108" fmla="*/ 2147 h 10000"/>
                <a:gd name="connsiteX109" fmla="*/ 442 w 10065"/>
                <a:gd name="connsiteY109" fmla="*/ 2090 h 10000"/>
                <a:gd name="connsiteX110" fmla="*/ 442 w 10065"/>
                <a:gd name="connsiteY110" fmla="*/ 2034 h 10000"/>
                <a:gd name="connsiteX111" fmla="*/ 354 w 10065"/>
                <a:gd name="connsiteY111" fmla="*/ 1921 h 10000"/>
                <a:gd name="connsiteX112" fmla="*/ 354 w 10065"/>
                <a:gd name="connsiteY112" fmla="*/ 1836 h 10000"/>
                <a:gd name="connsiteX113" fmla="*/ 310 w 10065"/>
                <a:gd name="connsiteY113" fmla="*/ 1780 h 10000"/>
                <a:gd name="connsiteX114" fmla="*/ 177 w 10065"/>
                <a:gd name="connsiteY114" fmla="*/ 1667 h 10000"/>
                <a:gd name="connsiteX115" fmla="*/ 44 w 10065"/>
                <a:gd name="connsiteY115" fmla="*/ 1582 h 10000"/>
                <a:gd name="connsiteX116" fmla="*/ 44 w 10065"/>
                <a:gd name="connsiteY116" fmla="*/ 1525 h 10000"/>
                <a:gd name="connsiteX117" fmla="*/ 0 w 10065"/>
                <a:gd name="connsiteY117" fmla="*/ 1469 h 10000"/>
                <a:gd name="connsiteX118" fmla="*/ 44 w 10065"/>
                <a:gd name="connsiteY118" fmla="*/ 1356 h 10000"/>
                <a:gd name="connsiteX119" fmla="*/ 177 w 10065"/>
                <a:gd name="connsiteY119" fmla="*/ 1243 h 10000"/>
                <a:gd name="connsiteX120" fmla="*/ 442 w 10065"/>
                <a:gd name="connsiteY120" fmla="*/ 1102 h 10000"/>
                <a:gd name="connsiteX121" fmla="*/ 531 w 10065"/>
                <a:gd name="connsiteY121" fmla="*/ 1017 h 10000"/>
                <a:gd name="connsiteX122" fmla="*/ 619 w 10065"/>
                <a:gd name="connsiteY122" fmla="*/ 932 h 10000"/>
                <a:gd name="connsiteX123" fmla="*/ 708 w 10065"/>
                <a:gd name="connsiteY123" fmla="*/ 706 h 10000"/>
                <a:gd name="connsiteX124" fmla="*/ 752 w 10065"/>
                <a:gd name="connsiteY124" fmla="*/ 650 h 10000"/>
                <a:gd name="connsiteX125" fmla="*/ 841 w 10065"/>
                <a:gd name="connsiteY125" fmla="*/ 565 h 10000"/>
                <a:gd name="connsiteX126" fmla="*/ 885 w 10065"/>
                <a:gd name="connsiteY126" fmla="*/ 480 h 10000"/>
                <a:gd name="connsiteX127" fmla="*/ 929 w 10065"/>
                <a:gd name="connsiteY127" fmla="*/ 367 h 10000"/>
                <a:gd name="connsiteX128" fmla="*/ 929 w 10065"/>
                <a:gd name="connsiteY128" fmla="*/ 113 h 10000"/>
                <a:gd name="connsiteX129" fmla="*/ 929 w 10065"/>
                <a:gd name="connsiteY129" fmla="*/ 28 h 10000"/>
                <a:gd name="connsiteX130" fmla="*/ 973 w 10065"/>
                <a:gd name="connsiteY130" fmla="*/ 0 h 10000"/>
                <a:gd name="connsiteX131" fmla="*/ 5487 w 10065"/>
                <a:gd name="connsiteY131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381 w 10065"/>
                <a:gd name="connsiteY6" fmla="*/ 9266 h 10000"/>
                <a:gd name="connsiteX7" fmla="*/ 9248 w 10065"/>
                <a:gd name="connsiteY7" fmla="*/ 9350 h 10000"/>
                <a:gd name="connsiteX8" fmla="*/ 9204 w 10065"/>
                <a:gd name="connsiteY8" fmla="*/ 9407 h 10000"/>
                <a:gd name="connsiteX9" fmla="*/ 9159 w 10065"/>
                <a:gd name="connsiteY9" fmla="*/ 9435 h 10000"/>
                <a:gd name="connsiteX10" fmla="*/ 9159 w 10065"/>
                <a:gd name="connsiteY10" fmla="*/ 9548 h 10000"/>
                <a:gd name="connsiteX11" fmla="*/ 9159 w 10065"/>
                <a:gd name="connsiteY11" fmla="*/ 9661 h 10000"/>
                <a:gd name="connsiteX12" fmla="*/ 9248 w 10065"/>
                <a:gd name="connsiteY12" fmla="*/ 9746 h 10000"/>
                <a:gd name="connsiteX13" fmla="*/ 9292 w 10065"/>
                <a:gd name="connsiteY13" fmla="*/ 9774 h 10000"/>
                <a:gd name="connsiteX14" fmla="*/ 9381 w 10065"/>
                <a:gd name="connsiteY14" fmla="*/ 9774 h 10000"/>
                <a:gd name="connsiteX15" fmla="*/ 9292 w 10065"/>
                <a:gd name="connsiteY15" fmla="*/ 9887 h 10000"/>
                <a:gd name="connsiteX16" fmla="*/ 9159 w 10065"/>
                <a:gd name="connsiteY16" fmla="*/ 9944 h 10000"/>
                <a:gd name="connsiteX17" fmla="*/ 8761 w 10065"/>
                <a:gd name="connsiteY17" fmla="*/ 10000 h 10000"/>
                <a:gd name="connsiteX18" fmla="*/ 4469 w 10065"/>
                <a:gd name="connsiteY18" fmla="*/ 8362 h 10000"/>
                <a:gd name="connsiteX19" fmla="*/ 4204 w 10065"/>
                <a:gd name="connsiteY19" fmla="*/ 8277 h 10000"/>
                <a:gd name="connsiteX20" fmla="*/ 4027 w 10065"/>
                <a:gd name="connsiteY20" fmla="*/ 8164 h 10000"/>
                <a:gd name="connsiteX21" fmla="*/ 3938 w 10065"/>
                <a:gd name="connsiteY21" fmla="*/ 8079 h 10000"/>
                <a:gd name="connsiteX22" fmla="*/ 3850 w 10065"/>
                <a:gd name="connsiteY22" fmla="*/ 8023 h 10000"/>
                <a:gd name="connsiteX23" fmla="*/ 3805 w 10065"/>
                <a:gd name="connsiteY23" fmla="*/ 7938 h 10000"/>
                <a:gd name="connsiteX24" fmla="*/ 3673 w 10065"/>
                <a:gd name="connsiteY24" fmla="*/ 7853 h 10000"/>
                <a:gd name="connsiteX25" fmla="*/ 3496 w 10065"/>
                <a:gd name="connsiteY25" fmla="*/ 7797 h 10000"/>
                <a:gd name="connsiteX26" fmla="*/ 3319 w 10065"/>
                <a:gd name="connsiteY26" fmla="*/ 7740 h 10000"/>
                <a:gd name="connsiteX27" fmla="*/ 2920 w 10065"/>
                <a:gd name="connsiteY27" fmla="*/ 7684 h 10000"/>
                <a:gd name="connsiteX28" fmla="*/ 2611 w 10065"/>
                <a:gd name="connsiteY28" fmla="*/ 7684 h 10000"/>
                <a:gd name="connsiteX29" fmla="*/ 2434 w 10065"/>
                <a:gd name="connsiteY29" fmla="*/ 7627 h 10000"/>
                <a:gd name="connsiteX30" fmla="*/ 2389 w 10065"/>
                <a:gd name="connsiteY30" fmla="*/ 7571 h 10000"/>
                <a:gd name="connsiteX31" fmla="*/ 2345 w 10065"/>
                <a:gd name="connsiteY31" fmla="*/ 7542 h 10000"/>
                <a:gd name="connsiteX32" fmla="*/ 2389 w 10065"/>
                <a:gd name="connsiteY32" fmla="*/ 7373 h 10000"/>
                <a:gd name="connsiteX33" fmla="*/ 2434 w 10065"/>
                <a:gd name="connsiteY33" fmla="*/ 7260 h 10000"/>
                <a:gd name="connsiteX34" fmla="*/ 2522 w 10065"/>
                <a:gd name="connsiteY34" fmla="*/ 7119 h 10000"/>
                <a:gd name="connsiteX35" fmla="*/ 2566 w 10065"/>
                <a:gd name="connsiteY35" fmla="*/ 7006 h 10000"/>
                <a:gd name="connsiteX36" fmla="*/ 2345 w 10065"/>
                <a:gd name="connsiteY36" fmla="*/ 6921 h 10000"/>
                <a:gd name="connsiteX37" fmla="*/ 2301 w 10065"/>
                <a:gd name="connsiteY37" fmla="*/ 6893 h 10000"/>
                <a:gd name="connsiteX38" fmla="*/ 2257 w 10065"/>
                <a:gd name="connsiteY38" fmla="*/ 6836 h 10000"/>
                <a:gd name="connsiteX39" fmla="*/ 2301 w 10065"/>
                <a:gd name="connsiteY39" fmla="*/ 6751 h 10000"/>
                <a:gd name="connsiteX40" fmla="*/ 2345 w 10065"/>
                <a:gd name="connsiteY40" fmla="*/ 6723 h 10000"/>
                <a:gd name="connsiteX41" fmla="*/ 2212 w 10065"/>
                <a:gd name="connsiteY41" fmla="*/ 6554 h 10000"/>
                <a:gd name="connsiteX42" fmla="*/ 2080 w 10065"/>
                <a:gd name="connsiteY42" fmla="*/ 6412 h 10000"/>
                <a:gd name="connsiteX43" fmla="*/ 1770 w 10065"/>
                <a:gd name="connsiteY43" fmla="*/ 6158 h 10000"/>
                <a:gd name="connsiteX44" fmla="*/ 1637 w 10065"/>
                <a:gd name="connsiteY44" fmla="*/ 6017 h 10000"/>
                <a:gd name="connsiteX45" fmla="*/ 1549 w 10065"/>
                <a:gd name="connsiteY45" fmla="*/ 5847 h 10000"/>
                <a:gd name="connsiteX46" fmla="*/ 1460 w 10065"/>
                <a:gd name="connsiteY46" fmla="*/ 5678 h 10000"/>
                <a:gd name="connsiteX47" fmla="*/ 1416 w 10065"/>
                <a:gd name="connsiteY47" fmla="*/ 5480 h 10000"/>
                <a:gd name="connsiteX48" fmla="*/ 1460 w 10065"/>
                <a:gd name="connsiteY48" fmla="*/ 5424 h 10000"/>
                <a:gd name="connsiteX49" fmla="*/ 1460 w 10065"/>
                <a:gd name="connsiteY49" fmla="*/ 5395 h 10000"/>
                <a:gd name="connsiteX50" fmla="*/ 1549 w 10065"/>
                <a:gd name="connsiteY50" fmla="*/ 5339 h 10000"/>
                <a:gd name="connsiteX51" fmla="*/ 1637 w 10065"/>
                <a:gd name="connsiteY51" fmla="*/ 5282 h 10000"/>
                <a:gd name="connsiteX52" fmla="*/ 1681 w 10065"/>
                <a:gd name="connsiteY52" fmla="*/ 5254 h 10000"/>
                <a:gd name="connsiteX53" fmla="*/ 1681 w 10065"/>
                <a:gd name="connsiteY53" fmla="*/ 5198 h 10000"/>
                <a:gd name="connsiteX54" fmla="*/ 1681 w 10065"/>
                <a:gd name="connsiteY54" fmla="*/ 5141 h 10000"/>
                <a:gd name="connsiteX55" fmla="*/ 1593 w 10065"/>
                <a:gd name="connsiteY55" fmla="*/ 5085 h 10000"/>
                <a:gd name="connsiteX56" fmla="*/ 1416 w 10065"/>
                <a:gd name="connsiteY56" fmla="*/ 4972 h 10000"/>
                <a:gd name="connsiteX57" fmla="*/ 1239 w 10065"/>
                <a:gd name="connsiteY57" fmla="*/ 4887 h 10000"/>
                <a:gd name="connsiteX58" fmla="*/ 1150 w 10065"/>
                <a:gd name="connsiteY58" fmla="*/ 4802 h 10000"/>
                <a:gd name="connsiteX59" fmla="*/ 1150 w 10065"/>
                <a:gd name="connsiteY59" fmla="*/ 4746 h 10000"/>
                <a:gd name="connsiteX60" fmla="*/ 1195 w 10065"/>
                <a:gd name="connsiteY60" fmla="*/ 4492 h 10000"/>
                <a:gd name="connsiteX61" fmla="*/ 1195 w 10065"/>
                <a:gd name="connsiteY61" fmla="*/ 4379 h 10000"/>
                <a:gd name="connsiteX62" fmla="*/ 1150 w 10065"/>
                <a:gd name="connsiteY62" fmla="*/ 4266 h 10000"/>
                <a:gd name="connsiteX63" fmla="*/ 1283 w 10065"/>
                <a:gd name="connsiteY63" fmla="*/ 4266 h 10000"/>
                <a:gd name="connsiteX64" fmla="*/ 1372 w 10065"/>
                <a:gd name="connsiteY64" fmla="*/ 4407 h 10000"/>
                <a:gd name="connsiteX65" fmla="*/ 1549 w 10065"/>
                <a:gd name="connsiteY65" fmla="*/ 4520 h 10000"/>
                <a:gd name="connsiteX66" fmla="*/ 1549 w 10065"/>
                <a:gd name="connsiteY66" fmla="*/ 4463 h 10000"/>
                <a:gd name="connsiteX67" fmla="*/ 1549 w 10065"/>
                <a:gd name="connsiteY67" fmla="*/ 4435 h 10000"/>
                <a:gd name="connsiteX68" fmla="*/ 1504 w 10065"/>
                <a:gd name="connsiteY68" fmla="*/ 4379 h 10000"/>
                <a:gd name="connsiteX69" fmla="*/ 1460 w 10065"/>
                <a:gd name="connsiteY69" fmla="*/ 4322 h 10000"/>
                <a:gd name="connsiteX70" fmla="*/ 1416 w 10065"/>
                <a:gd name="connsiteY70" fmla="*/ 4237 h 10000"/>
                <a:gd name="connsiteX71" fmla="*/ 1372 w 10065"/>
                <a:gd name="connsiteY71" fmla="*/ 4153 h 10000"/>
                <a:gd name="connsiteX72" fmla="*/ 1416 w 10065"/>
                <a:gd name="connsiteY72" fmla="*/ 4096 h 10000"/>
                <a:gd name="connsiteX73" fmla="*/ 1460 w 10065"/>
                <a:gd name="connsiteY73" fmla="*/ 4068 h 10000"/>
                <a:gd name="connsiteX74" fmla="*/ 1549 w 10065"/>
                <a:gd name="connsiteY74" fmla="*/ 4040 h 10000"/>
                <a:gd name="connsiteX75" fmla="*/ 1593 w 10065"/>
                <a:gd name="connsiteY75" fmla="*/ 3983 h 10000"/>
                <a:gd name="connsiteX76" fmla="*/ 1549 w 10065"/>
                <a:gd name="connsiteY76" fmla="*/ 3955 h 10000"/>
                <a:gd name="connsiteX77" fmla="*/ 1460 w 10065"/>
                <a:gd name="connsiteY77" fmla="*/ 3927 h 10000"/>
                <a:gd name="connsiteX78" fmla="*/ 1416 w 10065"/>
                <a:gd name="connsiteY78" fmla="*/ 3927 h 10000"/>
                <a:gd name="connsiteX79" fmla="*/ 1327 w 10065"/>
                <a:gd name="connsiteY79" fmla="*/ 3955 h 10000"/>
                <a:gd name="connsiteX80" fmla="*/ 1283 w 10065"/>
                <a:gd name="connsiteY80" fmla="*/ 4040 h 10000"/>
                <a:gd name="connsiteX81" fmla="*/ 1283 w 10065"/>
                <a:gd name="connsiteY81" fmla="*/ 4266 h 10000"/>
                <a:gd name="connsiteX82" fmla="*/ 1150 w 10065"/>
                <a:gd name="connsiteY82" fmla="*/ 4209 h 10000"/>
                <a:gd name="connsiteX83" fmla="*/ 1018 w 10065"/>
                <a:gd name="connsiteY83" fmla="*/ 4011 h 10000"/>
                <a:gd name="connsiteX84" fmla="*/ 929 w 10065"/>
                <a:gd name="connsiteY84" fmla="*/ 3955 h 10000"/>
                <a:gd name="connsiteX85" fmla="*/ 796 w 10065"/>
                <a:gd name="connsiteY85" fmla="*/ 3955 h 10000"/>
                <a:gd name="connsiteX86" fmla="*/ 752 w 10065"/>
                <a:gd name="connsiteY86" fmla="*/ 3927 h 10000"/>
                <a:gd name="connsiteX87" fmla="*/ 752 w 10065"/>
                <a:gd name="connsiteY87" fmla="*/ 3870 h 10000"/>
                <a:gd name="connsiteX88" fmla="*/ 796 w 10065"/>
                <a:gd name="connsiteY88" fmla="*/ 3785 h 10000"/>
                <a:gd name="connsiteX89" fmla="*/ 796 w 10065"/>
                <a:gd name="connsiteY89" fmla="*/ 3729 h 10000"/>
                <a:gd name="connsiteX90" fmla="*/ 796 w 10065"/>
                <a:gd name="connsiteY90" fmla="*/ 3616 h 10000"/>
                <a:gd name="connsiteX91" fmla="*/ 708 w 10065"/>
                <a:gd name="connsiteY91" fmla="*/ 3503 h 10000"/>
                <a:gd name="connsiteX92" fmla="*/ 531 w 10065"/>
                <a:gd name="connsiteY92" fmla="*/ 3305 h 10000"/>
                <a:gd name="connsiteX93" fmla="*/ 310 w 10065"/>
                <a:gd name="connsiteY93" fmla="*/ 3107 h 10000"/>
                <a:gd name="connsiteX94" fmla="*/ 221 w 10065"/>
                <a:gd name="connsiteY94" fmla="*/ 3023 h 10000"/>
                <a:gd name="connsiteX95" fmla="*/ 221 w 10065"/>
                <a:gd name="connsiteY95" fmla="*/ 2910 h 10000"/>
                <a:gd name="connsiteX96" fmla="*/ 221 w 10065"/>
                <a:gd name="connsiteY96" fmla="*/ 2853 h 10000"/>
                <a:gd name="connsiteX97" fmla="*/ 265 w 10065"/>
                <a:gd name="connsiteY97" fmla="*/ 2825 h 10000"/>
                <a:gd name="connsiteX98" fmla="*/ 310 w 10065"/>
                <a:gd name="connsiteY98" fmla="*/ 2797 h 10000"/>
                <a:gd name="connsiteX99" fmla="*/ 354 w 10065"/>
                <a:gd name="connsiteY99" fmla="*/ 2768 h 10000"/>
                <a:gd name="connsiteX100" fmla="*/ 310 w 10065"/>
                <a:gd name="connsiteY100" fmla="*/ 2712 h 10000"/>
                <a:gd name="connsiteX101" fmla="*/ 310 w 10065"/>
                <a:gd name="connsiteY101" fmla="*/ 2684 h 10000"/>
                <a:gd name="connsiteX102" fmla="*/ 265 w 10065"/>
                <a:gd name="connsiteY102" fmla="*/ 2655 h 10000"/>
                <a:gd name="connsiteX103" fmla="*/ 265 w 10065"/>
                <a:gd name="connsiteY103" fmla="*/ 2627 h 10000"/>
                <a:gd name="connsiteX104" fmla="*/ 310 w 10065"/>
                <a:gd name="connsiteY104" fmla="*/ 2486 h 10000"/>
                <a:gd name="connsiteX105" fmla="*/ 354 w 10065"/>
                <a:gd name="connsiteY105" fmla="*/ 2373 h 10000"/>
                <a:gd name="connsiteX106" fmla="*/ 442 w 10065"/>
                <a:gd name="connsiteY106" fmla="*/ 2288 h 10000"/>
                <a:gd name="connsiteX107" fmla="*/ 487 w 10065"/>
                <a:gd name="connsiteY107" fmla="*/ 2147 h 10000"/>
                <a:gd name="connsiteX108" fmla="*/ 442 w 10065"/>
                <a:gd name="connsiteY108" fmla="*/ 2090 h 10000"/>
                <a:gd name="connsiteX109" fmla="*/ 442 w 10065"/>
                <a:gd name="connsiteY109" fmla="*/ 2034 h 10000"/>
                <a:gd name="connsiteX110" fmla="*/ 354 w 10065"/>
                <a:gd name="connsiteY110" fmla="*/ 1921 h 10000"/>
                <a:gd name="connsiteX111" fmla="*/ 354 w 10065"/>
                <a:gd name="connsiteY111" fmla="*/ 1836 h 10000"/>
                <a:gd name="connsiteX112" fmla="*/ 310 w 10065"/>
                <a:gd name="connsiteY112" fmla="*/ 1780 h 10000"/>
                <a:gd name="connsiteX113" fmla="*/ 177 w 10065"/>
                <a:gd name="connsiteY113" fmla="*/ 1667 h 10000"/>
                <a:gd name="connsiteX114" fmla="*/ 44 w 10065"/>
                <a:gd name="connsiteY114" fmla="*/ 1582 h 10000"/>
                <a:gd name="connsiteX115" fmla="*/ 44 w 10065"/>
                <a:gd name="connsiteY115" fmla="*/ 1525 h 10000"/>
                <a:gd name="connsiteX116" fmla="*/ 0 w 10065"/>
                <a:gd name="connsiteY116" fmla="*/ 1469 h 10000"/>
                <a:gd name="connsiteX117" fmla="*/ 44 w 10065"/>
                <a:gd name="connsiteY117" fmla="*/ 1356 h 10000"/>
                <a:gd name="connsiteX118" fmla="*/ 177 w 10065"/>
                <a:gd name="connsiteY118" fmla="*/ 1243 h 10000"/>
                <a:gd name="connsiteX119" fmla="*/ 442 w 10065"/>
                <a:gd name="connsiteY119" fmla="*/ 1102 h 10000"/>
                <a:gd name="connsiteX120" fmla="*/ 531 w 10065"/>
                <a:gd name="connsiteY120" fmla="*/ 1017 h 10000"/>
                <a:gd name="connsiteX121" fmla="*/ 619 w 10065"/>
                <a:gd name="connsiteY121" fmla="*/ 932 h 10000"/>
                <a:gd name="connsiteX122" fmla="*/ 708 w 10065"/>
                <a:gd name="connsiteY122" fmla="*/ 706 h 10000"/>
                <a:gd name="connsiteX123" fmla="*/ 752 w 10065"/>
                <a:gd name="connsiteY123" fmla="*/ 650 h 10000"/>
                <a:gd name="connsiteX124" fmla="*/ 841 w 10065"/>
                <a:gd name="connsiteY124" fmla="*/ 565 h 10000"/>
                <a:gd name="connsiteX125" fmla="*/ 885 w 10065"/>
                <a:gd name="connsiteY125" fmla="*/ 480 h 10000"/>
                <a:gd name="connsiteX126" fmla="*/ 929 w 10065"/>
                <a:gd name="connsiteY126" fmla="*/ 367 h 10000"/>
                <a:gd name="connsiteX127" fmla="*/ 929 w 10065"/>
                <a:gd name="connsiteY127" fmla="*/ 113 h 10000"/>
                <a:gd name="connsiteX128" fmla="*/ 929 w 10065"/>
                <a:gd name="connsiteY128" fmla="*/ 28 h 10000"/>
                <a:gd name="connsiteX129" fmla="*/ 973 w 10065"/>
                <a:gd name="connsiteY129" fmla="*/ 0 h 10000"/>
                <a:gd name="connsiteX130" fmla="*/ 5487 w 10065"/>
                <a:gd name="connsiteY130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204 w 10065"/>
                <a:gd name="connsiteY7" fmla="*/ 9407 h 10000"/>
                <a:gd name="connsiteX8" fmla="*/ 9159 w 10065"/>
                <a:gd name="connsiteY8" fmla="*/ 9435 h 10000"/>
                <a:gd name="connsiteX9" fmla="*/ 9159 w 10065"/>
                <a:gd name="connsiteY9" fmla="*/ 9548 h 10000"/>
                <a:gd name="connsiteX10" fmla="*/ 9159 w 10065"/>
                <a:gd name="connsiteY10" fmla="*/ 9661 h 10000"/>
                <a:gd name="connsiteX11" fmla="*/ 9248 w 10065"/>
                <a:gd name="connsiteY11" fmla="*/ 9746 h 10000"/>
                <a:gd name="connsiteX12" fmla="*/ 9292 w 10065"/>
                <a:gd name="connsiteY12" fmla="*/ 9774 h 10000"/>
                <a:gd name="connsiteX13" fmla="*/ 9381 w 10065"/>
                <a:gd name="connsiteY13" fmla="*/ 9774 h 10000"/>
                <a:gd name="connsiteX14" fmla="*/ 9292 w 10065"/>
                <a:gd name="connsiteY14" fmla="*/ 9887 h 10000"/>
                <a:gd name="connsiteX15" fmla="*/ 9159 w 10065"/>
                <a:gd name="connsiteY15" fmla="*/ 9944 h 10000"/>
                <a:gd name="connsiteX16" fmla="*/ 8761 w 10065"/>
                <a:gd name="connsiteY16" fmla="*/ 10000 h 10000"/>
                <a:gd name="connsiteX17" fmla="*/ 4469 w 10065"/>
                <a:gd name="connsiteY17" fmla="*/ 8362 h 10000"/>
                <a:gd name="connsiteX18" fmla="*/ 4204 w 10065"/>
                <a:gd name="connsiteY18" fmla="*/ 8277 h 10000"/>
                <a:gd name="connsiteX19" fmla="*/ 4027 w 10065"/>
                <a:gd name="connsiteY19" fmla="*/ 8164 h 10000"/>
                <a:gd name="connsiteX20" fmla="*/ 3938 w 10065"/>
                <a:gd name="connsiteY20" fmla="*/ 8079 h 10000"/>
                <a:gd name="connsiteX21" fmla="*/ 3850 w 10065"/>
                <a:gd name="connsiteY21" fmla="*/ 8023 h 10000"/>
                <a:gd name="connsiteX22" fmla="*/ 3805 w 10065"/>
                <a:gd name="connsiteY22" fmla="*/ 7938 h 10000"/>
                <a:gd name="connsiteX23" fmla="*/ 3673 w 10065"/>
                <a:gd name="connsiteY23" fmla="*/ 7853 h 10000"/>
                <a:gd name="connsiteX24" fmla="*/ 3496 w 10065"/>
                <a:gd name="connsiteY24" fmla="*/ 7797 h 10000"/>
                <a:gd name="connsiteX25" fmla="*/ 3319 w 10065"/>
                <a:gd name="connsiteY25" fmla="*/ 7740 h 10000"/>
                <a:gd name="connsiteX26" fmla="*/ 2920 w 10065"/>
                <a:gd name="connsiteY26" fmla="*/ 7684 h 10000"/>
                <a:gd name="connsiteX27" fmla="*/ 2611 w 10065"/>
                <a:gd name="connsiteY27" fmla="*/ 7684 h 10000"/>
                <a:gd name="connsiteX28" fmla="*/ 2434 w 10065"/>
                <a:gd name="connsiteY28" fmla="*/ 7627 h 10000"/>
                <a:gd name="connsiteX29" fmla="*/ 2389 w 10065"/>
                <a:gd name="connsiteY29" fmla="*/ 7571 h 10000"/>
                <a:gd name="connsiteX30" fmla="*/ 2345 w 10065"/>
                <a:gd name="connsiteY30" fmla="*/ 7542 h 10000"/>
                <a:gd name="connsiteX31" fmla="*/ 2389 w 10065"/>
                <a:gd name="connsiteY31" fmla="*/ 7373 h 10000"/>
                <a:gd name="connsiteX32" fmla="*/ 2434 w 10065"/>
                <a:gd name="connsiteY32" fmla="*/ 7260 h 10000"/>
                <a:gd name="connsiteX33" fmla="*/ 2522 w 10065"/>
                <a:gd name="connsiteY33" fmla="*/ 7119 h 10000"/>
                <a:gd name="connsiteX34" fmla="*/ 2566 w 10065"/>
                <a:gd name="connsiteY34" fmla="*/ 7006 h 10000"/>
                <a:gd name="connsiteX35" fmla="*/ 2345 w 10065"/>
                <a:gd name="connsiteY35" fmla="*/ 6921 h 10000"/>
                <a:gd name="connsiteX36" fmla="*/ 2301 w 10065"/>
                <a:gd name="connsiteY36" fmla="*/ 6893 h 10000"/>
                <a:gd name="connsiteX37" fmla="*/ 2257 w 10065"/>
                <a:gd name="connsiteY37" fmla="*/ 6836 h 10000"/>
                <a:gd name="connsiteX38" fmla="*/ 2301 w 10065"/>
                <a:gd name="connsiteY38" fmla="*/ 6751 h 10000"/>
                <a:gd name="connsiteX39" fmla="*/ 2345 w 10065"/>
                <a:gd name="connsiteY39" fmla="*/ 6723 h 10000"/>
                <a:gd name="connsiteX40" fmla="*/ 2212 w 10065"/>
                <a:gd name="connsiteY40" fmla="*/ 6554 h 10000"/>
                <a:gd name="connsiteX41" fmla="*/ 2080 w 10065"/>
                <a:gd name="connsiteY41" fmla="*/ 6412 h 10000"/>
                <a:gd name="connsiteX42" fmla="*/ 1770 w 10065"/>
                <a:gd name="connsiteY42" fmla="*/ 6158 h 10000"/>
                <a:gd name="connsiteX43" fmla="*/ 1637 w 10065"/>
                <a:gd name="connsiteY43" fmla="*/ 6017 h 10000"/>
                <a:gd name="connsiteX44" fmla="*/ 1549 w 10065"/>
                <a:gd name="connsiteY44" fmla="*/ 5847 h 10000"/>
                <a:gd name="connsiteX45" fmla="*/ 1460 w 10065"/>
                <a:gd name="connsiteY45" fmla="*/ 5678 h 10000"/>
                <a:gd name="connsiteX46" fmla="*/ 1416 w 10065"/>
                <a:gd name="connsiteY46" fmla="*/ 5480 h 10000"/>
                <a:gd name="connsiteX47" fmla="*/ 1460 w 10065"/>
                <a:gd name="connsiteY47" fmla="*/ 5424 h 10000"/>
                <a:gd name="connsiteX48" fmla="*/ 1460 w 10065"/>
                <a:gd name="connsiteY48" fmla="*/ 5395 h 10000"/>
                <a:gd name="connsiteX49" fmla="*/ 1549 w 10065"/>
                <a:gd name="connsiteY49" fmla="*/ 5339 h 10000"/>
                <a:gd name="connsiteX50" fmla="*/ 1637 w 10065"/>
                <a:gd name="connsiteY50" fmla="*/ 5282 h 10000"/>
                <a:gd name="connsiteX51" fmla="*/ 1681 w 10065"/>
                <a:gd name="connsiteY51" fmla="*/ 5254 h 10000"/>
                <a:gd name="connsiteX52" fmla="*/ 1681 w 10065"/>
                <a:gd name="connsiteY52" fmla="*/ 5198 h 10000"/>
                <a:gd name="connsiteX53" fmla="*/ 1681 w 10065"/>
                <a:gd name="connsiteY53" fmla="*/ 5141 h 10000"/>
                <a:gd name="connsiteX54" fmla="*/ 1593 w 10065"/>
                <a:gd name="connsiteY54" fmla="*/ 5085 h 10000"/>
                <a:gd name="connsiteX55" fmla="*/ 1416 w 10065"/>
                <a:gd name="connsiteY55" fmla="*/ 4972 h 10000"/>
                <a:gd name="connsiteX56" fmla="*/ 1239 w 10065"/>
                <a:gd name="connsiteY56" fmla="*/ 4887 h 10000"/>
                <a:gd name="connsiteX57" fmla="*/ 1150 w 10065"/>
                <a:gd name="connsiteY57" fmla="*/ 4802 h 10000"/>
                <a:gd name="connsiteX58" fmla="*/ 1150 w 10065"/>
                <a:gd name="connsiteY58" fmla="*/ 4746 h 10000"/>
                <a:gd name="connsiteX59" fmla="*/ 1195 w 10065"/>
                <a:gd name="connsiteY59" fmla="*/ 4492 h 10000"/>
                <a:gd name="connsiteX60" fmla="*/ 1195 w 10065"/>
                <a:gd name="connsiteY60" fmla="*/ 4379 h 10000"/>
                <a:gd name="connsiteX61" fmla="*/ 1150 w 10065"/>
                <a:gd name="connsiteY61" fmla="*/ 4266 h 10000"/>
                <a:gd name="connsiteX62" fmla="*/ 1283 w 10065"/>
                <a:gd name="connsiteY62" fmla="*/ 4266 h 10000"/>
                <a:gd name="connsiteX63" fmla="*/ 1372 w 10065"/>
                <a:gd name="connsiteY63" fmla="*/ 4407 h 10000"/>
                <a:gd name="connsiteX64" fmla="*/ 1549 w 10065"/>
                <a:gd name="connsiteY64" fmla="*/ 4520 h 10000"/>
                <a:gd name="connsiteX65" fmla="*/ 1549 w 10065"/>
                <a:gd name="connsiteY65" fmla="*/ 4463 h 10000"/>
                <a:gd name="connsiteX66" fmla="*/ 1549 w 10065"/>
                <a:gd name="connsiteY66" fmla="*/ 4435 h 10000"/>
                <a:gd name="connsiteX67" fmla="*/ 1504 w 10065"/>
                <a:gd name="connsiteY67" fmla="*/ 4379 h 10000"/>
                <a:gd name="connsiteX68" fmla="*/ 1460 w 10065"/>
                <a:gd name="connsiteY68" fmla="*/ 4322 h 10000"/>
                <a:gd name="connsiteX69" fmla="*/ 1416 w 10065"/>
                <a:gd name="connsiteY69" fmla="*/ 4237 h 10000"/>
                <a:gd name="connsiteX70" fmla="*/ 1372 w 10065"/>
                <a:gd name="connsiteY70" fmla="*/ 4153 h 10000"/>
                <a:gd name="connsiteX71" fmla="*/ 1416 w 10065"/>
                <a:gd name="connsiteY71" fmla="*/ 4096 h 10000"/>
                <a:gd name="connsiteX72" fmla="*/ 1460 w 10065"/>
                <a:gd name="connsiteY72" fmla="*/ 4068 h 10000"/>
                <a:gd name="connsiteX73" fmla="*/ 1549 w 10065"/>
                <a:gd name="connsiteY73" fmla="*/ 4040 h 10000"/>
                <a:gd name="connsiteX74" fmla="*/ 1593 w 10065"/>
                <a:gd name="connsiteY74" fmla="*/ 3983 h 10000"/>
                <a:gd name="connsiteX75" fmla="*/ 1549 w 10065"/>
                <a:gd name="connsiteY75" fmla="*/ 3955 h 10000"/>
                <a:gd name="connsiteX76" fmla="*/ 1460 w 10065"/>
                <a:gd name="connsiteY76" fmla="*/ 3927 h 10000"/>
                <a:gd name="connsiteX77" fmla="*/ 1416 w 10065"/>
                <a:gd name="connsiteY77" fmla="*/ 3927 h 10000"/>
                <a:gd name="connsiteX78" fmla="*/ 1327 w 10065"/>
                <a:gd name="connsiteY78" fmla="*/ 3955 h 10000"/>
                <a:gd name="connsiteX79" fmla="*/ 1283 w 10065"/>
                <a:gd name="connsiteY79" fmla="*/ 4040 h 10000"/>
                <a:gd name="connsiteX80" fmla="*/ 1283 w 10065"/>
                <a:gd name="connsiteY80" fmla="*/ 4266 h 10000"/>
                <a:gd name="connsiteX81" fmla="*/ 1150 w 10065"/>
                <a:gd name="connsiteY81" fmla="*/ 4209 h 10000"/>
                <a:gd name="connsiteX82" fmla="*/ 1018 w 10065"/>
                <a:gd name="connsiteY82" fmla="*/ 4011 h 10000"/>
                <a:gd name="connsiteX83" fmla="*/ 929 w 10065"/>
                <a:gd name="connsiteY83" fmla="*/ 3955 h 10000"/>
                <a:gd name="connsiteX84" fmla="*/ 796 w 10065"/>
                <a:gd name="connsiteY84" fmla="*/ 3955 h 10000"/>
                <a:gd name="connsiteX85" fmla="*/ 752 w 10065"/>
                <a:gd name="connsiteY85" fmla="*/ 3927 h 10000"/>
                <a:gd name="connsiteX86" fmla="*/ 752 w 10065"/>
                <a:gd name="connsiteY86" fmla="*/ 3870 h 10000"/>
                <a:gd name="connsiteX87" fmla="*/ 796 w 10065"/>
                <a:gd name="connsiteY87" fmla="*/ 3785 h 10000"/>
                <a:gd name="connsiteX88" fmla="*/ 796 w 10065"/>
                <a:gd name="connsiteY88" fmla="*/ 3729 h 10000"/>
                <a:gd name="connsiteX89" fmla="*/ 796 w 10065"/>
                <a:gd name="connsiteY89" fmla="*/ 3616 h 10000"/>
                <a:gd name="connsiteX90" fmla="*/ 708 w 10065"/>
                <a:gd name="connsiteY90" fmla="*/ 3503 h 10000"/>
                <a:gd name="connsiteX91" fmla="*/ 531 w 10065"/>
                <a:gd name="connsiteY91" fmla="*/ 3305 h 10000"/>
                <a:gd name="connsiteX92" fmla="*/ 310 w 10065"/>
                <a:gd name="connsiteY92" fmla="*/ 3107 h 10000"/>
                <a:gd name="connsiteX93" fmla="*/ 221 w 10065"/>
                <a:gd name="connsiteY93" fmla="*/ 3023 h 10000"/>
                <a:gd name="connsiteX94" fmla="*/ 221 w 10065"/>
                <a:gd name="connsiteY94" fmla="*/ 2910 h 10000"/>
                <a:gd name="connsiteX95" fmla="*/ 221 w 10065"/>
                <a:gd name="connsiteY95" fmla="*/ 2853 h 10000"/>
                <a:gd name="connsiteX96" fmla="*/ 265 w 10065"/>
                <a:gd name="connsiteY96" fmla="*/ 2825 h 10000"/>
                <a:gd name="connsiteX97" fmla="*/ 310 w 10065"/>
                <a:gd name="connsiteY97" fmla="*/ 2797 h 10000"/>
                <a:gd name="connsiteX98" fmla="*/ 354 w 10065"/>
                <a:gd name="connsiteY98" fmla="*/ 2768 h 10000"/>
                <a:gd name="connsiteX99" fmla="*/ 310 w 10065"/>
                <a:gd name="connsiteY99" fmla="*/ 2712 h 10000"/>
                <a:gd name="connsiteX100" fmla="*/ 310 w 10065"/>
                <a:gd name="connsiteY100" fmla="*/ 2684 h 10000"/>
                <a:gd name="connsiteX101" fmla="*/ 265 w 10065"/>
                <a:gd name="connsiteY101" fmla="*/ 2655 h 10000"/>
                <a:gd name="connsiteX102" fmla="*/ 265 w 10065"/>
                <a:gd name="connsiteY102" fmla="*/ 2627 h 10000"/>
                <a:gd name="connsiteX103" fmla="*/ 310 w 10065"/>
                <a:gd name="connsiteY103" fmla="*/ 2486 h 10000"/>
                <a:gd name="connsiteX104" fmla="*/ 354 w 10065"/>
                <a:gd name="connsiteY104" fmla="*/ 2373 h 10000"/>
                <a:gd name="connsiteX105" fmla="*/ 442 w 10065"/>
                <a:gd name="connsiteY105" fmla="*/ 2288 h 10000"/>
                <a:gd name="connsiteX106" fmla="*/ 487 w 10065"/>
                <a:gd name="connsiteY106" fmla="*/ 2147 h 10000"/>
                <a:gd name="connsiteX107" fmla="*/ 442 w 10065"/>
                <a:gd name="connsiteY107" fmla="*/ 2090 h 10000"/>
                <a:gd name="connsiteX108" fmla="*/ 442 w 10065"/>
                <a:gd name="connsiteY108" fmla="*/ 2034 h 10000"/>
                <a:gd name="connsiteX109" fmla="*/ 354 w 10065"/>
                <a:gd name="connsiteY109" fmla="*/ 1921 h 10000"/>
                <a:gd name="connsiteX110" fmla="*/ 354 w 10065"/>
                <a:gd name="connsiteY110" fmla="*/ 1836 h 10000"/>
                <a:gd name="connsiteX111" fmla="*/ 310 w 10065"/>
                <a:gd name="connsiteY111" fmla="*/ 1780 h 10000"/>
                <a:gd name="connsiteX112" fmla="*/ 177 w 10065"/>
                <a:gd name="connsiteY112" fmla="*/ 1667 h 10000"/>
                <a:gd name="connsiteX113" fmla="*/ 44 w 10065"/>
                <a:gd name="connsiteY113" fmla="*/ 1582 h 10000"/>
                <a:gd name="connsiteX114" fmla="*/ 44 w 10065"/>
                <a:gd name="connsiteY114" fmla="*/ 1525 h 10000"/>
                <a:gd name="connsiteX115" fmla="*/ 0 w 10065"/>
                <a:gd name="connsiteY115" fmla="*/ 1469 h 10000"/>
                <a:gd name="connsiteX116" fmla="*/ 44 w 10065"/>
                <a:gd name="connsiteY116" fmla="*/ 1356 h 10000"/>
                <a:gd name="connsiteX117" fmla="*/ 177 w 10065"/>
                <a:gd name="connsiteY117" fmla="*/ 1243 h 10000"/>
                <a:gd name="connsiteX118" fmla="*/ 442 w 10065"/>
                <a:gd name="connsiteY118" fmla="*/ 1102 h 10000"/>
                <a:gd name="connsiteX119" fmla="*/ 531 w 10065"/>
                <a:gd name="connsiteY119" fmla="*/ 1017 h 10000"/>
                <a:gd name="connsiteX120" fmla="*/ 619 w 10065"/>
                <a:gd name="connsiteY120" fmla="*/ 932 h 10000"/>
                <a:gd name="connsiteX121" fmla="*/ 708 w 10065"/>
                <a:gd name="connsiteY121" fmla="*/ 706 h 10000"/>
                <a:gd name="connsiteX122" fmla="*/ 752 w 10065"/>
                <a:gd name="connsiteY122" fmla="*/ 650 h 10000"/>
                <a:gd name="connsiteX123" fmla="*/ 841 w 10065"/>
                <a:gd name="connsiteY123" fmla="*/ 565 h 10000"/>
                <a:gd name="connsiteX124" fmla="*/ 885 w 10065"/>
                <a:gd name="connsiteY124" fmla="*/ 480 h 10000"/>
                <a:gd name="connsiteX125" fmla="*/ 929 w 10065"/>
                <a:gd name="connsiteY125" fmla="*/ 367 h 10000"/>
                <a:gd name="connsiteX126" fmla="*/ 929 w 10065"/>
                <a:gd name="connsiteY126" fmla="*/ 113 h 10000"/>
                <a:gd name="connsiteX127" fmla="*/ 929 w 10065"/>
                <a:gd name="connsiteY127" fmla="*/ 28 h 10000"/>
                <a:gd name="connsiteX128" fmla="*/ 973 w 10065"/>
                <a:gd name="connsiteY128" fmla="*/ 0 h 10000"/>
                <a:gd name="connsiteX129" fmla="*/ 5487 w 10065"/>
                <a:gd name="connsiteY129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204 w 10065"/>
                <a:gd name="connsiteY7" fmla="*/ 9407 h 10000"/>
                <a:gd name="connsiteX8" fmla="*/ 9159 w 10065"/>
                <a:gd name="connsiteY8" fmla="*/ 9548 h 10000"/>
                <a:gd name="connsiteX9" fmla="*/ 9159 w 10065"/>
                <a:gd name="connsiteY9" fmla="*/ 9661 h 10000"/>
                <a:gd name="connsiteX10" fmla="*/ 9248 w 10065"/>
                <a:gd name="connsiteY10" fmla="*/ 9746 h 10000"/>
                <a:gd name="connsiteX11" fmla="*/ 9292 w 10065"/>
                <a:gd name="connsiteY11" fmla="*/ 9774 h 10000"/>
                <a:gd name="connsiteX12" fmla="*/ 9381 w 10065"/>
                <a:gd name="connsiteY12" fmla="*/ 9774 h 10000"/>
                <a:gd name="connsiteX13" fmla="*/ 9292 w 10065"/>
                <a:gd name="connsiteY13" fmla="*/ 9887 h 10000"/>
                <a:gd name="connsiteX14" fmla="*/ 9159 w 10065"/>
                <a:gd name="connsiteY14" fmla="*/ 9944 h 10000"/>
                <a:gd name="connsiteX15" fmla="*/ 8761 w 10065"/>
                <a:gd name="connsiteY15" fmla="*/ 10000 h 10000"/>
                <a:gd name="connsiteX16" fmla="*/ 4469 w 10065"/>
                <a:gd name="connsiteY16" fmla="*/ 8362 h 10000"/>
                <a:gd name="connsiteX17" fmla="*/ 4204 w 10065"/>
                <a:gd name="connsiteY17" fmla="*/ 8277 h 10000"/>
                <a:gd name="connsiteX18" fmla="*/ 4027 w 10065"/>
                <a:gd name="connsiteY18" fmla="*/ 8164 h 10000"/>
                <a:gd name="connsiteX19" fmla="*/ 3938 w 10065"/>
                <a:gd name="connsiteY19" fmla="*/ 8079 h 10000"/>
                <a:gd name="connsiteX20" fmla="*/ 3850 w 10065"/>
                <a:gd name="connsiteY20" fmla="*/ 8023 h 10000"/>
                <a:gd name="connsiteX21" fmla="*/ 3805 w 10065"/>
                <a:gd name="connsiteY21" fmla="*/ 7938 h 10000"/>
                <a:gd name="connsiteX22" fmla="*/ 3673 w 10065"/>
                <a:gd name="connsiteY22" fmla="*/ 7853 h 10000"/>
                <a:gd name="connsiteX23" fmla="*/ 3496 w 10065"/>
                <a:gd name="connsiteY23" fmla="*/ 7797 h 10000"/>
                <a:gd name="connsiteX24" fmla="*/ 3319 w 10065"/>
                <a:gd name="connsiteY24" fmla="*/ 7740 h 10000"/>
                <a:gd name="connsiteX25" fmla="*/ 2920 w 10065"/>
                <a:gd name="connsiteY25" fmla="*/ 7684 h 10000"/>
                <a:gd name="connsiteX26" fmla="*/ 2611 w 10065"/>
                <a:gd name="connsiteY26" fmla="*/ 7684 h 10000"/>
                <a:gd name="connsiteX27" fmla="*/ 2434 w 10065"/>
                <a:gd name="connsiteY27" fmla="*/ 7627 h 10000"/>
                <a:gd name="connsiteX28" fmla="*/ 2389 w 10065"/>
                <a:gd name="connsiteY28" fmla="*/ 7571 h 10000"/>
                <a:gd name="connsiteX29" fmla="*/ 2345 w 10065"/>
                <a:gd name="connsiteY29" fmla="*/ 7542 h 10000"/>
                <a:gd name="connsiteX30" fmla="*/ 2389 w 10065"/>
                <a:gd name="connsiteY30" fmla="*/ 7373 h 10000"/>
                <a:gd name="connsiteX31" fmla="*/ 2434 w 10065"/>
                <a:gd name="connsiteY31" fmla="*/ 7260 h 10000"/>
                <a:gd name="connsiteX32" fmla="*/ 2522 w 10065"/>
                <a:gd name="connsiteY32" fmla="*/ 7119 h 10000"/>
                <a:gd name="connsiteX33" fmla="*/ 2566 w 10065"/>
                <a:gd name="connsiteY33" fmla="*/ 7006 h 10000"/>
                <a:gd name="connsiteX34" fmla="*/ 2345 w 10065"/>
                <a:gd name="connsiteY34" fmla="*/ 6921 h 10000"/>
                <a:gd name="connsiteX35" fmla="*/ 2301 w 10065"/>
                <a:gd name="connsiteY35" fmla="*/ 6893 h 10000"/>
                <a:gd name="connsiteX36" fmla="*/ 2257 w 10065"/>
                <a:gd name="connsiteY36" fmla="*/ 6836 h 10000"/>
                <a:gd name="connsiteX37" fmla="*/ 2301 w 10065"/>
                <a:gd name="connsiteY37" fmla="*/ 6751 h 10000"/>
                <a:gd name="connsiteX38" fmla="*/ 2345 w 10065"/>
                <a:gd name="connsiteY38" fmla="*/ 6723 h 10000"/>
                <a:gd name="connsiteX39" fmla="*/ 2212 w 10065"/>
                <a:gd name="connsiteY39" fmla="*/ 6554 h 10000"/>
                <a:gd name="connsiteX40" fmla="*/ 2080 w 10065"/>
                <a:gd name="connsiteY40" fmla="*/ 6412 h 10000"/>
                <a:gd name="connsiteX41" fmla="*/ 1770 w 10065"/>
                <a:gd name="connsiteY41" fmla="*/ 6158 h 10000"/>
                <a:gd name="connsiteX42" fmla="*/ 1637 w 10065"/>
                <a:gd name="connsiteY42" fmla="*/ 6017 h 10000"/>
                <a:gd name="connsiteX43" fmla="*/ 1549 w 10065"/>
                <a:gd name="connsiteY43" fmla="*/ 5847 h 10000"/>
                <a:gd name="connsiteX44" fmla="*/ 1460 w 10065"/>
                <a:gd name="connsiteY44" fmla="*/ 5678 h 10000"/>
                <a:gd name="connsiteX45" fmla="*/ 1416 w 10065"/>
                <a:gd name="connsiteY45" fmla="*/ 5480 h 10000"/>
                <a:gd name="connsiteX46" fmla="*/ 1460 w 10065"/>
                <a:gd name="connsiteY46" fmla="*/ 5424 h 10000"/>
                <a:gd name="connsiteX47" fmla="*/ 1460 w 10065"/>
                <a:gd name="connsiteY47" fmla="*/ 5395 h 10000"/>
                <a:gd name="connsiteX48" fmla="*/ 1549 w 10065"/>
                <a:gd name="connsiteY48" fmla="*/ 5339 h 10000"/>
                <a:gd name="connsiteX49" fmla="*/ 1637 w 10065"/>
                <a:gd name="connsiteY49" fmla="*/ 5282 h 10000"/>
                <a:gd name="connsiteX50" fmla="*/ 1681 w 10065"/>
                <a:gd name="connsiteY50" fmla="*/ 5254 h 10000"/>
                <a:gd name="connsiteX51" fmla="*/ 1681 w 10065"/>
                <a:gd name="connsiteY51" fmla="*/ 5198 h 10000"/>
                <a:gd name="connsiteX52" fmla="*/ 1681 w 10065"/>
                <a:gd name="connsiteY52" fmla="*/ 5141 h 10000"/>
                <a:gd name="connsiteX53" fmla="*/ 1593 w 10065"/>
                <a:gd name="connsiteY53" fmla="*/ 5085 h 10000"/>
                <a:gd name="connsiteX54" fmla="*/ 1416 w 10065"/>
                <a:gd name="connsiteY54" fmla="*/ 4972 h 10000"/>
                <a:gd name="connsiteX55" fmla="*/ 1239 w 10065"/>
                <a:gd name="connsiteY55" fmla="*/ 4887 h 10000"/>
                <a:gd name="connsiteX56" fmla="*/ 1150 w 10065"/>
                <a:gd name="connsiteY56" fmla="*/ 4802 h 10000"/>
                <a:gd name="connsiteX57" fmla="*/ 1150 w 10065"/>
                <a:gd name="connsiteY57" fmla="*/ 4746 h 10000"/>
                <a:gd name="connsiteX58" fmla="*/ 1195 w 10065"/>
                <a:gd name="connsiteY58" fmla="*/ 4492 h 10000"/>
                <a:gd name="connsiteX59" fmla="*/ 1195 w 10065"/>
                <a:gd name="connsiteY59" fmla="*/ 4379 h 10000"/>
                <a:gd name="connsiteX60" fmla="*/ 1150 w 10065"/>
                <a:gd name="connsiteY60" fmla="*/ 4266 h 10000"/>
                <a:gd name="connsiteX61" fmla="*/ 1283 w 10065"/>
                <a:gd name="connsiteY61" fmla="*/ 4266 h 10000"/>
                <a:gd name="connsiteX62" fmla="*/ 1372 w 10065"/>
                <a:gd name="connsiteY62" fmla="*/ 4407 h 10000"/>
                <a:gd name="connsiteX63" fmla="*/ 1549 w 10065"/>
                <a:gd name="connsiteY63" fmla="*/ 4520 h 10000"/>
                <a:gd name="connsiteX64" fmla="*/ 1549 w 10065"/>
                <a:gd name="connsiteY64" fmla="*/ 4463 h 10000"/>
                <a:gd name="connsiteX65" fmla="*/ 1549 w 10065"/>
                <a:gd name="connsiteY65" fmla="*/ 4435 h 10000"/>
                <a:gd name="connsiteX66" fmla="*/ 1504 w 10065"/>
                <a:gd name="connsiteY66" fmla="*/ 4379 h 10000"/>
                <a:gd name="connsiteX67" fmla="*/ 1460 w 10065"/>
                <a:gd name="connsiteY67" fmla="*/ 4322 h 10000"/>
                <a:gd name="connsiteX68" fmla="*/ 1416 w 10065"/>
                <a:gd name="connsiteY68" fmla="*/ 4237 h 10000"/>
                <a:gd name="connsiteX69" fmla="*/ 1372 w 10065"/>
                <a:gd name="connsiteY69" fmla="*/ 4153 h 10000"/>
                <a:gd name="connsiteX70" fmla="*/ 1416 w 10065"/>
                <a:gd name="connsiteY70" fmla="*/ 4096 h 10000"/>
                <a:gd name="connsiteX71" fmla="*/ 1460 w 10065"/>
                <a:gd name="connsiteY71" fmla="*/ 4068 h 10000"/>
                <a:gd name="connsiteX72" fmla="*/ 1549 w 10065"/>
                <a:gd name="connsiteY72" fmla="*/ 4040 h 10000"/>
                <a:gd name="connsiteX73" fmla="*/ 1593 w 10065"/>
                <a:gd name="connsiteY73" fmla="*/ 3983 h 10000"/>
                <a:gd name="connsiteX74" fmla="*/ 1549 w 10065"/>
                <a:gd name="connsiteY74" fmla="*/ 3955 h 10000"/>
                <a:gd name="connsiteX75" fmla="*/ 1460 w 10065"/>
                <a:gd name="connsiteY75" fmla="*/ 3927 h 10000"/>
                <a:gd name="connsiteX76" fmla="*/ 1416 w 10065"/>
                <a:gd name="connsiteY76" fmla="*/ 3927 h 10000"/>
                <a:gd name="connsiteX77" fmla="*/ 1327 w 10065"/>
                <a:gd name="connsiteY77" fmla="*/ 3955 h 10000"/>
                <a:gd name="connsiteX78" fmla="*/ 1283 w 10065"/>
                <a:gd name="connsiteY78" fmla="*/ 4040 h 10000"/>
                <a:gd name="connsiteX79" fmla="*/ 1283 w 10065"/>
                <a:gd name="connsiteY79" fmla="*/ 4266 h 10000"/>
                <a:gd name="connsiteX80" fmla="*/ 1150 w 10065"/>
                <a:gd name="connsiteY80" fmla="*/ 4209 h 10000"/>
                <a:gd name="connsiteX81" fmla="*/ 1018 w 10065"/>
                <a:gd name="connsiteY81" fmla="*/ 4011 h 10000"/>
                <a:gd name="connsiteX82" fmla="*/ 929 w 10065"/>
                <a:gd name="connsiteY82" fmla="*/ 3955 h 10000"/>
                <a:gd name="connsiteX83" fmla="*/ 796 w 10065"/>
                <a:gd name="connsiteY83" fmla="*/ 3955 h 10000"/>
                <a:gd name="connsiteX84" fmla="*/ 752 w 10065"/>
                <a:gd name="connsiteY84" fmla="*/ 3927 h 10000"/>
                <a:gd name="connsiteX85" fmla="*/ 752 w 10065"/>
                <a:gd name="connsiteY85" fmla="*/ 3870 h 10000"/>
                <a:gd name="connsiteX86" fmla="*/ 796 w 10065"/>
                <a:gd name="connsiteY86" fmla="*/ 3785 h 10000"/>
                <a:gd name="connsiteX87" fmla="*/ 796 w 10065"/>
                <a:gd name="connsiteY87" fmla="*/ 3729 h 10000"/>
                <a:gd name="connsiteX88" fmla="*/ 796 w 10065"/>
                <a:gd name="connsiteY88" fmla="*/ 3616 h 10000"/>
                <a:gd name="connsiteX89" fmla="*/ 708 w 10065"/>
                <a:gd name="connsiteY89" fmla="*/ 3503 h 10000"/>
                <a:gd name="connsiteX90" fmla="*/ 531 w 10065"/>
                <a:gd name="connsiteY90" fmla="*/ 3305 h 10000"/>
                <a:gd name="connsiteX91" fmla="*/ 310 w 10065"/>
                <a:gd name="connsiteY91" fmla="*/ 3107 h 10000"/>
                <a:gd name="connsiteX92" fmla="*/ 221 w 10065"/>
                <a:gd name="connsiteY92" fmla="*/ 3023 h 10000"/>
                <a:gd name="connsiteX93" fmla="*/ 221 w 10065"/>
                <a:gd name="connsiteY93" fmla="*/ 2910 h 10000"/>
                <a:gd name="connsiteX94" fmla="*/ 221 w 10065"/>
                <a:gd name="connsiteY94" fmla="*/ 2853 h 10000"/>
                <a:gd name="connsiteX95" fmla="*/ 265 w 10065"/>
                <a:gd name="connsiteY95" fmla="*/ 2825 h 10000"/>
                <a:gd name="connsiteX96" fmla="*/ 310 w 10065"/>
                <a:gd name="connsiteY96" fmla="*/ 2797 h 10000"/>
                <a:gd name="connsiteX97" fmla="*/ 354 w 10065"/>
                <a:gd name="connsiteY97" fmla="*/ 2768 h 10000"/>
                <a:gd name="connsiteX98" fmla="*/ 310 w 10065"/>
                <a:gd name="connsiteY98" fmla="*/ 2712 h 10000"/>
                <a:gd name="connsiteX99" fmla="*/ 310 w 10065"/>
                <a:gd name="connsiteY99" fmla="*/ 2684 h 10000"/>
                <a:gd name="connsiteX100" fmla="*/ 265 w 10065"/>
                <a:gd name="connsiteY100" fmla="*/ 2655 h 10000"/>
                <a:gd name="connsiteX101" fmla="*/ 265 w 10065"/>
                <a:gd name="connsiteY101" fmla="*/ 2627 h 10000"/>
                <a:gd name="connsiteX102" fmla="*/ 310 w 10065"/>
                <a:gd name="connsiteY102" fmla="*/ 2486 h 10000"/>
                <a:gd name="connsiteX103" fmla="*/ 354 w 10065"/>
                <a:gd name="connsiteY103" fmla="*/ 2373 h 10000"/>
                <a:gd name="connsiteX104" fmla="*/ 442 w 10065"/>
                <a:gd name="connsiteY104" fmla="*/ 2288 h 10000"/>
                <a:gd name="connsiteX105" fmla="*/ 487 w 10065"/>
                <a:gd name="connsiteY105" fmla="*/ 2147 h 10000"/>
                <a:gd name="connsiteX106" fmla="*/ 442 w 10065"/>
                <a:gd name="connsiteY106" fmla="*/ 2090 h 10000"/>
                <a:gd name="connsiteX107" fmla="*/ 442 w 10065"/>
                <a:gd name="connsiteY107" fmla="*/ 2034 h 10000"/>
                <a:gd name="connsiteX108" fmla="*/ 354 w 10065"/>
                <a:gd name="connsiteY108" fmla="*/ 1921 h 10000"/>
                <a:gd name="connsiteX109" fmla="*/ 354 w 10065"/>
                <a:gd name="connsiteY109" fmla="*/ 1836 h 10000"/>
                <a:gd name="connsiteX110" fmla="*/ 310 w 10065"/>
                <a:gd name="connsiteY110" fmla="*/ 1780 h 10000"/>
                <a:gd name="connsiteX111" fmla="*/ 177 w 10065"/>
                <a:gd name="connsiteY111" fmla="*/ 1667 h 10000"/>
                <a:gd name="connsiteX112" fmla="*/ 44 w 10065"/>
                <a:gd name="connsiteY112" fmla="*/ 1582 h 10000"/>
                <a:gd name="connsiteX113" fmla="*/ 44 w 10065"/>
                <a:gd name="connsiteY113" fmla="*/ 1525 h 10000"/>
                <a:gd name="connsiteX114" fmla="*/ 0 w 10065"/>
                <a:gd name="connsiteY114" fmla="*/ 1469 h 10000"/>
                <a:gd name="connsiteX115" fmla="*/ 44 w 10065"/>
                <a:gd name="connsiteY115" fmla="*/ 1356 h 10000"/>
                <a:gd name="connsiteX116" fmla="*/ 177 w 10065"/>
                <a:gd name="connsiteY116" fmla="*/ 1243 h 10000"/>
                <a:gd name="connsiteX117" fmla="*/ 442 w 10065"/>
                <a:gd name="connsiteY117" fmla="*/ 1102 h 10000"/>
                <a:gd name="connsiteX118" fmla="*/ 531 w 10065"/>
                <a:gd name="connsiteY118" fmla="*/ 1017 h 10000"/>
                <a:gd name="connsiteX119" fmla="*/ 619 w 10065"/>
                <a:gd name="connsiteY119" fmla="*/ 932 h 10000"/>
                <a:gd name="connsiteX120" fmla="*/ 708 w 10065"/>
                <a:gd name="connsiteY120" fmla="*/ 706 h 10000"/>
                <a:gd name="connsiteX121" fmla="*/ 752 w 10065"/>
                <a:gd name="connsiteY121" fmla="*/ 650 h 10000"/>
                <a:gd name="connsiteX122" fmla="*/ 841 w 10065"/>
                <a:gd name="connsiteY122" fmla="*/ 565 h 10000"/>
                <a:gd name="connsiteX123" fmla="*/ 885 w 10065"/>
                <a:gd name="connsiteY123" fmla="*/ 480 h 10000"/>
                <a:gd name="connsiteX124" fmla="*/ 929 w 10065"/>
                <a:gd name="connsiteY124" fmla="*/ 367 h 10000"/>
                <a:gd name="connsiteX125" fmla="*/ 929 w 10065"/>
                <a:gd name="connsiteY125" fmla="*/ 113 h 10000"/>
                <a:gd name="connsiteX126" fmla="*/ 929 w 10065"/>
                <a:gd name="connsiteY126" fmla="*/ 28 h 10000"/>
                <a:gd name="connsiteX127" fmla="*/ 973 w 10065"/>
                <a:gd name="connsiteY127" fmla="*/ 0 h 10000"/>
                <a:gd name="connsiteX128" fmla="*/ 5487 w 10065"/>
                <a:gd name="connsiteY128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159 w 10065"/>
                <a:gd name="connsiteY7" fmla="*/ 9548 h 10000"/>
                <a:gd name="connsiteX8" fmla="*/ 9159 w 10065"/>
                <a:gd name="connsiteY8" fmla="*/ 9661 h 10000"/>
                <a:gd name="connsiteX9" fmla="*/ 9248 w 10065"/>
                <a:gd name="connsiteY9" fmla="*/ 9746 h 10000"/>
                <a:gd name="connsiteX10" fmla="*/ 9292 w 10065"/>
                <a:gd name="connsiteY10" fmla="*/ 9774 h 10000"/>
                <a:gd name="connsiteX11" fmla="*/ 9381 w 10065"/>
                <a:gd name="connsiteY11" fmla="*/ 9774 h 10000"/>
                <a:gd name="connsiteX12" fmla="*/ 9292 w 10065"/>
                <a:gd name="connsiteY12" fmla="*/ 9887 h 10000"/>
                <a:gd name="connsiteX13" fmla="*/ 9159 w 10065"/>
                <a:gd name="connsiteY13" fmla="*/ 9944 h 10000"/>
                <a:gd name="connsiteX14" fmla="*/ 8761 w 10065"/>
                <a:gd name="connsiteY14" fmla="*/ 10000 h 10000"/>
                <a:gd name="connsiteX15" fmla="*/ 4469 w 10065"/>
                <a:gd name="connsiteY15" fmla="*/ 8362 h 10000"/>
                <a:gd name="connsiteX16" fmla="*/ 4204 w 10065"/>
                <a:gd name="connsiteY16" fmla="*/ 8277 h 10000"/>
                <a:gd name="connsiteX17" fmla="*/ 4027 w 10065"/>
                <a:gd name="connsiteY17" fmla="*/ 8164 h 10000"/>
                <a:gd name="connsiteX18" fmla="*/ 3938 w 10065"/>
                <a:gd name="connsiteY18" fmla="*/ 8079 h 10000"/>
                <a:gd name="connsiteX19" fmla="*/ 3850 w 10065"/>
                <a:gd name="connsiteY19" fmla="*/ 8023 h 10000"/>
                <a:gd name="connsiteX20" fmla="*/ 3805 w 10065"/>
                <a:gd name="connsiteY20" fmla="*/ 7938 h 10000"/>
                <a:gd name="connsiteX21" fmla="*/ 3673 w 10065"/>
                <a:gd name="connsiteY21" fmla="*/ 7853 h 10000"/>
                <a:gd name="connsiteX22" fmla="*/ 3496 w 10065"/>
                <a:gd name="connsiteY22" fmla="*/ 7797 h 10000"/>
                <a:gd name="connsiteX23" fmla="*/ 3319 w 10065"/>
                <a:gd name="connsiteY23" fmla="*/ 7740 h 10000"/>
                <a:gd name="connsiteX24" fmla="*/ 2920 w 10065"/>
                <a:gd name="connsiteY24" fmla="*/ 7684 h 10000"/>
                <a:gd name="connsiteX25" fmla="*/ 2611 w 10065"/>
                <a:gd name="connsiteY25" fmla="*/ 7684 h 10000"/>
                <a:gd name="connsiteX26" fmla="*/ 2434 w 10065"/>
                <a:gd name="connsiteY26" fmla="*/ 7627 h 10000"/>
                <a:gd name="connsiteX27" fmla="*/ 2389 w 10065"/>
                <a:gd name="connsiteY27" fmla="*/ 7571 h 10000"/>
                <a:gd name="connsiteX28" fmla="*/ 2345 w 10065"/>
                <a:gd name="connsiteY28" fmla="*/ 7542 h 10000"/>
                <a:gd name="connsiteX29" fmla="*/ 2389 w 10065"/>
                <a:gd name="connsiteY29" fmla="*/ 7373 h 10000"/>
                <a:gd name="connsiteX30" fmla="*/ 2434 w 10065"/>
                <a:gd name="connsiteY30" fmla="*/ 7260 h 10000"/>
                <a:gd name="connsiteX31" fmla="*/ 2522 w 10065"/>
                <a:gd name="connsiteY31" fmla="*/ 7119 h 10000"/>
                <a:gd name="connsiteX32" fmla="*/ 2566 w 10065"/>
                <a:gd name="connsiteY32" fmla="*/ 7006 h 10000"/>
                <a:gd name="connsiteX33" fmla="*/ 2345 w 10065"/>
                <a:gd name="connsiteY33" fmla="*/ 6921 h 10000"/>
                <a:gd name="connsiteX34" fmla="*/ 2301 w 10065"/>
                <a:gd name="connsiteY34" fmla="*/ 6893 h 10000"/>
                <a:gd name="connsiteX35" fmla="*/ 2257 w 10065"/>
                <a:gd name="connsiteY35" fmla="*/ 6836 h 10000"/>
                <a:gd name="connsiteX36" fmla="*/ 2301 w 10065"/>
                <a:gd name="connsiteY36" fmla="*/ 6751 h 10000"/>
                <a:gd name="connsiteX37" fmla="*/ 2345 w 10065"/>
                <a:gd name="connsiteY37" fmla="*/ 6723 h 10000"/>
                <a:gd name="connsiteX38" fmla="*/ 2212 w 10065"/>
                <a:gd name="connsiteY38" fmla="*/ 6554 h 10000"/>
                <a:gd name="connsiteX39" fmla="*/ 2080 w 10065"/>
                <a:gd name="connsiteY39" fmla="*/ 6412 h 10000"/>
                <a:gd name="connsiteX40" fmla="*/ 1770 w 10065"/>
                <a:gd name="connsiteY40" fmla="*/ 6158 h 10000"/>
                <a:gd name="connsiteX41" fmla="*/ 1637 w 10065"/>
                <a:gd name="connsiteY41" fmla="*/ 6017 h 10000"/>
                <a:gd name="connsiteX42" fmla="*/ 1549 w 10065"/>
                <a:gd name="connsiteY42" fmla="*/ 5847 h 10000"/>
                <a:gd name="connsiteX43" fmla="*/ 1460 w 10065"/>
                <a:gd name="connsiteY43" fmla="*/ 5678 h 10000"/>
                <a:gd name="connsiteX44" fmla="*/ 1416 w 10065"/>
                <a:gd name="connsiteY44" fmla="*/ 5480 h 10000"/>
                <a:gd name="connsiteX45" fmla="*/ 1460 w 10065"/>
                <a:gd name="connsiteY45" fmla="*/ 5424 h 10000"/>
                <a:gd name="connsiteX46" fmla="*/ 1460 w 10065"/>
                <a:gd name="connsiteY46" fmla="*/ 5395 h 10000"/>
                <a:gd name="connsiteX47" fmla="*/ 1549 w 10065"/>
                <a:gd name="connsiteY47" fmla="*/ 5339 h 10000"/>
                <a:gd name="connsiteX48" fmla="*/ 1637 w 10065"/>
                <a:gd name="connsiteY48" fmla="*/ 5282 h 10000"/>
                <a:gd name="connsiteX49" fmla="*/ 1681 w 10065"/>
                <a:gd name="connsiteY49" fmla="*/ 5254 h 10000"/>
                <a:gd name="connsiteX50" fmla="*/ 1681 w 10065"/>
                <a:gd name="connsiteY50" fmla="*/ 5198 h 10000"/>
                <a:gd name="connsiteX51" fmla="*/ 1681 w 10065"/>
                <a:gd name="connsiteY51" fmla="*/ 5141 h 10000"/>
                <a:gd name="connsiteX52" fmla="*/ 1593 w 10065"/>
                <a:gd name="connsiteY52" fmla="*/ 5085 h 10000"/>
                <a:gd name="connsiteX53" fmla="*/ 1416 w 10065"/>
                <a:gd name="connsiteY53" fmla="*/ 4972 h 10000"/>
                <a:gd name="connsiteX54" fmla="*/ 1239 w 10065"/>
                <a:gd name="connsiteY54" fmla="*/ 4887 h 10000"/>
                <a:gd name="connsiteX55" fmla="*/ 1150 w 10065"/>
                <a:gd name="connsiteY55" fmla="*/ 4802 h 10000"/>
                <a:gd name="connsiteX56" fmla="*/ 1150 w 10065"/>
                <a:gd name="connsiteY56" fmla="*/ 4746 h 10000"/>
                <a:gd name="connsiteX57" fmla="*/ 1195 w 10065"/>
                <a:gd name="connsiteY57" fmla="*/ 4492 h 10000"/>
                <a:gd name="connsiteX58" fmla="*/ 1195 w 10065"/>
                <a:gd name="connsiteY58" fmla="*/ 4379 h 10000"/>
                <a:gd name="connsiteX59" fmla="*/ 1150 w 10065"/>
                <a:gd name="connsiteY59" fmla="*/ 4266 h 10000"/>
                <a:gd name="connsiteX60" fmla="*/ 1283 w 10065"/>
                <a:gd name="connsiteY60" fmla="*/ 4266 h 10000"/>
                <a:gd name="connsiteX61" fmla="*/ 1372 w 10065"/>
                <a:gd name="connsiteY61" fmla="*/ 4407 h 10000"/>
                <a:gd name="connsiteX62" fmla="*/ 1549 w 10065"/>
                <a:gd name="connsiteY62" fmla="*/ 4520 h 10000"/>
                <a:gd name="connsiteX63" fmla="*/ 1549 w 10065"/>
                <a:gd name="connsiteY63" fmla="*/ 4463 h 10000"/>
                <a:gd name="connsiteX64" fmla="*/ 1549 w 10065"/>
                <a:gd name="connsiteY64" fmla="*/ 4435 h 10000"/>
                <a:gd name="connsiteX65" fmla="*/ 1504 w 10065"/>
                <a:gd name="connsiteY65" fmla="*/ 4379 h 10000"/>
                <a:gd name="connsiteX66" fmla="*/ 1460 w 10065"/>
                <a:gd name="connsiteY66" fmla="*/ 4322 h 10000"/>
                <a:gd name="connsiteX67" fmla="*/ 1416 w 10065"/>
                <a:gd name="connsiteY67" fmla="*/ 4237 h 10000"/>
                <a:gd name="connsiteX68" fmla="*/ 1372 w 10065"/>
                <a:gd name="connsiteY68" fmla="*/ 4153 h 10000"/>
                <a:gd name="connsiteX69" fmla="*/ 1416 w 10065"/>
                <a:gd name="connsiteY69" fmla="*/ 4096 h 10000"/>
                <a:gd name="connsiteX70" fmla="*/ 1460 w 10065"/>
                <a:gd name="connsiteY70" fmla="*/ 4068 h 10000"/>
                <a:gd name="connsiteX71" fmla="*/ 1549 w 10065"/>
                <a:gd name="connsiteY71" fmla="*/ 4040 h 10000"/>
                <a:gd name="connsiteX72" fmla="*/ 1593 w 10065"/>
                <a:gd name="connsiteY72" fmla="*/ 3983 h 10000"/>
                <a:gd name="connsiteX73" fmla="*/ 1549 w 10065"/>
                <a:gd name="connsiteY73" fmla="*/ 3955 h 10000"/>
                <a:gd name="connsiteX74" fmla="*/ 1460 w 10065"/>
                <a:gd name="connsiteY74" fmla="*/ 3927 h 10000"/>
                <a:gd name="connsiteX75" fmla="*/ 1416 w 10065"/>
                <a:gd name="connsiteY75" fmla="*/ 3927 h 10000"/>
                <a:gd name="connsiteX76" fmla="*/ 1327 w 10065"/>
                <a:gd name="connsiteY76" fmla="*/ 3955 h 10000"/>
                <a:gd name="connsiteX77" fmla="*/ 1283 w 10065"/>
                <a:gd name="connsiteY77" fmla="*/ 4040 h 10000"/>
                <a:gd name="connsiteX78" fmla="*/ 1283 w 10065"/>
                <a:gd name="connsiteY78" fmla="*/ 4266 h 10000"/>
                <a:gd name="connsiteX79" fmla="*/ 1150 w 10065"/>
                <a:gd name="connsiteY79" fmla="*/ 4209 h 10000"/>
                <a:gd name="connsiteX80" fmla="*/ 1018 w 10065"/>
                <a:gd name="connsiteY80" fmla="*/ 4011 h 10000"/>
                <a:gd name="connsiteX81" fmla="*/ 929 w 10065"/>
                <a:gd name="connsiteY81" fmla="*/ 3955 h 10000"/>
                <a:gd name="connsiteX82" fmla="*/ 796 w 10065"/>
                <a:gd name="connsiteY82" fmla="*/ 3955 h 10000"/>
                <a:gd name="connsiteX83" fmla="*/ 752 w 10065"/>
                <a:gd name="connsiteY83" fmla="*/ 3927 h 10000"/>
                <a:gd name="connsiteX84" fmla="*/ 752 w 10065"/>
                <a:gd name="connsiteY84" fmla="*/ 3870 h 10000"/>
                <a:gd name="connsiteX85" fmla="*/ 796 w 10065"/>
                <a:gd name="connsiteY85" fmla="*/ 3785 h 10000"/>
                <a:gd name="connsiteX86" fmla="*/ 796 w 10065"/>
                <a:gd name="connsiteY86" fmla="*/ 3729 h 10000"/>
                <a:gd name="connsiteX87" fmla="*/ 796 w 10065"/>
                <a:gd name="connsiteY87" fmla="*/ 3616 h 10000"/>
                <a:gd name="connsiteX88" fmla="*/ 708 w 10065"/>
                <a:gd name="connsiteY88" fmla="*/ 3503 h 10000"/>
                <a:gd name="connsiteX89" fmla="*/ 531 w 10065"/>
                <a:gd name="connsiteY89" fmla="*/ 3305 h 10000"/>
                <a:gd name="connsiteX90" fmla="*/ 310 w 10065"/>
                <a:gd name="connsiteY90" fmla="*/ 3107 h 10000"/>
                <a:gd name="connsiteX91" fmla="*/ 221 w 10065"/>
                <a:gd name="connsiteY91" fmla="*/ 3023 h 10000"/>
                <a:gd name="connsiteX92" fmla="*/ 221 w 10065"/>
                <a:gd name="connsiteY92" fmla="*/ 2910 h 10000"/>
                <a:gd name="connsiteX93" fmla="*/ 221 w 10065"/>
                <a:gd name="connsiteY93" fmla="*/ 2853 h 10000"/>
                <a:gd name="connsiteX94" fmla="*/ 265 w 10065"/>
                <a:gd name="connsiteY94" fmla="*/ 2825 h 10000"/>
                <a:gd name="connsiteX95" fmla="*/ 310 w 10065"/>
                <a:gd name="connsiteY95" fmla="*/ 2797 h 10000"/>
                <a:gd name="connsiteX96" fmla="*/ 354 w 10065"/>
                <a:gd name="connsiteY96" fmla="*/ 2768 h 10000"/>
                <a:gd name="connsiteX97" fmla="*/ 310 w 10065"/>
                <a:gd name="connsiteY97" fmla="*/ 2712 h 10000"/>
                <a:gd name="connsiteX98" fmla="*/ 310 w 10065"/>
                <a:gd name="connsiteY98" fmla="*/ 2684 h 10000"/>
                <a:gd name="connsiteX99" fmla="*/ 265 w 10065"/>
                <a:gd name="connsiteY99" fmla="*/ 2655 h 10000"/>
                <a:gd name="connsiteX100" fmla="*/ 265 w 10065"/>
                <a:gd name="connsiteY100" fmla="*/ 2627 h 10000"/>
                <a:gd name="connsiteX101" fmla="*/ 310 w 10065"/>
                <a:gd name="connsiteY101" fmla="*/ 2486 h 10000"/>
                <a:gd name="connsiteX102" fmla="*/ 354 w 10065"/>
                <a:gd name="connsiteY102" fmla="*/ 2373 h 10000"/>
                <a:gd name="connsiteX103" fmla="*/ 442 w 10065"/>
                <a:gd name="connsiteY103" fmla="*/ 2288 h 10000"/>
                <a:gd name="connsiteX104" fmla="*/ 487 w 10065"/>
                <a:gd name="connsiteY104" fmla="*/ 2147 h 10000"/>
                <a:gd name="connsiteX105" fmla="*/ 442 w 10065"/>
                <a:gd name="connsiteY105" fmla="*/ 2090 h 10000"/>
                <a:gd name="connsiteX106" fmla="*/ 442 w 10065"/>
                <a:gd name="connsiteY106" fmla="*/ 2034 h 10000"/>
                <a:gd name="connsiteX107" fmla="*/ 354 w 10065"/>
                <a:gd name="connsiteY107" fmla="*/ 1921 h 10000"/>
                <a:gd name="connsiteX108" fmla="*/ 354 w 10065"/>
                <a:gd name="connsiteY108" fmla="*/ 1836 h 10000"/>
                <a:gd name="connsiteX109" fmla="*/ 310 w 10065"/>
                <a:gd name="connsiteY109" fmla="*/ 1780 h 10000"/>
                <a:gd name="connsiteX110" fmla="*/ 177 w 10065"/>
                <a:gd name="connsiteY110" fmla="*/ 1667 h 10000"/>
                <a:gd name="connsiteX111" fmla="*/ 44 w 10065"/>
                <a:gd name="connsiteY111" fmla="*/ 1582 h 10000"/>
                <a:gd name="connsiteX112" fmla="*/ 44 w 10065"/>
                <a:gd name="connsiteY112" fmla="*/ 1525 h 10000"/>
                <a:gd name="connsiteX113" fmla="*/ 0 w 10065"/>
                <a:gd name="connsiteY113" fmla="*/ 1469 h 10000"/>
                <a:gd name="connsiteX114" fmla="*/ 44 w 10065"/>
                <a:gd name="connsiteY114" fmla="*/ 1356 h 10000"/>
                <a:gd name="connsiteX115" fmla="*/ 177 w 10065"/>
                <a:gd name="connsiteY115" fmla="*/ 1243 h 10000"/>
                <a:gd name="connsiteX116" fmla="*/ 442 w 10065"/>
                <a:gd name="connsiteY116" fmla="*/ 1102 h 10000"/>
                <a:gd name="connsiteX117" fmla="*/ 531 w 10065"/>
                <a:gd name="connsiteY117" fmla="*/ 1017 h 10000"/>
                <a:gd name="connsiteX118" fmla="*/ 619 w 10065"/>
                <a:gd name="connsiteY118" fmla="*/ 932 h 10000"/>
                <a:gd name="connsiteX119" fmla="*/ 708 w 10065"/>
                <a:gd name="connsiteY119" fmla="*/ 706 h 10000"/>
                <a:gd name="connsiteX120" fmla="*/ 752 w 10065"/>
                <a:gd name="connsiteY120" fmla="*/ 650 h 10000"/>
                <a:gd name="connsiteX121" fmla="*/ 841 w 10065"/>
                <a:gd name="connsiteY121" fmla="*/ 565 h 10000"/>
                <a:gd name="connsiteX122" fmla="*/ 885 w 10065"/>
                <a:gd name="connsiteY122" fmla="*/ 480 h 10000"/>
                <a:gd name="connsiteX123" fmla="*/ 929 w 10065"/>
                <a:gd name="connsiteY123" fmla="*/ 367 h 10000"/>
                <a:gd name="connsiteX124" fmla="*/ 929 w 10065"/>
                <a:gd name="connsiteY124" fmla="*/ 113 h 10000"/>
                <a:gd name="connsiteX125" fmla="*/ 929 w 10065"/>
                <a:gd name="connsiteY125" fmla="*/ 28 h 10000"/>
                <a:gd name="connsiteX126" fmla="*/ 973 w 10065"/>
                <a:gd name="connsiteY126" fmla="*/ 0 h 10000"/>
                <a:gd name="connsiteX127" fmla="*/ 5487 w 10065"/>
                <a:gd name="connsiteY127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548 h 10000"/>
                <a:gd name="connsiteX7" fmla="*/ 9159 w 10065"/>
                <a:gd name="connsiteY7" fmla="*/ 9661 h 10000"/>
                <a:gd name="connsiteX8" fmla="*/ 9248 w 10065"/>
                <a:gd name="connsiteY8" fmla="*/ 9746 h 10000"/>
                <a:gd name="connsiteX9" fmla="*/ 9292 w 10065"/>
                <a:gd name="connsiteY9" fmla="*/ 9774 h 10000"/>
                <a:gd name="connsiteX10" fmla="*/ 9381 w 10065"/>
                <a:gd name="connsiteY10" fmla="*/ 9774 h 10000"/>
                <a:gd name="connsiteX11" fmla="*/ 9292 w 10065"/>
                <a:gd name="connsiteY11" fmla="*/ 9887 h 10000"/>
                <a:gd name="connsiteX12" fmla="*/ 9159 w 10065"/>
                <a:gd name="connsiteY12" fmla="*/ 9944 h 10000"/>
                <a:gd name="connsiteX13" fmla="*/ 8761 w 10065"/>
                <a:gd name="connsiteY13" fmla="*/ 10000 h 10000"/>
                <a:gd name="connsiteX14" fmla="*/ 4469 w 10065"/>
                <a:gd name="connsiteY14" fmla="*/ 8362 h 10000"/>
                <a:gd name="connsiteX15" fmla="*/ 4204 w 10065"/>
                <a:gd name="connsiteY15" fmla="*/ 8277 h 10000"/>
                <a:gd name="connsiteX16" fmla="*/ 4027 w 10065"/>
                <a:gd name="connsiteY16" fmla="*/ 8164 h 10000"/>
                <a:gd name="connsiteX17" fmla="*/ 3938 w 10065"/>
                <a:gd name="connsiteY17" fmla="*/ 8079 h 10000"/>
                <a:gd name="connsiteX18" fmla="*/ 3850 w 10065"/>
                <a:gd name="connsiteY18" fmla="*/ 8023 h 10000"/>
                <a:gd name="connsiteX19" fmla="*/ 3805 w 10065"/>
                <a:gd name="connsiteY19" fmla="*/ 7938 h 10000"/>
                <a:gd name="connsiteX20" fmla="*/ 3673 w 10065"/>
                <a:gd name="connsiteY20" fmla="*/ 7853 h 10000"/>
                <a:gd name="connsiteX21" fmla="*/ 3496 w 10065"/>
                <a:gd name="connsiteY21" fmla="*/ 7797 h 10000"/>
                <a:gd name="connsiteX22" fmla="*/ 3319 w 10065"/>
                <a:gd name="connsiteY22" fmla="*/ 7740 h 10000"/>
                <a:gd name="connsiteX23" fmla="*/ 2920 w 10065"/>
                <a:gd name="connsiteY23" fmla="*/ 7684 h 10000"/>
                <a:gd name="connsiteX24" fmla="*/ 2611 w 10065"/>
                <a:gd name="connsiteY24" fmla="*/ 7684 h 10000"/>
                <a:gd name="connsiteX25" fmla="*/ 2434 w 10065"/>
                <a:gd name="connsiteY25" fmla="*/ 7627 h 10000"/>
                <a:gd name="connsiteX26" fmla="*/ 2389 w 10065"/>
                <a:gd name="connsiteY26" fmla="*/ 7571 h 10000"/>
                <a:gd name="connsiteX27" fmla="*/ 2345 w 10065"/>
                <a:gd name="connsiteY27" fmla="*/ 7542 h 10000"/>
                <a:gd name="connsiteX28" fmla="*/ 2389 w 10065"/>
                <a:gd name="connsiteY28" fmla="*/ 7373 h 10000"/>
                <a:gd name="connsiteX29" fmla="*/ 2434 w 10065"/>
                <a:gd name="connsiteY29" fmla="*/ 7260 h 10000"/>
                <a:gd name="connsiteX30" fmla="*/ 2522 w 10065"/>
                <a:gd name="connsiteY30" fmla="*/ 7119 h 10000"/>
                <a:gd name="connsiteX31" fmla="*/ 2566 w 10065"/>
                <a:gd name="connsiteY31" fmla="*/ 7006 h 10000"/>
                <a:gd name="connsiteX32" fmla="*/ 2345 w 10065"/>
                <a:gd name="connsiteY32" fmla="*/ 6921 h 10000"/>
                <a:gd name="connsiteX33" fmla="*/ 2301 w 10065"/>
                <a:gd name="connsiteY33" fmla="*/ 6893 h 10000"/>
                <a:gd name="connsiteX34" fmla="*/ 2257 w 10065"/>
                <a:gd name="connsiteY34" fmla="*/ 6836 h 10000"/>
                <a:gd name="connsiteX35" fmla="*/ 2301 w 10065"/>
                <a:gd name="connsiteY35" fmla="*/ 6751 h 10000"/>
                <a:gd name="connsiteX36" fmla="*/ 2345 w 10065"/>
                <a:gd name="connsiteY36" fmla="*/ 6723 h 10000"/>
                <a:gd name="connsiteX37" fmla="*/ 2212 w 10065"/>
                <a:gd name="connsiteY37" fmla="*/ 6554 h 10000"/>
                <a:gd name="connsiteX38" fmla="*/ 2080 w 10065"/>
                <a:gd name="connsiteY38" fmla="*/ 6412 h 10000"/>
                <a:gd name="connsiteX39" fmla="*/ 1770 w 10065"/>
                <a:gd name="connsiteY39" fmla="*/ 6158 h 10000"/>
                <a:gd name="connsiteX40" fmla="*/ 1637 w 10065"/>
                <a:gd name="connsiteY40" fmla="*/ 6017 h 10000"/>
                <a:gd name="connsiteX41" fmla="*/ 1549 w 10065"/>
                <a:gd name="connsiteY41" fmla="*/ 5847 h 10000"/>
                <a:gd name="connsiteX42" fmla="*/ 1460 w 10065"/>
                <a:gd name="connsiteY42" fmla="*/ 5678 h 10000"/>
                <a:gd name="connsiteX43" fmla="*/ 1416 w 10065"/>
                <a:gd name="connsiteY43" fmla="*/ 5480 h 10000"/>
                <a:gd name="connsiteX44" fmla="*/ 1460 w 10065"/>
                <a:gd name="connsiteY44" fmla="*/ 5424 h 10000"/>
                <a:gd name="connsiteX45" fmla="*/ 1460 w 10065"/>
                <a:gd name="connsiteY45" fmla="*/ 5395 h 10000"/>
                <a:gd name="connsiteX46" fmla="*/ 1549 w 10065"/>
                <a:gd name="connsiteY46" fmla="*/ 5339 h 10000"/>
                <a:gd name="connsiteX47" fmla="*/ 1637 w 10065"/>
                <a:gd name="connsiteY47" fmla="*/ 5282 h 10000"/>
                <a:gd name="connsiteX48" fmla="*/ 1681 w 10065"/>
                <a:gd name="connsiteY48" fmla="*/ 5254 h 10000"/>
                <a:gd name="connsiteX49" fmla="*/ 1681 w 10065"/>
                <a:gd name="connsiteY49" fmla="*/ 5198 h 10000"/>
                <a:gd name="connsiteX50" fmla="*/ 1681 w 10065"/>
                <a:gd name="connsiteY50" fmla="*/ 5141 h 10000"/>
                <a:gd name="connsiteX51" fmla="*/ 1593 w 10065"/>
                <a:gd name="connsiteY51" fmla="*/ 5085 h 10000"/>
                <a:gd name="connsiteX52" fmla="*/ 1416 w 10065"/>
                <a:gd name="connsiteY52" fmla="*/ 4972 h 10000"/>
                <a:gd name="connsiteX53" fmla="*/ 1239 w 10065"/>
                <a:gd name="connsiteY53" fmla="*/ 4887 h 10000"/>
                <a:gd name="connsiteX54" fmla="*/ 1150 w 10065"/>
                <a:gd name="connsiteY54" fmla="*/ 4802 h 10000"/>
                <a:gd name="connsiteX55" fmla="*/ 1150 w 10065"/>
                <a:gd name="connsiteY55" fmla="*/ 4746 h 10000"/>
                <a:gd name="connsiteX56" fmla="*/ 1195 w 10065"/>
                <a:gd name="connsiteY56" fmla="*/ 4492 h 10000"/>
                <a:gd name="connsiteX57" fmla="*/ 1195 w 10065"/>
                <a:gd name="connsiteY57" fmla="*/ 4379 h 10000"/>
                <a:gd name="connsiteX58" fmla="*/ 1150 w 10065"/>
                <a:gd name="connsiteY58" fmla="*/ 4266 h 10000"/>
                <a:gd name="connsiteX59" fmla="*/ 1283 w 10065"/>
                <a:gd name="connsiteY59" fmla="*/ 4266 h 10000"/>
                <a:gd name="connsiteX60" fmla="*/ 1372 w 10065"/>
                <a:gd name="connsiteY60" fmla="*/ 4407 h 10000"/>
                <a:gd name="connsiteX61" fmla="*/ 1549 w 10065"/>
                <a:gd name="connsiteY61" fmla="*/ 4520 h 10000"/>
                <a:gd name="connsiteX62" fmla="*/ 1549 w 10065"/>
                <a:gd name="connsiteY62" fmla="*/ 4463 h 10000"/>
                <a:gd name="connsiteX63" fmla="*/ 1549 w 10065"/>
                <a:gd name="connsiteY63" fmla="*/ 4435 h 10000"/>
                <a:gd name="connsiteX64" fmla="*/ 1504 w 10065"/>
                <a:gd name="connsiteY64" fmla="*/ 4379 h 10000"/>
                <a:gd name="connsiteX65" fmla="*/ 1460 w 10065"/>
                <a:gd name="connsiteY65" fmla="*/ 4322 h 10000"/>
                <a:gd name="connsiteX66" fmla="*/ 1416 w 10065"/>
                <a:gd name="connsiteY66" fmla="*/ 4237 h 10000"/>
                <a:gd name="connsiteX67" fmla="*/ 1372 w 10065"/>
                <a:gd name="connsiteY67" fmla="*/ 4153 h 10000"/>
                <a:gd name="connsiteX68" fmla="*/ 1416 w 10065"/>
                <a:gd name="connsiteY68" fmla="*/ 4096 h 10000"/>
                <a:gd name="connsiteX69" fmla="*/ 1460 w 10065"/>
                <a:gd name="connsiteY69" fmla="*/ 4068 h 10000"/>
                <a:gd name="connsiteX70" fmla="*/ 1549 w 10065"/>
                <a:gd name="connsiteY70" fmla="*/ 4040 h 10000"/>
                <a:gd name="connsiteX71" fmla="*/ 1593 w 10065"/>
                <a:gd name="connsiteY71" fmla="*/ 3983 h 10000"/>
                <a:gd name="connsiteX72" fmla="*/ 1549 w 10065"/>
                <a:gd name="connsiteY72" fmla="*/ 3955 h 10000"/>
                <a:gd name="connsiteX73" fmla="*/ 1460 w 10065"/>
                <a:gd name="connsiteY73" fmla="*/ 3927 h 10000"/>
                <a:gd name="connsiteX74" fmla="*/ 1416 w 10065"/>
                <a:gd name="connsiteY74" fmla="*/ 3927 h 10000"/>
                <a:gd name="connsiteX75" fmla="*/ 1327 w 10065"/>
                <a:gd name="connsiteY75" fmla="*/ 3955 h 10000"/>
                <a:gd name="connsiteX76" fmla="*/ 1283 w 10065"/>
                <a:gd name="connsiteY76" fmla="*/ 4040 h 10000"/>
                <a:gd name="connsiteX77" fmla="*/ 1283 w 10065"/>
                <a:gd name="connsiteY77" fmla="*/ 4266 h 10000"/>
                <a:gd name="connsiteX78" fmla="*/ 1150 w 10065"/>
                <a:gd name="connsiteY78" fmla="*/ 4209 h 10000"/>
                <a:gd name="connsiteX79" fmla="*/ 1018 w 10065"/>
                <a:gd name="connsiteY79" fmla="*/ 4011 h 10000"/>
                <a:gd name="connsiteX80" fmla="*/ 929 w 10065"/>
                <a:gd name="connsiteY80" fmla="*/ 3955 h 10000"/>
                <a:gd name="connsiteX81" fmla="*/ 796 w 10065"/>
                <a:gd name="connsiteY81" fmla="*/ 3955 h 10000"/>
                <a:gd name="connsiteX82" fmla="*/ 752 w 10065"/>
                <a:gd name="connsiteY82" fmla="*/ 3927 h 10000"/>
                <a:gd name="connsiteX83" fmla="*/ 752 w 10065"/>
                <a:gd name="connsiteY83" fmla="*/ 3870 h 10000"/>
                <a:gd name="connsiteX84" fmla="*/ 796 w 10065"/>
                <a:gd name="connsiteY84" fmla="*/ 3785 h 10000"/>
                <a:gd name="connsiteX85" fmla="*/ 796 w 10065"/>
                <a:gd name="connsiteY85" fmla="*/ 3729 h 10000"/>
                <a:gd name="connsiteX86" fmla="*/ 796 w 10065"/>
                <a:gd name="connsiteY86" fmla="*/ 3616 h 10000"/>
                <a:gd name="connsiteX87" fmla="*/ 708 w 10065"/>
                <a:gd name="connsiteY87" fmla="*/ 3503 h 10000"/>
                <a:gd name="connsiteX88" fmla="*/ 531 w 10065"/>
                <a:gd name="connsiteY88" fmla="*/ 3305 h 10000"/>
                <a:gd name="connsiteX89" fmla="*/ 310 w 10065"/>
                <a:gd name="connsiteY89" fmla="*/ 3107 h 10000"/>
                <a:gd name="connsiteX90" fmla="*/ 221 w 10065"/>
                <a:gd name="connsiteY90" fmla="*/ 3023 h 10000"/>
                <a:gd name="connsiteX91" fmla="*/ 221 w 10065"/>
                <a:gd name="connsiteY91" fmla="*/ 2910 h 10000"/>
                <a:gd name="connsiteX92" fmla="*/ 221 w 10065"/>
                <a:gd name="connsiteY92" fmla="*/ 2853 h 10000"/>
                <a:gd name="connsiteX93" fmla="*/ 265 w 10065"/>
                <a:gd name="connsiteY93" fmla="*/ 2825 h 10000"/>
                <a:gd name="connsiteX94" fmla="*/ 310 w 10065"/>
                <a:gd name="connsiteY94" fmla="*/ 2797 h 10000"/>
                <a:gd name="connsiteX95" fmla="*/ 354 w 10065"/>
                <a:gd name="connsiteY95" fmla="*/ 2768 h 10000"/>
                <a:gd name="connsiteX96" fmla="*/ 310 w 10065"/>
                <a:gd name="connsiteY96" fmla="*/ 2712 h 10000"/>
                <a:gd name="connsiteX97" fmla="*/ 310 w 10065"/>
                <a:gd name="connsiteY97" fmla="*/ 2684 h 10000"/>
                <a:gd name="connsiteX98" fmla="*/ 265 w 10065"/>
                <a:gd name="connsiteY98" fmla="*/ 2655 h 10000"/>
                <a:gd name="connsiteX99" fmla="*/ 265 w 10065"/>
                <a:gd name="connsiteY99" fmla="*/ 2627 h 10000"/>
                <a:gd name="connsiteX100" fmla="*/ 310 w 10065"/>
                <a:gd name="connsiteY100" fmla="*/ 2486 h 10000"/>
                <a:gd name="connsiteX101" fmla="*/ 354 w 10065"/>
                <a:gd name="connsiteY101" fmla="*/ 2373 h 10000"/>
                <a:gd name="connsiteX102" fmla="*/ 442 w 10065"/>
                <a:gd name="connsiteY102" fmla="*/ 2288 h 10000"/>
                <a:gd name="connsiteX103" fmla="*/ 487 w 10065"/>
                <a:gd name="connsiteY103" fmla="*/ 2147 h 10000"/>
                <a:gd name="connsiteX104" fmla="*/ 442 w 10065"/>
                <a:gd name="connsiteY104" fmla="*/ 2090 h 10000"/>
                <a:gd name="connsiteX105" fmla="*/ 442 w 10065"/>
                <a:gd name="connsiteY105" fmla="*/ 2034 h 10000"/>
                <a:gd name="connsiteX106" fmla="*/ 354 w 10065"/>
                <a:gd name="connsiteY106" fmla="*/ 1921 h 10000"/>
                <a:gd name="connsiteX107" fmla="*/ 354 w 10065"/>
                <a:gd name="connsiteY107" fmla="*/ 1836 h 10000"/>
                <a:gd name="connsiteX108" fmla="*/ 310 w 10065"/>
                <a:gd name="connsiteY108" fmla="*/ 1780 h 10000"/>
                <a:gd name="connsiteX109" fmla="*/ 177 w 10065"/>
                <a:gd name="connsiteY109" fmla="*/ 1667 h 10000"/>
                <a:gd name="connsiteX110" fmla="*/ 44 w 10065"/>
                <a:gd name="connsiteY110" fmla="*/ 1582 h 10000"/>
                <a:gd name="connsiteX111" fmla="*/ 44 w 10065"/>
                <a:gd name="connsiteY111" fmla="*/ 1525 h 10000"/>
                <a:gd name="connsiteX112" fmla="*/ 0 w 10065"/>
                <a:gd name="connsiteY112" fmla="*/ 1469 h 10000"/>
                <a:gd name="connsiteX113" fmla="*/ 44 w 10065"/>
                <a:gd name="connsiteY113" fmla="*/ 1356 h 10000"/>
                <a:gd name="connsiteX114" fmla="*/ 177 w 10065"/>
                <a:gd name="connsiteY114" fmla="*/ 1243 h 10000"/>
                <a:gd name="connsiteX115" fmla="*/ 442 w 10065"/>
                <a:gd name="connsiteY115" fmla="*/ 1102 h 10000"/>
                <a:gd name="connsiteX116" fmla="*/ 531 w 10065"/>
                <a:gd name="connsiteY116" fmla="*/ 1017 h 10000"/>
                <a:gd name="connsiteX117" fmla="*/ 619 w 10065"/>
                <a:gd name="connsiteY117" fmla="*/ 932 h 10000"/>
                <a:gd name="connsiteX118" fmla="*/ 708 w 10065"/>
                <a:gd name="connsiteY118" fmla="*/ 706 h 10000"/>
                <a:gd name="connsiteX119" fmla="*/ 752 w 10065"/>
                <a:gd name="connsiteY119" fmla="*/ 650 h 10000"/>
                <a:gd name="connsiteX120" fmla="*/ 841 w 10065"/>
                <a:gd name="connsiteY120" fmla="*/ 565 h 10000"/>
                <a:gd name="connsiteX121" fmla="*/ 885 w 10065"/>
                <a:gd name="connsiteY121" fmla="*/ 480 h 10000"/>
                <a:gd name="connsiteX122" fmla="*/ 929 w 10065"/>
                <a:gd name="connsiteY122" fmla="*/ 367 h 10000"/>
                <a:gd name="connsiteX123" fmla="*/ 929 w 10065"/>
                <a:gd name="connsiteY123" fmla="*/ 113 h 10000"/>
                <a:gd name="connsiteX124" fmla="*/ 929 w 10065"/>
                <a:gd name="connsiteY124" fmla="*/ 28 h 10000"/>
                <a:gd name="connsiteX125" fmla="*/ 973 w 10065"/>
                <a:gd name="connsiteY125" fmla="*/ 0 h 10000"/>
                <a:gd name="connsiteX126" fmla="*/ 5487 w 10065"/>
                <a:gd name="connsiteY126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548 h 10000"/>
                <a:gd name="connsiteX7" fmla="*/ 9248 w 10065"/>
                <a:gd name="connsiteY7" fmla="*/ 9746 h 10000"/>
                <a:gd name="connsiteX8" fmla="*/ 9292 w 10065"/>
                <a:gd name="connsiteY8" fmla="*/ 9774 h 10000"/>
                <a:gd name="connsiteX9" fmla="*/ 9381 w 10065"/>
                <a:gd name="connsiteY9" fmla="*/ 9774 h 10000"/>
                <a:gd name="connsiteX10" fmla="*/ 9292 w 10065"/>
                <a:gd name="connsiteY10" fmla="*/ 9887 h 10000"/>
                <a:gd name="connsiteX11" fmla="*/ 9159 w 10065"/>
                <a:gd name="connsiteY11" fmla="*/ 9944 h 10000"/>
                <a:gd name="connsiteX12" fmla="*/ 8761 w 10065"/>
                <a:gd name="connsiteY12" fmla="*/ 10000 h 10000"/>
                <a:gd name="connsiteX13" fmla="*/ 4469 w 10065"/>
                <a:gd name="connsiteY13" fmla="*/ 8362 h 10000"/>
                <a:gd name="connsiteX14" fmla="*/ 4204 w 10065"/>
                <a:gd name="connsiteY14" fmla="*/ 8277 h 10000"/>
                <a:gd name="connsiteX15" fmla="*/ 4027 w 10065"/>
                <a:gd name="connsiteY15" fmla="*/ 8164 h 10000"/>
                <a:gd name="connsiteX16" fmla="*/ 3938 w 10065"/>
                <a:gd name="connsiteY16" fmla="*/ 8079 h 10000"/>
                <a:gd name="connsiteX17" fmla="*/ 3850 w 10065"/>
                <a:gd name="connsiteY17" fmla="*/ 8023 h 10000"/>
                <a:gd name="connsiteX18" fmla="*/ 3805 w 10065"/>
                <a:gd name="connsiteY18" fmla="*/ 7938 h 10000"/>
                <a:gd name="connsiteX19" fmla="*/ 3673 w 10065"/>
                <a:gd name="connsiteY19" fmla="*/ 7853 h 10000"/>
                <a:gd name="connsiteX20" fmla="*/ 3496 w 10065"/>
                <a:gd name="connsiteY20" fmla="*/ 7797 h 10000"/>
                <a:gd name="connsiteX21" fmla="*/ 3319 w 10065"/>
                <a:gd name="connsiteY21" fmla="*/ 7740 h 10000"/>
                <a:gd name="connsiteX22" fmla="*/ 2920 w 10065"/>
                <a:gd name="connsiteY22" fmla="*/ 7684 h 10000"/>
                <a:gd name="connsiteX23" fmla="*/ 2611 w 10065"/>
                <a:gd name="connsiteY23" fmla="*/ 7684 h 10000"/>
                <a:gd name="connsiteX24" fmla="*/ 2434 w 10065"/>
                <a:gd name="connsiteY24" fmla="*/ 7627 h 10000"/>
                <a:gd name="connsiteX25" fmla="*/ 2389 w 10065"/>
                <a:gd name="connsiteY25" fmla="*/ 7571 h 10000"/>
                <a:gd name="connsiteX26" fmla="*/ 2345 w 10065"/>
                <a:gd name="connsiteY26" fmla="*/ 7542 h 10000"/>
                <a:gd name="connsiteX27" fmla="*/ 2389 w 10065"/>
                <a:gd name="connsiteY27" fmla="*/ 7373 h 10000"/>
                <a:gd name="connsiteX28" fmla="*/ 2434 w 10065"/>
                <a:gd name="connsiteY28" fmla="*/ 7260 h 10000"/>
                <a:gd name="connsiteX29" fmla="*/ 2522 w 10065"/>
                <a:gd name="connsiteY29" fmla="*/ 7119 h 10000"/>
                <a:gd name="connsiteX30" fmla="*/ 2566 w 10065"/>
                <a:gd name="connsiteY30" fmla="*/ 7006 h 10000"/>
                <a:gd name="connsiteX31" fmla="*/ 2345 w 10065"/>
                <a:gd name="connsiteY31" fmla="*/ 6921 h 10000"/>
                <a:gd name="connsiteX32" fmla="*/ 2301 w 10065"/>
                <a:gd name="connsiteY32" fmla="*/ 6893 h 10000"/>
                <a:gd name="connsiteX33" fmla="*/ 2257 w 10065"/>
                <a:gd name="connsiteY33" fmla="*/ 6836 h 10000"/>
                <a:gd name="connsiteX34" fmla="*/ 2301 w 10065"/>
                <a:gd name="connsiteY34" fmla="*/ 6751 h 10000"/>
                <a:gd name="connsiteX35" fmla="*/ 2345 w 10065"/>
                <a:gd name="connsiteY35" fmla="*/ 6723 h 10000"/>
                <a:gd name="connsiteX36" fmla="*/ 2212 w 10065"/>
                <a:gd name="connsiteY36" fmla="*/ 6554 h 10000"/>
                <a:gd name="connsiteX37" fmla="*/ 2080 w 10065"/>
                <a:gd name="connsiteY37" fmla="*/ 6412 h 10000"/>
                <a:gd name="connsiteX38" fmla="*/ 1770 w 10065"/>
                <a:gd name="connsiteY38" fmla="*/ 6158 h 10000"/>
                <a:gd name="connsiteX39" fmla="*/ 1637 w 10065"/>
                <a:gd name="connsiteY39" fmla="*/ 6017 h 10000"/>
                <a:gd name="connsiteX40" fmla="*/ 1549 w 10065"/>
                <a:gd name="connsiteY40" fmla="*/ 5847 h 10000"/>
                <a:gd name="connsiteX41" fmla="*/ 1460 w 10065"/>
                <a:gd name="connsiteY41" fmla="*/ 5678 h 10000"/>
                <a:gd name="connsiteX42" fmla="*/ 1416 w 10065"/>
                <a:gd name="connsiteY42" fmla="*/ 5480 h 10000"/>
                <a:gd name="connsiteX43" fmla="*/ 1460 w 10065"/>
                <a:gd name="connsiteY43" fmla="*/ 5424 h 10000"/>
                <a:gd name="connsiteX44" fmla="*/ 1460 w 10065"/>
                <a:gd name="connsiteY44" fmla="*/ 5395 h 10000"/>
                <a:gd name="connsiteX45" fmla="*/ 1549 w 10065"/>
                <a:gd name="connsiteY45" fmla="*/ 5339 h 10000"/>
                <a:gd name="connsiteX46" fmla="*/ 1637 w 10065"/>
                <a:gd name="connsiteY46" fmla="*/ 5282 h 10000"/>
                <a:gd name="connsiteX47" fmla="*/ 1681 w 10065"/>
                <a:gd name="connsiteY47" fmla="*/ 5254 h 10000"/>
                <a:gd name="connsiteX48" fmla="*/ 1681 w 10065"/>
                <a:gd name="connsiteY48" fmla="*/ 5198 h 10000"/>
                <a:gd name="connsiteX49" fmla="*/ 1681 w 10065"/>
                <a:gd name="connsiteY49" fmla="*/ 5141 h 10000"/>
                <a:gd name="connsiteX50" fmla="*/ 1593 w 10065"/>
                <a:gd name="connsiteY50" fmla="*/ 5085 h 10000"/>
                <a:gd name="connsiteX51" fmla="*/ 1416 w 10065"/>
                <a:gd name="connsiteY51" fmla="*/ 4972 h 10000"/>
                <a:gd name="connsiteX52" fmla="*/ 1239 w 10065"/>
                <a:gd name="connsiteY52" fmla="*/ 4887 h 10000"/>
                <a:gd name="connsiteX53" fmla="*/ 1150 w 10065"/>
                <a:gd name="connsiteY53" fmla="*/ 4802 h 10000"/>
                <a:gd name="connsiteX54" fmla="*/ 1150 w 10065"/>
                <a:gd name="connsiteY54" fmla="*/ 4746 h 10000"/>
                <a:gd name="connsiteX55" fmla="*/ 1195 w 10065"/>
                <a:gd name="connsiteY55" fmla="*/ 4492 h 10000"/>
                <a:gd name="connsiteX56" fmla="*/ 1195 w 10065"/>
                <a:gd name="connsiteY56" fmla="*/ 4379 h 10000"/>
                <a:gd name="connsiteX57" fmla="*/ 1150 w 10065"/>
                <a:gd name="connsiteY57" fmla="*/ 4266 h 10000"/>
                <a:gd name="connsiteX58" fmla="*/ 1283 w 10065"/>
                <a:gd name="connsiteY58" fmla="*/ 4266 h 10000"/>
                <a:gd name="connsiteX59" fmla="*/ 1372 w 10065"/>
                <a:gd name="connsiteY59" fmla="*/ 4407 h 10000"/>
                <a:gd name="connsiteX60" fmla="*/ 1549 w 10065"/>
                <a:gd name="connsiteY60" fmla="*/ 4520 h 10000"/>
                <a:gd name="connsiteX61" fmla="*/ 1549 w 10065"/>
                <a:gd name="connsiteY61" fmla="*/ 4463 h 10000"/>
                <a:gd name="connsiteX62" fmla="*/ 1549 w 10065"/>
                <a:gd name="connsiteY62" fmla="*/ 4435 h 10000"/>
                <a:gd name="connsiteX63" fmla="*/ 1504 w 10065"/>
                <a:gd name="connsiteY63" fmla="*/ 4379 h 10000"/>
                <a:gd name="connsiteX64" fmla="*/ 1460 w 10065"/>
                <a:gd name="connsiteY64" fmla="*/ 4322 h 10000"/>
                <a:gd name="connsiteX65" fmla="*/ 1416 w 10065"/>
                <a:gd name="connsiteY65" fmla="*/ 4237 h 10000"/>
                <a:gd name="connsiteX66" fmla="*/ 1372 w 10065"/>
                <a:gd name="connsiteY66" fmla="*/ 4153 h 10000"/>
                <a:gd name="connsiteX67" fmla="*/ 1416 w 10065"/>
                <a:gd name="connsiteY67" fmla="*/ 4096 h 10000"/>
                <a:gd name="connsiteX68" fmla="*/ 1460 w 10065"/>
                <a:gd name="connsiteY68" fmla="*/ 4068 h 10000"/>
                <a:gd name="connsiteX69" fmla="*/ 1549 w 10065"/>
                <a:gd name="connsiteY69" fmla="*/ 4040 h 10000"/>
                <a:gd name="connsiteX70" fmla="*/ 1593 w 10065"/>
                <a:gd name="connsiteY70" fmla="*/ 3983 h 10000"/>
                <a:gd name="connsiteX71" fmla="*/ 1549 w 10065"/>
                <a:gd name="connsiteY71" fmla="*/ 3955 h 10000"/>
                <a:gd name="connsiteX72" fmla="*/ 1460 w 10065"/>
                <a:gd name="connsiteY72" fmla="*/ 3927 h 10000"/>
                <a:gd name="connsiteX73" fmla="*/ 1416 w 10065"/>
                <a:gd name="connsiteY73" fmla="*/ 3927 h 10000"/>
                <a:gd name="connsiteX74" fmla="*/ 1327 w 10065"/>
                <a:gd name="connsiteY74" fmla="*/ 3955 h 10000"/>
                <a:gd name="connsiteX75" fmla="*/ 1283 w 10065"/>
                <a:gd name="connsiteY75" fmla="*/ 4040 h 10000"/>
                <a:gd name="connsiteX76" fmla="*/ 1283 w 10065"/>
                <a:gd name="connsiteY76" fmla="*/ 4266 h 10000"/>
                <a:gd name="connsiteX77" fmla="*/ 1150 w 10065"/>
                <a:gd name="connsiteY77" fmla="*/ 4209 h 10000"/>
                <a:gd name="connsiteX78" fmla="*/ 1018 w 10065"/>
                <a:gd name="connsiteY78" fmla="*/ 4011 h 10000"/>
                <a:gd name="connsiteX79" fmla="*/ 929 w 10065"/>
                <a:gd name="connsiteY79" fmla="*/ 3955 h 10000"/>
                <a:gd name="connsiteX80" fmla="*/ 796 w 10065"/>
                <a:gd name="connsiteY80" fmla="*/ 3955 h 10000"/>
                <a:gd name="connsiteX81" fmla="*/ 752 w 10065"/>
                <a:gd name="connsiteY81" fmla="*/ 3927 h 10000"/>
                <a:gd name="connsiteX82" fmla="*/ 752 w 10065"/>
                <a:gd name="connsiteY82" fmla="*/ 3870 h 10000"/>
                <a:gd name="connsiteX83" fmla="*/ 796 w 10065"/>
                <a:gd name="connsiteY83" fmla="*/ 3785 h 10000"/>
                <a:gd name="connsiteX84" fmla="*/ 796 w 10065"/>
                <a:gd name="connsiteY84" fmla="*/ 3729 h 10000"/>
                <a:gd name="connsiteX85" fmla="*/ 796 w 10065"/>
                <a:gd name="connsiteY85" fmla="*/ 3616 h 10000"/>
                <a:gd name="connsiteX86" fmla="*/ 708 w 10065"/>
                <a:gd name="connsiteY86" fmla="*/ 3503 h 10000"/>
                <a:gd name="connsiteX87" fmla="*/ 531 w 10065"/>
                <a:gd name="connsiteY87" fmla="*/ 3305 h 10000"/>
                <a:gd name="connsiteX88" fmla="*/ 310 w 10065"/>
                <a:gd name="connsiteY88" fmla="*/ 3107 h 10000"/>
                <a:gd name="connsiteX89" fmla="*/ 221 w 10065"/>
                <a:gd name="connsiteY89" fmla="*/ 3023 h 10000"/>
                <a:gd name="connsiteX90" fmla="*/ 221 w 10065"/>
                <a:gd name="connsiteY90" fmla="*/ 2910 h 10000"/>
                <a:gd name="connsiteX91" fmla="*/ 221 w 10065"/>
                <a:gd name="connsiteY91" fmla="*/ 2853 h 10000"/>
                <a:gd name="connsiteX92" fmla="*/ 265 w 10065"/>
                <a:gd name="connsiteY92" fmla="*/ 2825 h 10000"/>
                <a:gd name="connsiteX93" fmla="*/ 310 w 10065"/>
                <a:gd name="connsiteY93" fmla="*/ 2797 h 10000"/>
                <a:gd name="connsiteX94" fmla="*/ 354 w 10065"/>
                <a:gd name="connsiteY94" fmla="*/ 2768 h 10000"/>
                <a:gd name="connsiteX95" fmla="*/ 310 w 10065"/>
                <a:gd name="connsiteY95" fmla="*/ 2712 h 10000"/>
                <a:gd name="connsiteX96" fmla="*/ 310 w 10065"/>
                <a:gd name="connsiteY96" fmla="*/ 2684 h 10000"/>
                <a:gd name="connsiteX97" fmla="*/ 265 w 10065"/>
                <a:gd name="connsiteY97" fmla="*/ 2655 h 10000"/>
                <a:gd name="connsiteX98" fmla="*/ 265 w 10065"/>
                <a:gd name="connsiteY98" fmla="*/ 2627 h 10000"/>
                <a:gd name="connsiteX99" fmla="*/ 310 w 10065"/>
                <a:gd name="connsiteY99" fmla="*/ 2486 h 10000"/>
                <a:gd name="connsiteX100" fmla="*/ 354 w 10065"/>
                <a:gd name="connsiteY100" fmla="*/ 2373 h 10000"/>
                <a:gd name="connsiteX101" fmla="*/ 442 w 10065"/>
                <a:gd name="connsiteY101" fmla="*/ 2288 h 10000"/>
                <a:gd name="connsiteX102" fmla="*/ 487 w 10065"/>
                <a:gd name="connsiteY102" fmla="*/ 2147 h 10000"/>
                <a:gd name="connsiteX103" fmla="*/ 442 w 10065"/>
                <a:gd name="connsiteY103" fmla="*/ 2090 h 10000"/>
                <a:gd name="connsiteX104" fmla="*/ 442 w 10065"/>
                <a:gd name="connsiteY104" fmla="*/ 2034 h 10000"/>
                <a:gd name="connsiteX105" fmla="*/ 354 w 10065"/>
                <a:gd name="connsiteY105" fmla="*/ 1921 h 10000"/>
                <a:gd name="connsiteX106" fmla="*/ 354 w 10065"/>
                <a:gd name="connsiteY106" fmla="*/ 1836 h 10000"/>
                <a:gd name="connsiteX107" fmla="*/ 310 w 10065"/>
                <a:gd name="connsiteY107" fmla="*/ 1780 h 10000"/>
                <a:gd name="connsiteX108" fmla="*/ 177 w 10065"/>
                <a:gd name="connsiteY108" fmla="*/ 1667 h 10000"/>
                <a:gd name="connsiteX109" fmla="*/ 44 w 10065"/>
                <a:gd name="connsiteY109" fmla="*/ 1582 h 10000"/>
                <a:gd name="connsiteX110" fmla="*/ 44 w 10065"/>
                <a:gd name="connsiteY110" fmla="*/ 1525 h 10000"/>
                <a:gd name="connsiteX111" fmla="*/ 0 w 10065"/>
                <a:gd name="connsiteY111" fmla="*/ 1469 h 10000"/>
                <a:gd name="connsiteX112" fmla="*/ 44 w 10065"/>
                <a:gd name="connsiteY112" fmla="*/ 1356 h 10000"/>
                <a:gd name="connsiteX113" fmla="*/ 177 w 10065"/>
                <a:gd name="connsiteY113" fmla="*/ 1243 h 10000"/>
                <a:gd name="connsiteX114" fmla="*/ 442 w 10065"/>
                <a:gd name="connsiteY114" fmla="*/ 1102 h 10000"/>
                <a:gd name="connsiteX115" fmla="*/ 531 w 10065"/>
                <a:gd name="connsiteY115" fmla="*/ 1017 h 10000"/>
                <a:gd name="connsiteX116" fmla="*/ 619 w 10065"/>
                <a:gd name="connsiteY116" fmla="*/ 932 h 10000"/>
                <a:gd name="connsiteX117" fmla="*/ 708 w 10065"/>
                <a:gd name="connsiteY117" fmla="*/ 706 h 10000"/>
                <a:gd name="connsiteX118" fmla="*/ 752 w 10065"/>
                <a:gd name="connsiteY118" fmla="*/ 650 h 10000"/>
                <a:gd name="connsiteX119" fmla="*/ 841 w 10065"/>
                <a:gd name="connsiteY119" fmla="*/ 565 h 10000"/>
                <a:gd name="connsiteX120" fmla="*/ 885 w 10065"/>
                <a:gd name="connsiteY120" fmla="*/ 480 h 10000"/>
                <a:gd name="connsiteX121" fmla="*/ 929 w 10065"/>
                <a:gd name="connsiteY121" fmla="*/ 367 h 10000"/>
                <a:gd name="connsiteX122" fmla="*/ 929 w 10065"/>
                <a:gd name="connsiteY122" fmla="*/ 113 h 10000"/>
                <a:gd name="connsiteX123" fmla="*/ 929 w 10065"/>
                <a:gd name="connsiteY123" fmla="*/ 28 h 10000"/>
                <a:gd name="connsiteX124" fmla="*/ 973 w 10065"/>
                <a:gd name="connsiteY124" fmla="*/ 0 h 10000"/>
                <a:gd name="connsiteX125" fmla="*/ 5487 w 10065"/>
                <a:gd name="connsiteY125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381 w 10065"/>
                <a:gd name="connsiteY8" fmla="*/ 9774 h 10000"/>
                <a:gd name="connsiteX9" fmla="*/ 9292 w 10065"/>
                <a:gd name="connsiteY9" fmla="*/ 9887 h 10000"/>
                <a:gd name="connsiteX10" fmla="*/ 9159 w 10065"/>
                <a:gd name="connsiteY10" fmla="*/ 9944 h 10000"/>
                <a:gd name="connsiteX11" fmla="*/ 8761 w 10065"/>
                <a:gd name="connsiteY11" fmla="*/ 10000 h 10000"/>
                <a:gd name="connsiteX12" fmla="*/ 4469 w 10065"/>
                <a:gd name="connsiteY12" fmla="*/ 8362 h 10000"/>
                <a:gd name="connsiteX13" fmla="*/ 4204 w 10065"/>
                <a:gd name="connsiteY13" fmla="*/ 8277 h 10000"/>
                <a:gd name="connsiteX14" fmla="*/ 4027 w 10065"/>
                <a:gd name="connsiteY14" fmla="*/ 8164 h 10000"/>
                <a:gd name="connsiteX15" fmla="*/ 3938 w 10065"/>
                <a:gd name="connsiteY15" fmla="*/ 8079 h 10000"/>
                <a:gd name="connsiteX16" fmla="*/ 3850 w 10065"/>
                <a:gd name="connsiteY16" fmla="*/ 8023 h 10000"/>
                <a:gd name="connsiteX17" fmla="*/ 3805 w 10065"/>
                <a:gd name="connsiteY17" fmla="*/ 7938 h 10000"/>
                <a:gd name="connsiteX18" fmla="*/ 3673 w 10065"/>
                <a:gd name="connsiteY18" fmla="*/ 7853 h 10000"/>
                <a:gd name="connsiteX19" fmla="*/ 3496 w 10065"/>
                <a:gd name="connsiteY19" fmla="*/ 7797 h 10000"/>
                <a:gd name="connsiteX20" fmla="*/ 3319 w 10065"/>
                <a:gd name="connsiteY20" fmla="*/ 7740 h 10000"/>
                <a:gd name="connsiteX21" fmla="*/ 2920 w 10065"/>
                <a:gd name="connsiteY21" fmla="*/ 7684 h 10000"/>
                <a:gd name="connsiteX22" fmla="*/ 2611 w 10065"/>
                <a:gd name="connsiteY22" fmla="*/ 7684 h 10000"/>
                <a:gd name="connsiteX23" fmla="*/ 2434 w 10065"/>
                <a:gd name="connsiteY23" fmla="*/ 7627 h 10000"/>
                <a:gd name="connsiteX24" fmla="*/ 2389 w 10065"/>
                <a:gd name="connsiteY24" fmla="*/ 7571 h 10000"/>
                <a:gd name="connsiteX25" fmla="*/ 2345 w 10065"/>
                <a:gd name="connsiteY25" fmla="*/ 7542 h 10000"/>
                <a:gd name="connsiteX26" fmla="*/ 2389 w 10065"/>
                <a:gd name="connsiteY26" fmla="*/ 7373 h 10000"/>
                <a:gd name="connsiteX27" fmla="*/ 2434 w 10065"/>
                <a:gd name="connsiteY27" fmla="*/ 7260 h 10000"/>
                <a:gd name="connsiteX28" fmla="*/ 2522 w 10065"/>
                <a:gd name="connsiteY28" fmla="*/ 7119 h 10000"/>
                <a:gd name="connsiteX29" fmla="*/ 2566 w 10065"/>
                <a:gd name="connsiteY29" fmla="*/ 7006 h 10000"/>
                <a:gd name="connsiteX30" fmla="*/ 2345 w 10065"/>
                <a:gd name="connsiteY30" fmla="*/ 6921 h 10000"/>
                <a:gd name="connsiteX31" fmla="*/ 2301 w 10065"/>
                <a:gd name="connsiteY31" fmla="*/ 6893 h 10000"/>
                <a:gd name="connsiteX32" fmla="*/ 2257 w 10065"/>
                <a:gd name="connsiteY32" fmla="*/ 6836 h 10000"/>
                <a:gd name="connsiteX33" fmla="*/ 2301 w 10065"/>
                <a:gd name="connsiteY33" fmla="*/ 6751 h 10000"/>
                <a:gd name="connsiteX34" fmla="*/ 2345 w 10065"/>
                <a:gd name="connsiteY34" fmla="*/ 6723 h 10000"/>
                <a:gd name="connsiteX35" fmla="*/ 2212 w 10065"/>
                <a:gd name="connsiteY35" fmla="*/ 6554 h 10000"/>
                <a:gd name="connsiteX36" fmla="*/ 2080 w 10065"/>
                <a:gd name="connsiteY36" fmla="*/ 6412 h 10000"/>
                <a:gd name="connsiteX37" fmla="*/ 1770 w 10065"/>
                <a:gd name="connsiteY37" fmla="*/ 6158 h 10000"/>
                <a:gd name="connsiteX38" fmla="*/ 1637 w 10065"/>
                <a:gd name="connsiteY38" fmla="*/ 6017 h 10000"/>
                <a:gd name="connsiteX39" fmla="*/ 1549 w 10065"/>
                <a:gd name="connsiteY39" fmla="*/ 5847 h 10000"/>
                <a:gd name="connsiteX40" fmla="*/ 1460 w 10065"/>
                <a:gd name="connsiteY40" fmla="*/ 5678 h 10000"/>
                <a:gd name="connsiteX41" fmla="*/ 1416 w 10065"/>
                <a:gd name="connsiteY41" fmla="*/ 5480 h 10000"/>
                <a:gd name="connsiteX42" fmla="*/ 1460 w 10065"/>
                <a:gd name="connsiteY42" fmla="*/ 5424 h 10000"/>
                <a:gd name="connsiteX43" fmla="*/ 1460 w 10065"/>
                <a:gd name="connsiteY43" fmla="*/ 5395 h 10000"/>
                <a:gd name="connsiteX44" fmla="*/ 1549 w 10065"/>
                <a:gd name="connsiteY44" fmla="*/ 5339 h 10000"/>
                <a:gd name="connsiteX45" fmla="*/ 1637 w 10065"/>
                <a:gd name="connsiteY45" fmla="*/ 5282 h 10000"/>
                <a:gd name="connsiteX46" fmla="*/ 1681 w 10065"/>
                <a:gd name="connsiteY46" fmla="*/ 5254 h 10000"/>
                <a:gd name="connsiteX47" fmla="*/ 1681 w 10065"/>
                <a:gd name="connsiteY47" fmla="*/ 5198 h 10000"/>
                <a:gd name="connsiteX48" fmla="*/ 1681 w 10065"/>
                <a:gd name="connsiteY48" fmla="*/ 5141 h 10000"/>
                <a:gd name="connsiteX49" fmla="*/ 1593 w 10065"/>
                <a:gd name="connsiteY49" fmla="*/ 5085 h 10000"/>
                <a:gd name="connsiteX50" fmla="*/ 1416 w 10065"/>
                <a:gd name="connsiteY50" fmla="*/ 4972 h 10000"/>
                <a:gd name="connsiteX51" fmla="*/ 1239 w 10065"/>
                <a:gd name="connsiteY51" fmla="*/ 4887 h 10000"/>
                <a:gd name="connsiteX52" fmla="*/ 1150 w 10065"/>
                <a:gd name="connsiteY52" fmla="*/ 4802 h 10000"/>
                <a:gd name="connsiteX53" fmla="*/ 1150 w 10065"/>
                <a:gd name="connsiteY53" fmla="*/ 4746 h 10000"/>
                <a:gd name="connsiteX54" fmla="*/ 1195 w 10065"/>
                <a:gd name="connsiteY54" fmla="*/ 4492 h 10000"/>
                <a:gd name="connsiteX55" fmla="*/ 1195 w 10065"/>
                <a:gd name="connsiteY55" fmla="*/ 4379 h 10000"/>
                <a:gd name="connsiteX56" fmla="*/ 1150 w 10065"/>
                <a:gd name="connsiteY56" fmla="*/ 4266 h 10000"/>
                <a:gd name="connsiteX57" fmla="*/ 1283 w 10065"/>
                <a:gd name="connsiteY57" fmla="*/ 4266 h 10000"/>
                <a:gd name="connsiteX58" fmla="*/ 1372 w 10065"/>
                <a:gd name="connsiteY58" fmla="*/ 4407 h 10000"/>
                <a:gd name="connsiteX59" fmla="*/ 1549 w 10065"/>
                <a:gd name="connsiteY59" fmla="*/ 4520 h 10000"/>
                <a:gd name="connsiteX60" fmla="*/ 1549 w 10065"/>
                <a:gd name="connsiteY60" fmla="*/ 4463 h 10000"/>
                <a:gd name="connsiteX61" fmla="*/ 1549 w 10065"/>
                <a:gd name="connsiteY61" fmla="*/ 4435 h 10000"/>
                <a:gd name="connsiteX62" fmla="*/ 1504 w 10065"/>
                <a:gd name="connsiteY62" fmla="*/ 4379 h 10000"/>
                <a:gd name="connsiteX63" fmla="*/ 1460 w 10065"/>
                <a:gd name="connsiteY63" fmla="*/ 4322 h 10000"/>
                <a:gd name="connsiteX64" fmla="*/ 1416 w 10065"/>
                <a:gd name="connsiteY64" fmla="*/ 4237 h 10000"/>
                <a:gd name="connsiteX65" fmla="*/ 1372 w 10065"/>
                <a:gd name="connsiteY65" fmla="*/ 4153 h 10000"/>
                <a:gd name="connsiteX66" fmla="*/ 1416 w 10065"/>
                <a:gd name="connsiteY66" fmla="*/ 4096 h 10000"/>
                <a:gd name="connsiteX67" fmla="*/ 1460 w 10065"/>
                <a:gd name="connsiteY67" fmla="*/ 4068 h 10000"/>
                <a:gd name="connsiteX68" fmla="*/ 1549 w 10065"/>
                <a:gd name="connsiteY68" fmla="*/ 4040 h 10000"/>
                <a:gd name="connsiteX69" fmla="*/ 1593 w 10065"/>
                <a:gd name="connsiteY69" fmla="*/ 3983 h 10000"/>
                <a:gd name="connsiteX70" fmla="*/ 1549 w 10065"/>
                <a:gd name="connsiteY70" fmla="*/ 3955 h 10000"/>
                <a:gd name="connsiteX71" fmla="*/ 1460 w 10065"/>
                <a:gd name="connsiteY71" fmla="*/ 3927 h 10000"/>
                <a:gd name="connsiteX72" fmla="*/ 1416 w 10065"/>
                <a:gd name="connsiteY72" fmla="*/ 3927 h 10000"/>
                <a:gd name="connsiteX73" fmla="*/ 1327 w 10065"/>
                <a:gd name="connsiteY73" fmla="*/ 3955 h 10000"/>
                <a:gd name="connsiteX74" fmla="*/ 1283 w 10065"/>
                <a:gd name="connsiteY74" fmla="*/ 4040 h 10000"/>
                <a:gd name="connsiteX75" fmla="*/ 1283 w 10065"/>
                <a:gd name="connsiteY75" fmla="*/ 4266 h 10000"/>
                <a:gd name="connsiteX76" fmla="*/ 1150 w 10065"/>
                <a:gd name="connsiteY76" fmla="*/ 4209 h 10000"/>
                <a:gd name="connsiteX77" fmla="*/ 1018 w 10065"/>
                <a:gd name="connsiteY77" fmla="*/ 4011 h 10000"/>
                <a:gd name="connsiteX78" fmla="*/ 929 w 10065"/>
                <a:gd name="connsiteY78" fmla="*/ 3955 h 10000"/>
                <a:gd name="connsiteX79" fmla="*/ 796 w 10065"/>
                <a:gd name="connsiteY79" fmla="*/ 3955 h 10000"/>
                <a:gd name="connsiteX80" fmla="*/ 752 w 10065"/>
                <a:gd name="connsiteY80" fmla="*/ 3927 h 10000"/>
                <a:gd name="connsiteX81" fmla="*/ 752 w 10065"/>
                <a:gd name="connsiteY81" fmla="*/ 3870 h 10000"/>
                <a:gd name="connsiteX82" fmla="*/ 796 w 10065"/>
                <a:gd name="connsiteY82" fmla="*/ 3785 h 10000"/>
                <a:gd name="connsiteX83" fmla="*/ 796 w 10065"/>
                <a:gd name="connsiteY83" fmla="*/ 3729 h 10000"/>
                <a:gd name="connsiteX84" fmla="*/ 796 w 10065"/>
                <a:gd name="connsiteY84" fmla="*/ 3616 h 10000"/>
                <a:gd name="connsiteX85" fmla="*/ 708 w 10065"/>
                <a:gd name="connsiteY85" fmla="*/ 3503 h 10000"/>
                <a:gd name="connsiteX86" fmla="*/ 531 w 10065"/>
                <a:gd name="connsiteY86" fmla="*/ 3305 h 10000"/>
                <a:gd name="connsiteX87" fmla="*/ 310 w 10065"/>
                <a:gd name="connsiteY87" fmla="*/ 3107 h 10000"/>
                <a:gd name="connsiteX88" fmla="*/ 221 w 10065"/>
                <a:gd name="connsiteY88" fmla="*/ 3023 h 10000"/>
                <a:gd name="connsiteX89" fmla="*/ 221 w 10065"/>
                <a:gd name="connsiteY89" fmla="*/ 2910 h 10000"/>
                <a:gd name="connsiteX90" fmla="*/ 221 w 10065"/>
                <a:gd name="connsiteY90" fmla="*/ 2853 h 10000"/>
                <a:gd name="connsiteX91" fmla="*/ 265 w 10065"/>
                <a:gd name="connsiteY91" fmla="*/ 2825 h 10000"/>
                <a:gd name="connsiteX92" fmla="*/ 310 w 10065"/>
                <a:gd name="connsiteY92" fmla="*/ 2797 h 10000"/>
                <a:gd name="connsiteX93" fmla="*/ 354 w 10065"/>
                <a:gd name="connsiteY93" fmla="*/ 2768 h 10000"/>
                <a:gd name="connsiteX94" fmla="*/ 310 w 10065"/>
                <a:gd name="connsiteY94" fmla="*/ 2712 h 10000"/>
                <a:gd name="connsiteX95" fmla="*/ 310 w 10065"/>
                <a:gd name="connsiteY95" fmla="*/ 2684 h 10000"/>
                <a:gd name="connsiteX96" fmla="*/ 265 w 10065"/>
                <a:gd name="connsiteY96" fmla="*/ 2655 h 10000"/>
                <a:gd name="connsiteX97" fmla="*/ 265 w 10065"/>
                <a:gd name="connsiteY97" fmla="*/ 2627 h 10000"/>
                <a:gd name="connsiteX98" fmla="*/ 310 w 10065"/>
                <a:gd name="connsiteY98" fmla="*/ 2486 h 10000"/>
                <a:gd name="connsiteX99" fmla="*/ 354 w 10065"/>
                <a:gd name="connsiteY99" fmla="*/ 2373 h 10000"/>
                <a:gd name="connsiteX100" fmla="*/ 442 w 10065"/>
                <a:gd name="connsiteY100" fmla="*/ 2288 h 10000"/>
                <a:gd name="connsiteX101" fmla="*/ 487 w 10065"/>
                <a:gd name="connsiteY101" fmla="*/ 2147 h 10000"/>
                <a:gd name="connsiteX102" fmla="*/ 442 w 10065"/>
                <a:gd name="connsiteY102" fmla="*/ 2090 h 10000"/>
                <a:gd name="connsiteX103" fmla="*/ 442 w 10065"/>
                <a:gd name="connsiteY103" fmla="*/ 2034 h 10000"/>
                <a:gd name="connsiteX104" fmla="*/ 354 w 10065"/>
                <a:gd name="connsiteY104" fmla="*/ 1921 h 10000"/>
                <a:gd name="connsiteX105" fmla="*/ 354 w 10065"/>
                <a:gd name="connsiteY105" fmla="*/ 1836 h 10000"/>
                <a:gd name="connsiteX106" fmla="*/ 310 w 10065"/>
                <a:gd name="connsiteY106" fmla="*/ 1780 h 10000"/>
                <a:gd name="connsiteX107" fmla="*/ 177 w 10065"/>
                <a:gd name="connsiteY107" fmla="*/ 1667 h 10000"/>
                <a:gd name="connsiteX108" fmla="*/ 44 w 10065"/>
                <a:gd name="connsiteY108" fmla="*/ 1582 h 10000"/>
                <a:gd name="connsiteX109" fmla="*/ 44 w 10065"/>
                <a:gd name="connsiteY109" fmla="*/ 1525 h 10000"/>
                <a:gd name="connsiteX110" fmla="*/ 0 w 10065"/>
                <a:gd name="connsiteY110" fmla="*/ 1469 h 10000"/>
                <a:gd name="connsiteX111" fmla="*/ 44 w 10065"/>
                <a:gd name="connsiteY111" fmla="*/ 1356 h 10000"/>
                <a:gd name="connsiteX112" fmla="*/ 177 w 10065"/>
                <a:gd name="connsiteY112" fmla="*/ 1243 h 10000"/>
                <a:gd name="connsiteX113" fmla="*/ 442 w 10065"/>
                <a:gd name="connsiteY113" fmla="*/ 1102 h 10000"/>
                <a:gd name="connsiteX114" fmla="*/ 531 w 10065"/>
                <a:gd name="connsiteY114" fmla="*/ 1017 h 10000"/>
                <a:gd name="connsiteX115" fmla="*/ 619 w 10065"/>
                <a:gd name="connsiteY115" fmla="*/ 932 h 10000"/>
                <a:gd name="connsiteX116" fmla="*/ 708 w 10065"/>
                <a:gd name="connsiteY116" fmla="*/ 706 h 10000"/>
                <a:gd name="connsiteX117" fmla="*/ 752 w 10065"/>
                <a:gd name="connsiteY117" fmla="*/ 650 h 10000"/>
                <a:gd name="connsiteX118" fmla="*/ 841 w 10065"/>
                <a:gd name="connsiteY118" fmla="*/ 565 h 10000"/>
                <a:gd name="connsiteX119" fmla="*/ 885 w 10065"/>
                <a:gd name="connsiteY119" fmla="*/ 480 h 10000"/>
                <a:gd name="connsiteX120" fmla="*/ 929 w 10065"/>
                <a:gd name="connsiteY120" fmla="*/ 367 h 10000"/>
                <a:gd name="connsiteX121" fmla="*/ 929 w 10065"/>
                <a:gd name="connsiteY121" fmla="*/ 113 h 10000"/>
                <a:gd name="connsiteX122" fmla="*/ 929 w 10065"/>
                <a:gd name="connsiteY122" fmla="*/ 28 h 10000"/>
                <a:gd name="connsiteX123" fmla="*/ 973 w 10065"/>
                <a:gd name="connsiteY123" fmla="*/ 0 h 10000"/>
                <a:gd name="connsiteX124" fmla="*/ 5487 w 10065"/>
                <a:gd name="connsiteY124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381 w 10065"/>
                <a:gd name="connsiteY8" fmla="*/ 9774 h 10000"/>
                <a:gd name="connsiteX9" fmla="*/ 9159 w 10065"/>
                <a:gd name="connsiteY9" fmla="*/ 9944 h 10000"/>
                <a:gd name="connsiteX10" fmla="*/ 8761 w 10065"/>
                <a:gd name="connsiteY10" fmla="*/ 10000 h 10000"/>
                <a:gd name="connsiteX11" fmla="*/ 4469 w 10065"/>
                <a:gd name="connsiteY11" fmla="*/ 8362 h 10000"/>
                <a:gd name="connsiteX12" fmla="*/ 4204 w 10065"/>
                <a:gd name="connsiteY12" fmla="*/ 8277 h 10000"/>
                <a:gd name="connsiteX13" fmla="*/ 4027 w 10065"/>
                <a:gd name="connsiteY13" fmla="*/ 8164 h 10000"/>
                <a:gd name="connsiteX14" fmla="*/ 3938 w 10065"/>
                <a:gd name="connsiteY14" fmla="*/ 8079 h 10000"/>
                <a:gd name="connsiteX15" fmla="*/ 3850 w 10065"/>
                <a:gd name="connsiteY15" fmla="*/ 8023 h 10000"/>
                <a:gd name="connsiteX16" fmla="*/ 3805 w 10065"/>
                <a:gd name="connsiteY16" fmla="*/ 7938 h 10000"/>
                <a:gd name="connsiteX17" fmla="*/ 3673 w 10065"/>
                <a:gd name="connsiteY17" fmla="*/ 7853 h 10000"/>
                <a:gd name="connsiteX18" fmla="*/ 3496 w 10065"/>
                <a:gd name="connsiteY18" fmla="*/ 7797 h 10000"/>
                <a:gd name="connsiteX19" fmla="*/ 3319 w 10065"/>
                <a:gd name="connsiteY19" fmla="*/ 7740 h 10000"/>
                <a:gd name="connsiteX20" fmla="*/ 2920 w 10065"/>
                <a:gd name="connsiteY20" fmla="*/ 7684 h 10000"/>
                <a:gd name="connsiteX21" fmla="*/ 2611 w 10065"/>
                <a:gd name="connsiteY21" fmla="*/ 7684 h 10000"/>
                <a:gd name="connsiteX22" fmla="*/ 2434 w 10065"/>
                <a:gd name="connsiteY22" fmla="*/ 7627 h 10000"/>
                <a:gd name="connsiteX23" fmla="*/ 2389 w 10065"/>
                <a:gd name="connsiteY23" fmla="*/ 7571 h 10000"/>
                <a:gd name="connsiteX24" fmla="*/ 2345 w 10065"/>
                <a:gd name="connsiteY24" fmla="*/ 7542 h 10000"/>
                <a:gd name="connsiteX25" fmla="*/ 2389 w 10065"/>
                <a:gd name="connsiteY25" fmla="*/ 7373 h 10000"/>
                <a:gd name="connsiteX26" fmla="*/ 2434 w 10065"/>
                <a:gd name="connsiteY26" fmla="*/ 7260 h 10000"/>
                <a:gd name="connsiteX27" fmla="*/ 2522 w 10065"/>
                <a:gd name="connsiteY27" fmla="*/ 7119 h 10000"/>
                <a:gd name="connsiteX28" fmla="*/ 2566 w 10065"/>
                <a:gd name="connsiteY28" fmla="*/ 7006 h 10000"/>
                <a:gd name="connsiteX29" fmla="*/ 2345 w 10065"/>
                <a:gd name="connsiteY29" fmla="*/ 6921 h 10000"/>
                <a:gd name="connsiteX30" fmla="*/ 2301 w 10065"/>
                <a:gd name="connsiteY30" fmla="*/ 6893 h 10000"/>
                <a:gd name="connsiteX31" fmla="*/ 2257 w 10065"/>
                <a:gd name="connsiteY31" fmla="*/ 6836 h 10000"/>
                <a:gd name="connsiteX32" fmla="*/ 2301 w 10065"/>
                <a:gd name="connsiteY32" fmla="*/ 6751 h 10000"/>
                <a:gd name="connsiteX33" fmla="*/ 2345 w 10065"/>
                <a:gd name="connsiteY33" fmla="*/ 6723 h 10000"/>
                <a:gd name="connsiteX34" fmla="*/ 2212 w 10065"/>
                <a:gd name="connsiteY34" fmla="*/ 6554 h 10000"/>
                <a:gd name="connsiteX35" fmla="*/ 2080 w 10065"/>
                <a:gd name="connsiteY35" fmla="*/ 6412 h 10000"/>
                <a:gd name="connsiteX36" fmla="*/ 1770 w 10065"/>
                <a:gd name="connsiteY36" fmla="*/ 6158 h 10000"/>
                <a:gd name="connsiteX37" fmla="*/ 1637 w 10065"/>
                <a:gd name="connsiteY37" fmla="*/ 6017 h 10000"/>
                <a:gd name="connsiteX38" fmla="*/ 1549 w 10065"/>
                <a:gd name="connsiteY38" fmla="*/ 5847 h 10000"/>
                <a:gd name="connsiteX39" fmla="*/ 1460 w 10065"/>
                <a:gd name="connsiteY39" fmla="*/ 5678 h 10000"/>
                <a:gd name="connsiteX40" fmla="*/ 1416 w 10065"/>
                <a:gd name="connsiteY40" fmla="*/ 5480 h 10000"/>
                <a:gd name="connsiteX41" fmla="*/ 1460 w 10065"/>
                <a:gd name="connsiteY41" fmla="*/ 5424 h 10000"/>
                <a:gd name="connsiteX42" fmla="*/ 1460 w 10065"/>
                <a:gd name="connsiteY42" fmla="*/ 5395 h 10000"/>
                <a:gd name="connsiteX43" fmla="*/ 1549 w 10065"/>
                <a:gd name="connsiteY43" fmla="*/ 5339 h 10000"/>
                <a:gd name="connsiteX44" fmla="*/ 1637 w 10065"/>
                <a:gd name="connsiteY44" fmla="*/ 5282 h 10000"/>
                <a:gd name="connsiteX45" fmla="*/ 1681 w 10065"/>
                <a:gd name="connsiteY45" fmla="*/ 5254 h 10000"/>
                <a:gd name="connsiteX46" fmla="*/ 1681 w 10065"/>
                <a:gd name="connsiteY46" fmla="*/ 5198 h 10000"/>
                <a:gd name="connsiteX47" fmla="*/ 1681 w 10065"/>
                <a:gd name="connsiteY47" fmla="*/ 5141 h 10000"/>
                <a:gd name="connsiteX48" fmla="*/ 1593 w 10065"/>
                <a:gd name="connsiteY48" fmla="*/ 5085 h 10000"/>
                <a:gd name="connsiteX49" fmla="*/ 1416 w 10065"/>
                <a:gd name="connsiteY49" fmla="*/ 4972 h 10000"/>
                <a:gd name="connsiteX50" fmla="*/ 1239 w 10065"/>
                <a:gd name="connsiteY50" fmla="*/ 4887 h 10000"/>
                <a:gd name="connsiteX51" fmla="*/ 1150 w 10065"/>
                <a:gd name="connsiteY51" fmla="*/ 4802 h 10000"/>
                <a:gd name="connsiteX52" fmla="*/ 1150 w 10065"/>
                <a:gd name="connsiteY52" fmla="*/ 4746 h 10000"/>
                <a:gd name="connsiteX53" fmla="*/ 1195 w 10065"/>
                <a:gd name="connsiteY53" fmla="*/ 4492 h 10000"/>
                <a:gd name="connsiteX54" fmla="*/ 1195 w 10065"/>
                <a:gd name="connsiteY54" fmla="*/ 4379 h 10000"/>
                <a:gd name="connsiteX55" fmla="*/ 1150 w 10065"/>
                <a:gd name="connsiteY55" fmla="*/ 4266 h 10000"/>
                <a:gd name="connsiteX56" fmla="*/ 1283 w 10065"/>
                <a:gd name="connsiteY56" fmla="*/ 4266 h 10000"/>
                <a:gd name="connsiteX57" fmla="*/ 1372 w 10065"/>
                <a:gd name="connsiteY57" fmla="*/ 4407 h 10000"/>
                <a:gd name="connsiteX58" fmla="*/ 1549 w 10065"/>
                <a:gd name="connsiteY58" fmla="*/ 4520 h 10000"/>
                <a:gd name="connsiteX59" fmla="*/ 1549 w 10065"/>
                <a:gd name="connsiteY59" fmla="*/ 4463 h 10000"/>
                <a:gd name="connsiteX60" fmla="*/ 1549 w 10065"/>
                <a:gd name="connsiteY60" fmla="*/ 4435 h 10000"/>
                <a:gd name="connsiteX61" fmla="*/ 1504 w 10065"/>
                <a:gd name="connsiteY61" fmla="*/ 4379 h 10000"/>
                <a:gd name="connsiteX62" fmla="*/ 1460 w 10065"/>
                <a:gd name="connsiteY62" fmla="*/ 4322 h 10000"/>
                <a:gd name="connsiteX63" fmla="*/ 1416 w 10065"/>
                <a:gd name="connsiteY63" fmla="*/ 4237 h 10000"/>
                <a:gd name="connsiteX64" fmla="*/ 1372 w 10065"/>
                <a:gd name="connsiteY64" fmla="*/ 4153 h 10000"/>
                <a:gd name="connsiteX65" fmla="*/ 1416 w 10065"/>
                <a:gd name="connsiteY65" fmla="*/ 4096 h 10000"/>
                <a:gd name="connsiteX66" fmla="*/ 1460 w 10065"/>
                <a:gd name="connsiteY66" fmla="*/ 4068 h 10000"/>
                <a:gd name="connsiteX67" fmla="*/ 1549 w 10065"/>
                <a:gd name="connsiteY67" fmla="*/ 4040 h 10000"/>
                <a:gd name="connsiteX68" fmla="*/ 1593 w 10065"/>
                <a:gd name="connsiteY68" fmla="*/ 3983 h 10000"/>
                <a:gd name="connsiteX69" fmla="*/ 1549 w 10065"/>
                <a:gd name="connsiteY69" fmla="*/ 3955 h 10000"/>
                <a:gd name="connsiteX70" fmla="*/ 1460 w 10065"/>
                <a:gd name="connsiteY70" fmla="*/ 3927 h 10000"/>
                <a:gd name="connsiteX71" fmla="*/ 1416 w 10065"/>
                <a:gd name="connsiteY71" fmla="*/ 3927 h 10000"/>
                <a:gd name="connsiteX72" fmla="*/ 1327 w 10065"/>
                <a:gd name="connsiteY72" fmla="*/ 3955 h 10000"/>
                <a:gd name="connsiteX73" fmla="*/ 1283 w 10065"/>
                <a:gd name="connsiteY73" fmla="*/ 4040 h 10000"/>
                <a:gd name="connsiteX74" fmla="*/ 1283 w 10065"/>
                <a:gd name="connsiteY74" fmla="*/ 4266 h 10000"/>
                <a:gd name="connsiteX75" fmla="*/ 1150 w 10065"/>
                <a:gd name="connsiteY75" fmla="*/ 4209 h 10000"/>
                <a:gd name="connsiteX76" fmla="*/ 1018 w 10065"/>
                <a:gd name="connsiteY76" fmla="*/ 4011 h 10000"/>
                <a:gd name="connsiteX77" fmla="*/ 929 w 10065"/>
                <a:gd name="connsiteY77" fmla="*/ 3955 h 10000"/>
                <a:gd name="connsiteX78" fmla="*/ 796 w 10065"/>
                <a:gd name="connsiteY78" fmla="*/ 3955 h 10000"/>
                <a:gd name="connsiteX79" fmla="*/ 752 w 10065"/>
                <a:gd name="connsiteY79" fmla="*/ 3927 h 10000"/>
                <a:gd name="connsiteX80" fmla="*/ 752 w 10065"/>
                <a:gd name="connsiteY80" fmla="*/ 3870 h 10000"/>
                <a:gd name="connsiteX81" fmla="*/ 796 w 10065"/>
                <a:gd name="connsiteY81" fmla="*/ 3785 h 10000"/>
                <a:gd name="connsiteX82" fmla="*/ 796 w 10065"/>
                <a:gd name="connsiteY82" fmla="*/ 3729 h 10000"/>
                <a:gd name="connsiteX83" fmla="*/ 796 w 10065"/>
                <a:gd name="connsiteY83" fmla="*/ 3616 h 10000"/>
                <a:gd name="connsiteX84" fmla="*/ 708 w 10065"/>
                <a:gd name="connsiteY84" fmla="*/ 3503 h 10000"/>
                <a:gd name="connsiteX85" fmla="*/ 531 w 10065"/>
                <a:gd name="connsiteY85" fmla="*/ 3305 h 10000"/>
                <a:gd name="connsiteX86" fmla="*/ 310 w 10065"/>
                <a:gd name="connsiteY86" fmla="*/ 3107 h 10000"/>
                <a:gd name="connsiteX87" fmla="*/ 221 w 10065"/>
                <a:gd name="connsiteY87" fmla="*/ 3023 h 10000"/>
                <a:gd name="connsiteX88" fmla="*/ 221 w 10065"/>
                <a:gd name="connsiteY88" fmla="*/ 2910 h 10000"/>
                <a:gd name="connsiteX89" fmla="*/ 221 w 10065"/>
                <a:gd name="connsiteY89" fmla="*/ 2853 h 10000"/>
                <a:gd name="connsiteX90" fmla="*/ 265 w 10065"/>
                <a:gd name="connsiteY90" fmla="*/ 2825 h 10000"/>
                <a:gd name="connsiteX91" fmla="*/ 310 w 10065"/>
                <a:gd name="connsiteY91" fmla="*/ 2797 h 10000"/>
                <a:gd name="connsiteX92" fmla="*/ 354 w 10065"/>
                <a:gd name="connsiteY92" fmla="*/ 2768 h 10000"/>
                <a:gd name="connsiteX93" fmla="*/ 310 w 10065"/>
                <a:gd name="connsiteY93" fmla="*/ 2712 h 10000"/>
                <a:gd name="connsiteX94" fmla="*/ 310 w 10065"/>
                <a:gd name="connsiteY94" fmla="*/ 2684 h 10000"/>
                <a:gd name="connsiteX95" fmla="*/ 265 w 10065"/>
                <a:gd name="connsiteY95" fmla="*/ 2655 h 10000"/>
                <a:gd name="connsiteX96" fmla="*/ 265 w 10065"/>
                <a:gd name="connsiteY96" fmla="*/ 2627 h 10000"/>
                <a:gd name="connsiteX97" fmla="*/ 310 w 10065"/>
                <a:gd name="connsiteY97" fmla="*/ 2486 h 10000"/>
                <a:gd name="connsiteX98" fmla="*/ 354 w 10065"/>
                <a:gd name="connsiteY98" fmla="*/ 2373 h 10000"/>
                <a:gd name="connsiteX99" fmla="*/ 442 w 10065"/>
                <a:gd name="connsiteY99" fmla="*/ 2288 h 10000"/>
                <a:gd name="connsiteX100" fmla="*/ 487 w 10065"/>
                <a:gd name="connsiteY100" fmla="*/ 2147 h 10000"/>
                <a:gd name="connsiteX101" fmla="*/ 442 w 10065"/>
                <a:gd name="connsiteY101" fmla="*/ 2090 h 10000"/>
                <a:gd name="connsiteX102" fmla="*/ 442 w 10065"/>
                <a:gd name="connsiteY102" fmla="*/ 2034 h 10000"/>
                <a:gd name="connsiteX103" fmla="*/ 354 w 10065"/>
                <a:gd name="connsiteY103" fmla="*/ 1921 h 10000"/>
                <a:gd name="connsiteX104" fmla="*/ 354 w 10065"/>
                <a:gd name="connsiteY104" fmla="*/ 1836 h 10000"/>
                <a:gd name="connsiteX105" fmla="*/ 310 w 10065"/>
                <a:gd name="connsiteY105" fmla="*/ 1780 h 10000"/>
                <a:gd name="connsiteX106" fmla="*/ 177 w 10065"/>
                <a:gd name="connsiteY106" fmla="*/ 1667 h 10000"/>
                <a:gd name="connsiteX107" fmla="*/ 44 w 10065"/>
                <a:gd name="connsiteY107" fmla="*/ 1582 h 10000"/>
                <a:gd name="connsiteX108" fmla="*/ 44 w 10065"/>
                <a:gd name="connsiteY108" fmla="*/ 1525 h 10000"/>
                <a:gd name="connsiteX109" fmla="*/ 0 w 10065"/>
                <a:gd name="connsiteY109" fmla="*/ 1469 h 10000"/>
                <a:gd name="connsiteX110" fmla="*/ 44 w 10065"/>
                <a:gd name="connsiteY110" fmla="*/ 1356 h 10000"/>
                <a:gd name="connsiteX111" fmla="*/ 177 w 10065"/>
                <a:gd name="connsiteY111" fmla="*/ 1243 h 10000"/>
                <a:gd name="connsiteX112" fmla="*/ 442 w 10065"/>
                <a:gd name="connsiteY112" fmla="*/ 1102 h 10000"/>
                <a:gd name="connsiteX113" fmla="*/ 531 w 10065"/>
                <a:gd name="connsiteY113" fmla="*/ 1017 h 10000"/>
                <a:gd name="connsiteX114" fmla="*/ 619 w 10065"/>
                <a:gd name="connsiteY114" fmla="*/ 932 h 10000"/>
                <a:gd name="connsiteX115" fmla="*/ 708 w 10065"/>
                <a:gd name="connsiteY115" fmla="*/ 706 h 10000"/>
                <a:gd name="connsiteX116" fmla="*/ 752 w 10065"/>
                <a:gd name="connsiteY116" fmla="*/ 650 h 10000"/>
                <a:gd name="connsiteX117" fmla="*/ 841 w 10065"/>
                <a:gd name="connsiteY117" fmla="*/ 565 h 10000"/>
                <a:gd name="connsiteX118" fmla="*/ 885 w 10065"/>
                <a:gd name="connsiteY118" fmla="*/ 480 h 10000"/>
                <a:gd name="connsiteX119" fmla="*/ 929 w 10065"/>
                <a:gd name="connsiteY119" fmla="*/ 367 h 10000"/>
                <a:gd name="connsiteX120" fmla="*/ 929 w 10065"/>
                <a:gd name="connsiteY120" fmla="*/ 113 h 10000"/>
                <a:gd name="connsiteX121" fmla="*/ 929 w 10065"/>
                <a:gd name="connsiteY121" fmla="*/ 28 h 10000"/>
                <a:gd name="connsiteX122" fmla="*/ 973 w 10065"/>
                <a:gd name="connsiteY122" fmla="*/ 0 h 10000"/>
                <a:gd name="connsiteX123" fmla="*/ 5487 w 10065"/>
                <a:gd name="connsiteY123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159 w 10065"/>
                <a:gd name="connsiteY8" fmla="*/ 9944 h 10000"/>
                <a:gd name="connsiteX9" fmla="*/ 8761 w 10065"/>
                <a:gd name="connsiteY9" fmla="*/ 10000 h 10000"/>
                <a:gd name="connsiteX10" fmla="*/ 4469 w 10065"/>
                <a:gd name="connsiteY10" fmla="*/ 8362 h 10000"/>
                <a:gd name="connsiteX11" fmla="*/ 4204 w 10065"/>
                <a:gd name="connsiteY11" fmla="*/ 8277 h 10000"/>
                <a:gd name="connsiteX12" fmla="*/ 4027 w 10065"/>
                <a:gd name="connsiteY12" fmla="*/ 8164 h 10000"/>
                <a:gd name="connsiteX13" fmla="*/ 3938 w 10065"/>
                <a:gd name="connsiteY13" fmla="*/ 8079 h 10000"/>
                <a:gd name="connsiteX14" fmla="*/ 3850 w 10065"/>
                <a:gd name="connsiteY14" fmla="*/ 8023 h 10000"/>
                <a:gd name="connsiteX15" fmla="*/ 3805 w 10065"/>
                <a:gd name="connsiteY15" fmla="*/ 7938 h 10000"/>
                <a:gd name="connsiteX16" fmla="*/ 3673 w 10065"/>
                <a:gd name="connsiteY16" fmla="*/ 7853 h 10000"/>
                <a:gd name="connsiteX17" fmla="*/ 3496 w 10065"/>
                <a:gd name="connsiteY17" fmla="*/ 7797 h 10000"/>
                <a:gd name="connsiteX18" fmla="*/ 3319 w 10065"/>
                <a:gd name="connsiteY18" fmla="*/ 7740 h 10000"/>
                <a:gd name="connsiteX19" fmla="*/ 2920 w 10065"/>
                <a:gd name="connsiteY19" fmla="*/ 7684 h 10000"/>
                <a:gd name="connsiteX20" fmla="*/ 2611 w 10065"/>
                <a:gd name="connsiteY20" fmla="*/ 7684 h 10000"/>
                <a:gd name="connsiteX21" fmla="*/ 2434 w 10065"/>
                <a:gd name="connsiteY21" fmla="*/ 7627 h 10000"/>
                <a:gd name="connsiteX22" fmla="*/ 2389 w 10065"/>
                <a:gd name="connsiteY22" fmla="*/ 7571 h 10000"/>
                <a:gd name="connsiteX23" fmla="*/ 2345 w 10065"/>
                <a:gd name="connsiteY23" fmla="*/ 7542 h 10000"/>
                <a:gd name="connsiteX24" fmla="*/ 2389 w 10065"/>
                <a:gd name="connsiteY24" fmla="*/ 7373 h 10000"/>
                <a:gd name="connsiteX25" fmla="*/ 2434 w 10065"/>
                <a:gd name="connsiteY25" fmla="*/ 7260 h 10000"/>
                <a:gd name="connsiteX26" fmla="*/ 2522 w 10065"/>
                <a:gd name="connsiteY26" fmla="*/ 7119 h 10000"/>
                <a:gd name="connsiteX27" fmla="*/ 2566 w 10065"/>
                <a:gd name="connsiteY27" fmla="*/ 7006 h 10000"/>
                <a:gd name="connsiteX28" fmla="*/ 2345 w 10065"/>
                <a:gd name="connsiteY28" fmla="*/ 6921 h 10000"/>
                <a:gd name="connsiteX29" fmla="*/ 2301 w 10065"/>
                <a:gd name="connsiteY29" fmla="*/ 6893 h 10000"/>
                <a:gd name="connsiteX30" fmla="*/ 2257 w 10065"/>
                <a:gd name="connsiteY30" fmla="*/ 6836 h 10000"/>
                <a:gd name="connsiteX31" fmla="*/ 2301 w 10065"/>
                <a:gd name="connsiteY31" fmla="*/ 6751 h 10000"/>
                <a:gd name="connsiteX32" fmla="*/ 2345 w 10065"/>
                <a:gd name="connsiteY32" fmla="*/ 6723 h 10000"/>
                <a:gd name="connsiteX33" fmla="*/ 2212 w 10065"/>
                <a:gd name="connsiteY33" fmla="*/ 6554 h 10000"/>
                <a:gd name="connsiteX34" fmla="*/ 2080 w 10065"/>
                <a:gd name="connsiteY34" fmla="*/ 6412 h 10000"/>
                <a:gd name="connsiteX35" fmla="*/ 1770 w 10065"/>
                <a:gd name="connsiteY35" fmla="*/ 6158 h 10000"/>
                <a:gd name="connsiteX36" fmla="*/ 1637 w 10065"/>
                <a:gd name="connsiteY36" fmla="*/ 6017 h 10000"/>
                <a:gd name="connsiteX37" fmla="*/ 1549 w 10065"/>
                <a:gd name="connsiteY37" fmla="*/ 5847 h 10000"/>
                <a:gd name="connsiteX38" fmla="*/ 1460 w 10065"/>
                <a:gd name="connsiteY38" fmla="*/ 5678 h 10000"/>
                <a:gd name="connsiteX39" fmla="*/ 1416 w 10065"/>
                <a:gd name="connsiteY39" fmla="*/ 5480 h 10000"/>
                <a:gd name="connsiteX40" fmla="*/ 1460 w 10065"/>
                <a:gd name="connsiteY40" fmla="*/ 5424 h 10000"/>
                <a:gd name="connsiteX41" fmla="*/ 1460 w 10065"/>
                <a:gd name="connsiteY41" fmla="*/ 5395 h 10000"/>
                <a:gd name="connsiteX42" fmla="*/ 1549 w 10065"/>
                <a:gd name="connsiteY42" fmla="*/ 5339 h 10000"/>
                <a:gd name="connsiteX43" fmla="*/ 1637 w 10065"/>
                <a:gd name="connsiteY43" fmla="*/ 5282 h 10000"/>
                <a:gd name="connsiteX44" fmla="*/ 1681 w 10065"/>
                <a:gd name="connsiteY44" fmla="*/ 5254 h 10000"/>
                <a:gd name="connsiteX45" fmla="*/ 1681 w 10065"/>
                <a:gd name="connsiteY45" fmla="*/ 5198 h 10000"/>
                <a:gd name="connsiteX46" fmla="*/ 1681 w 10065"/>
                <a:gd name="connsiteY46" fmla="*/ 5141 h 10000"/>
                <a:gd name="connsiteX47" fmla="*/ 1593 w 10065"/>
                <a:gd name="connsiteY47" fmla="*/ 5085 h 10000"/>
                <a:gd name="connsiteX48" fmla="*/ 1416 w 10065"/>
                <a:gd name="connsiteY48" fmla="*/ 4972 h 10000"/>
                <a:gd name="connsiteX49" fmla="*/ 1239 w 10065"/>
                <a:gd name="connsiteY49" fmla="*/ 4887 h 10000"/>
                <a:gd name="connsiteX50" fmla="*/ 1150 w 10065"/>
                <a:gd name="connsiteY50" fmla="*/ 4802 h 10000"/>
                <a:gd name="connsiteX51" fmla="*/ 1150 w 10065"/>
                <a:gd name="connsiteY51" fmla="*/ 4746 h 10000"/>
                <a:gd name="connsiteX52" fmla="*/ 1195 w 10065"/>
                <a:gd name="connsiteY52" fmla="*/ 4492 h 10000"/>
                <a:gd name="connsiteX53" fmla="*/ 1195 w 10065"/>
                <a:gd name="connsiteY53" fmla="*/ 4379 h 10000"/>
                <a:gd name="connsiteX54" fmla="*/ 1150 w 10065"/>
                <a:gd name="connsiteY54" fmla="*/ 4266 h 10000"/>
                <a:gd name="connsiteX55" fmla="*/ 1283 w 10065"/>
                <a:gd name="connsiteY55" fmla="*/ 4266 h 10000"/>
                <a:gd name="connsiteX56" fmla="*/ 1372 w 10065"/>
                <a:gd name="connsiteY56" fmla="*/ 4407 h 10000"/>
                <a:gd name="connsiteX57" fmla="*/ 1549 w 10065"/>
                <a:gd name="connsiteY57" fmla="*/ 4520 h 10000"/>
                <a:gd name="connsiteX58" fmla="*/ 1549 w 10065"/>
                <a:gd name="connsiteY58" fmla="*/ 4463 h 10000"/>
                <a:gd name="connsiteX59" fmla="*/ 1549 w 10065"/>
                <a:gd name="connsiteY59" fmla="*/ 4435 h 10000"/>
                <a:gd name="connsiteX60" fmla="*/ 1504 w 10065"/>
                <a:gd name="connsiteY60" fmla="*/ 4379 h 10000"/>
                <a:gd name="connsiteX61" fmla="*/ 1460 w 10065"/>
                <a:gd name="connsiteY61" fmla="*/ 4322 h 10000"/>
                <a:gd name="connsiteX62" fmla="*/ 1416 w 10065"/>
                <a:gd name="connsiteY62" fmla="*/ 4237 h 10000"/>
                <a:gd name="connsiteX63" fmla="*/ 1372 w 10065"/>
                <a:gd name="connsiteY63" fmla="*/ 4153 h 10000"/>
                <a:gd name="connsiteX64" fmla="*/ 1416 w 10065"/>
                <a:gd name="connsiteY64" fmla="*/ 4096 h 10000"/>
                <a:gd name="connsiteX65" fmla="*/ 1460 w 10065"/>
                <a:gd name="connsiteY65" fmla="*/ 4068 h 10000"/>
                <a:gd name="connsiteX66" fmla="*/ 1549 w 10065"/>
                <a:gd name="connsiteY66" fmla="*/ 4040 h 10000"/>
                <a:gd name="connsiteX67" fmla="*/ 1593 w 10065"/>
                <a:gd name="connsiteY67" fmla="*/ 3983 h 10000"/>
                <a:gd name="connsiteX68" fmla="*/ 1549 w 10065"/>
                <a:gd name="connsiteY68" fmla="*/ 3955 h 10000"/>
                <a:gd name="connsiteX69" fmla="*/ 1460 w 10065"/>
                <a:gd name="connsiteY69" fmla="*/ 3927 h 10000"/>
                <a:gd name="connsiteX70" fmla="*/ 1416 w 10065"/>
                <a:gd name="connsiteY70" fmla="*/ 3927 h 10000"/>
                <a:gd name="connsiteX71" fmla="*/ 1327 w 10065"/>
                <a:gd name="connsiteY71" fmla="*/ 3955 h 10000"/>
                <a:gd name="connsiteX72" fmla="*/ 1283 w 10065"/>
                <a:gd name="connsiteY72" fmla="*/ 4040 h 10000"/>
                <a:gd name="connsiteX73" fmla="*/ 1283 w 10065"/>
                <a:gd name="connsiteY73" fmla="*/ 4266 h 10000"/>
                <a:gd name="connsiteX74" fmla="*/ 1150 w 10065"/>
                <a:gd name="connsiteY74" fmla="*/ 4209 h 10000"/>
                <a:gd name="connsiteX75" fmla="*/ 1018 w 10065"/>
                <a:gd name="connsiteY75" fmla="*/ 4011 h 10000"/>
                <a:gd name="connsiteX76" fmla="*/ 929 w 10065"/>
                <a:gd name="connsiteY76" fmla="*/ 3955 h 10000"/>
                <a:gd name="connsiteX77" fmla="*/ 796 w 10065"/>
                <a:gd name="connsiteY77" fmla="*/ 3955 h 10000"/>
                <a:gd name="connsiteX78" fmla="*/ 752 w 10065"/>
                <a:gd name="connsiteY78" fmla="*/ 3927 h 10000"/>
                <a:gd name="connsiteX79" fmla="*/ 752 w 10065"/>
                <a:gd name="connsiteY79" fmla="*/ 3870 h 10000"/>
                <a:gd name="connsiteX80" fmla="*/ 796 w 10065"/>
                <a:gd name="connsiteY80" fmla="*/ 3785 h 10000"/>
                <a:gd name="connsiteX81" fmla="*/ 796 w 10065"/>
                <a:gd name="connsiteY81" fmla="*/ 3729 h 10000"/>
                <a:gd name="connsiteX82" fmla="*/ 796 w 10065"/>
                <a:gd name="connsiteY82" fmla="*/ 3616 h 10000"/>
                <a:gd name="connsiteX83" fmla="*/ 708 w 10065"/>
                <a:gd name="connsiteY83" fmla="*/ 3503 h 10000"/>
                <a:gd name="connsiteX84" fmla="*/ 531 w 10065"/>
                <a:gd name="connsiteY84" fmla="*/ 3305 h 10000"/>
                <a:gd name="connsiteX85" fmla="*/ 310 w 10065"/>
                <a:gd name="connsiteY85" fmla="*/ 3107 h 10000"/>
                <a:gd name="connsiteX86" fmla="*/ 221 w 10065"/>
                <a:gd name="connsiteY86" fmla="*/ 3023 h 10000"/>
                <a:gd name="connsiteX87" fmla="*/ 221 w 10065"/>
                <a:gd name="connsiteY87" fmla="*/ 2910 h 10000"/>
                <a:gd name="connsiteX88" fmla="*/ 221 w 10065"/>
                <a:gd name="connsiteY88" fmla="*/ 2853 h 10000"/>
                <a:gd name="connsiteX89" fmla="*/ 265 w 10065"/>
                <a:gd name="connsiteY89" fmla="*/ 2825 h 10000"/>
                <a:gd name="connsiteX90" fmla="*/ 310 w 10065"/>
                <a:gd name="connsiteY90" fmla="*/ 2797 h 10000"/>
                <a:gd name="connsiteX91" fmla="*/ 354 w 10065"/>
                <a:gd name="connsiteY91" fmla="*/ 2768 h 10000"/>
                <a:gd name="connsiteX92" fmla="*/ 310 w 10065"/>
                <a:gd name="connsiteY92" fmla="*/ 2712 h 10000"/>
                <a:gd name="connsiteX93" fmla="*/ 310 w 10065"/>
                <a:gd name="connsiteY93" fmla="*/ 2684 h 10000"/>
                <a:gd name="connsiteX94" fmla="*/ 265 w 10065"/>
                <a:gd name="connsiteY94" fmla="*/ 2655 h 10000"/>
                <a:gd name="connsiteX95" fmla="*/ 265 w 10065"/>
                <a:gd name="connsiteY95" fmla="*/ 2627 h 10000"/>
                <a:gd name="connsiteX96" fmla="*/ 310 w 10065"/>
                <a:gd name="connsiteY96" fmla="*/ 2486 h 10000"/>
                <a:gd name="connsiteX97" fmla="*/ 354 w 10065"/>
                <a:gd name="connsiteY97" fmla="*/ 2373 h 10000"/>
                <a:gd name="connsiteX98" fmla="*/ 442 w 10065"/>
                <a:gd name="connsiteY98" fmla="*/ 2288 h 10000"/>
                <a:gd name="connsiteX99" fmla="*/ 487 w 10065"/>
                <a:gd name="connsiteY99" fmla="*/ 2147 h 10000"/>
                <a:gd name="connsiteX100" fmla="*/ 442 w 10065"/>
                <a:gd name="connsiteY100" fmla="*/ 2090 h 10000"/>
                <a:gd name="connsiteX101" fmla="*/ 442 w 10065"/>
                <a:gd name="connsiteY101" fmla="*/ 2034 h 10000"/>
                <a:gd name="connsiteX102" fmla="*/ 354 w 10065"/>
                <a:gd name="connsiteY102" fmla="*/ 1921 h 10000"/>
                <a:gd name="connsiteX103" fmla="*/ 354 w 10065"/>
                <a:gd name="connsiteY103" fmla="*/ 1836 h 10000"/>
                <a:gd name="connsiteX104" fmla="*/ 310 w 10065"/>
                <a:gd name="connsiteY104" fmla="*/ 1780 h 10000"/>
                <a:gd name="connsiteX105" fmla="*/ 177 w 10065"/>
                <a:gd name="connsiteY105" fmla="*/ 1667 h 10000"/>
                <a:gd name="connsiteX106" fmla="*/ 44 w 10065"/>
                <a:gd name="connsiteY106" fmla="*/ 1582 h 10000"/>
                <a:gd name="connsiteX107" fmla="*/ 44 w 10065"/>
                <a:gd name="connsiteY107" fmla="*/ 1525 h 10000"/>
                <a:gd name="connsiteX108" fmla="*/ 0 w 10065"/>
                <a:gd name="connsiteY108" fmla="*/ 1469 h 10000"/>
                <a:gd name="connsiteX109" fmla="*/ 44 w 10065"/>
                <a:gd name="connsiteY109" fmla="*/ 1356 h 10000"/>
                <a:gd name="connsiteX110" fmla="*/ 177 w 10065"/>
                <a:gd name="connsiteY110" fmla="*/ 1243 h 10000"/>
                <a:gd name="connsiteX111" fmla="*/ 442 w 10065"/>
                <a:gd name="connsiteY111" fmla="*/ 1102 h 10000"/>
                <a:gd name="connsiteX112" fmla="*/ 531 w 10065"/>
                <a:gd name="connsiteY112" fmla="*/ 1017 h 10000"/>
                <a:gd name="connsiteX113" fmla="*/ 619 w 10065"/>
                <a:gd name="connsiteY113" fmla="*/ 932 h 10000"/>
                <a:gd name="connsiteX114" fmla="*/ 708 w 10065"/>
                <a:gd name="connsiteY114" fmla="*/ 706 h 10000"/>
                <a:gd name="connsiteX115" fmla="*/ 752 w 10065"/>
                <a:gd name="connsiteY115" fmla="*/ 650 h 10000"/>
                <a:gd name="connsiteX116" fmla="*/ 841 w 10065"/>
                <a:gd name="connsiteY116" fmla="*/ 565 h 10000"/>
                <a:gd name="connsiteX117" fmla="*/ 885 w 10065"/>
                <a:gd name="connsiteY117" fmla="*/ 480 h 10000"/>
                <a:gd name="connsiteX118" fmla="*/ 929 w 10065"/>
                <a:gd name="connsiteY118" fmla="*/ 367 h 10000"/>
                <a:gd name="connsiteX119" fmla="*/ 929 w 10065"/>
                <a:gd name="connsiteY119" fmla="*/ 113 h 10000"/>
                <a:gd name="connsiteX120" fmla="*/ 929 w 10065"/>
                <a:gd name="connsiteY120" fmla="*/ 28 h 10000"/>
                <a:gd name="connsiteX121" fmla="*/ 973 w 10065"/>
                <a:gd name="connsiteY121" fmla="*/ 0 h 10000"/>
                <a:gd name="connsiteX122" fmla="*/ 5487 w 10065"/>
                <a:gd name="connsiteY122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159 w 10065"/>
                <a:gd name="connsiteY7" fmla="*/ 9944 h 10000"/>
                <a:gd name="connsiteX8" fmla="*/ 8761 w 10065"/>
                <a:gd name="connsiteY8" fmla="*/ 10000 h 10000"/>
                <a:gd name="connsiteX9" fmla="*/ 4469 w 10065"/>
                <a:gd name="connsiteY9" fmla="*/ 8362 h 10000"/>
                <a:gd name="connsiteX10" fmla="*/ 4204 w 10065"/>
                <a:gd name="connsiteY10" fmla="*/ 8277 h 10000"/>
                <a:gd name="connsiteX11" fmla="*/ 4027 w 10065"/>
                <a:gd name="connsiteY11" fmla="*/ 8164 h 10000"/>
                <a:gd name="connsiteX12" fmla="*/ 3938 w 10065"/>
                <a:gd name="connsiteY12" fmla="*/ 8079 h 10000"/>
                <a:gd name="connsiteX13" fmla="*/ 3850 w 10065"/>
                <a:gd name="connsiteY13" fmla="*/ 8023 h 10000"/>
                <a:gd name="connsiteX14" fmla="*/ 3805 w 10065"/>
                <a:gd name="connsiteY14" fmla="*/ 7938 h 10000"/>
                <a:gd name="connsiteX15" fmla="*/ 3673 w 10065"/>
                <a:gd name="connsiteY15" fmla="*/ 7853 h 10000"/>
                <a:gd name="connsiteX16" fmla="*/ 3496 w 10065"/>
                <a:gd name="connsiteY16" fmla="*/ 7797 h 10000"/>
                <a:gd name="connsiteX17" fmla="*/ 3319 w 10065"/>
                <a:gd name="connsiteY17" fmla="*/ 7740 h 10000"/>
                <a:gd name="connsiteX18" fmla="*/ 2920 w 10065"/>
                <a:gd name="connsiteY18" fmla="*/ 7684 h 10000"/>
                <a:gd name="connsiteX19" fmla="*/ 2611 w 10065"/>
                <a:gd name="connsiteY19" fmla="*/ 7684 h 10000"/>
                <a:gd name="connsiteX20" fmla="*/ 2434 w 10065"/>
                <a:gd name="connsiteY20" fmla="*/ 7627 h 10000"/>
                <a:gd name="connsiteX21" fmla="*/ 2389 w 10065"/>
                <a:gd name="connsiteY21" fmla="*/ 7571 h 10000"/>
                <a:gd name="connsiteX22" fmla="*/ 2345 w 10065"/>
                <a:gd name="connsiteY22" fmla="*/ 7542 h 10000"/>
                <a:gd name="connsiteX23" fmla="*/ 2389 w 10065"/>
                <a:gd name="connsiteY23" fmla="*/ 7373 h 10000"/>
                <a:gd name="connsiteX24" fmla="*/ 2434 w 10065"/>
                <a:gd name="connsiteY24" fmla="*/ 7260 h 10000"/>
                <a:gd name="connsiteX25" fmla="*/ 2522 w 10065"/>
                <a:gd name="connsiteY25" fmla="*/ 7119 h 10000"/>
                <a:gd name="connsiteX26" fmla="*/ 2566 w 10065"/>
                <a:gd name="connsiteY26" fmla="*/ 7006 h 10000"/>
                <a:gd name="connsiteX27" fmla="*/ 2345 w 10065"/>
                <a:gd name="connsiteY27" fmla="*/ 6921 h 10000"/>
                <a:gd name="connsiteX28" fmla="*/ 2301 w 10065"/>
                <a:gd name="connsiteY28" fmla="*/ 6893 h 10000"/>
                <a:gd name="connsiteX29" fmla="*/ 2257 w 10065"/>
                <a:gd name="connsiteY29" fmla="*/ 6836 h 10000"/>
                <a:gd name="connsiteX30" fmla="*/ 2301 w 10065"/>
                <a:gd name="connsiteY30" fmla="*/ 6751 h 10000"/>
                <a:gd name="connsiteX31" fmla="*/ 2345 w 10065"/>
                <a:gd name="connsiteY31" fmla="*/ 6723 h 10000"/>
                <a:gd name="connsiteX32" fmla="*/ 2212 w 10065"/>
                <a:gd name="connsiteY32" fmla="*/ 6554 h 10000"/>
                <a:gd name="connsiteX33" fmla="*/ 2080 w 10065"/>
                <a:gd name="connsiteY33" fmla="*/ 6412 h 10000"/>
                <a:gd name="connsiteX34" fmla="*/ 1770 w 10065"/>
                <a:gd name="connsiteY34" fmla="*/ 6158 h 10000"/>
                <a:gd name="connsiteX35" fmla="*/ 1637 w 10065"/>
                <a:gd name="connsiteY35" fmla="*/ 6017 h 10000"/>
                <a:gd name="connsiteX36" fmla="*/ 1549 w 10065"/>
                <a:gd name="connsiteY36" fmla="*/ 5847 h 10000"/>
                <a:gd name="connsiteX37" fmla="*/ 1460 w 10065"/>
                <a:gd name="connsiteY37" fmla="*/ 5678 h 10000"/>
                <a:gd name="connsiteX38" fmla="*/ 1416 w 10065"/>
                <a:gd name="connsiteY38" fmla="*/ 5480 h 10000"/>
                <a:gd name="connsiteX39" fmla="*/ 1460 w 10065"/>
                <a:gd name="connsiteY39" fmla="*/ 5424 h 10000"/>
                <a:gd name="connsiteX40" fmla="*/ 1460 w 10065"/>
                <a:gd name="connsiteY40" fmla="*/ 5395 h 10000"/>
                <a:gd name="connsiteX41" fmla="*/ 1549 w 10065"/>
                <a:gd name="connsiteY41" fmla="*/ 5339 h 10000"/>
                <a:gd name="connsiteX42" fmla="*/ 1637 w 10065"/>
                <a:gd name="connsiteY42" fmla="*/ 5282 h 10000"/>
                <a:gd name="connsiteX43" fmla="*/ 1681 w 10065"/>
                <a:gd name="connsiteY43" fmla="*/ 5254 h 10000"/>
                <a:gd name="connsiteX44" fmla="*/ 1681 w 10065"/>
                <a:gd name="connsiteY44" fmla="*/ 5198 h 10000"/>
                <a:gd name="connsiteX45" fmla="*/ 1681 w 10065"/>
                <a:gd name="connsiteY45" fmla="*/ 5141 h 10000"/>
                <a:gd name="connsiteX46" fmla="*/ 1593 w 10065"/>
                <a:gd name="connsiteY46" fmla="*/ 5085 h 10000"/>
                <a:gd name="connsiteX47" fmla="*/ 1416 w 10065"/>
                <a:gd name="connsiteY47" fmla="*/ 4972 h 10000"/>
                <a:gd name="connsiteX48" fmla="*/ 1239 w 10065"/>
                <a:gd name="connsiteY48" fmla="*/ 4887 h 10000"/>
                <a:gd name="connsiteX49" fmla="*/ 1150 w 10065"/>
                <a:gd name="connsiteY49" fmla="*/ 4802 h 10000"/>
                <a:gd name="connsiteX50" fmla="*/ 1150 w 10065"/>
                <a:gd name="connsiteY50" fmla="*/ 4746 h 10000"/>
                <a:gd name="connsiteX51" fmla="*/ 1195 w 10065"/>
                <a:gd name="connsiteY51" fmla="*/ 4492 h 10000"/>
                <a:gd name="connsiteX52" fmla="*/ 1195 w 10065"/>
                <a:gd name="connsiteY52" fmla="*/ 4379 h 10000"/>
                <a:gd name="connsiteX53" fmla="*/ 1150 w 10065"/>
                <a:gd name="connsiteY53" fmla="*/ 4266 h 10000"/>
                <a:gd name="connsiteX54" fmla="*/ 1283 w 10065"/>
                <a:gd name="connsiteY54" fmla="*/ 4266 h 10000"/>
                <a:gd name="connsiteX55" fmla="*/ 1372 w 10065"/>
                <a:gd name="connsiteY55" fmla="*/ 4407 h 10000"/>
                <a:gd name="connsiteX56" fmla="*/ 1549 w 10065"/>
                <a:gd name="connsiteY56" fmla="*/ 4520 h 10000"/>
                <a:gd name="connsiteX57" fmla="*/ 1549 w 10065"/>
                <a:gd name="connsiteY57" fmla="*/ 4463 h 10000"/>
                <a:gd name="connsiteX58" fmla="*/ 1549 w 10065"/>
                <a:gd name="connsiteY58" fmla="*/ 4435 h 10000"/>
                <a:gd name="connsiteX59" fmla="*/ 1504 w 10065"/>
                <a:gd name="connsiteY59" fmla="*/ 4379 h 10000"/>
                <a:gd name="connsiteX60" fmla="*/ 1460 w 10065"/>
                <a:gd name="connsiteY60" fmla="*/ 4322 h 10000"/>
                <a:gd name="connsiteX61" fmla="*/ 1416 w 10065"/>
                <a:gd name="connsiteY61" fmla="*/ 4237 h 10000"/>
                <a:gd name="connsiteX62" fmla="*/ 1372 w 10065"/>
                <a:gd name="connsiteY62" fmla="*/ 4153 h 10000"/>
                <a:gd name="connsiteX63" fmla="*/ 1416 w 10065"/>
                <a:gd name="connsiteY63" fmla="*/ 4096 h 10000"/>
                <a:gd name="connsiteX64" fmla="*/ 1460 w 10065"/>
                <a:gd name="connsiteY64" fmla="*/ 4068 h 10000"/>
                <a:gd name="connsiteX65" fmla="*/ 1549 w 10065"/>
                <a:gd name="connsiteY65" fmla="*/ 4040 h 10000"/>
                <a:gd name="connsiteX66" fmla="*/ 1593 w 10065"/>
                <a:gd name="connsiteY66" fmla="*/ 3983 h 10000"/>
                <a:gd name="connsiteX67" fmla="*/ 1549 w 10065"/>
                <a:gd name="connsiteY67" fmla="*/ 3955 h 10000"/>
                <a:gd name="connsiteX68" fmla="*/ 1460 w 10065"/>
                <a:gd name="connsiteY68" fmla="*/ 3927 h 10000"/>
                <a:gd name="connsiteX69" fmla="*/ 1416 w 10065"/>
                <a:gd name="connsiteY69" fmla="*/ 3927 h 10000"/>
                <a:gd name="connsiteX70" fmla="*/ 1327 w 10065"/>
                <a:gd name="connsiteY70" fmla="*/ 3955 h 10000"/>
                <a:gd name="connsiteX71" fmla="*/ 1283 w 10065"/>
                <a:gd name="connsiteY71" fmla="*/ 4040 h 10000"/>
                <a:gd name="connsiteX72" fmla="*/ 1283 w 10065"/>
                <a:gd name="connsiteY72" fmla="*/ 4266 h 10000"/>
                <a:gd name="connsiteX73" fmla="*/ 1150 w 10065"/>
                <a:gd name="connsiteY73" fmla="*/ 4209 h 10000"/>
                <a:gd name="connsiteX74" fmla="*/ 1018 w 10065"/>
                <a:gd name="connsiteY74" fmla="*/ 4011 h 10000"/>
                <a:gd name="connsiteX75" fmla="*/ 929 w 10065"/>
                <a:gd name="connsiteY75" fmla="*/ 3955 h 10000"/>
                <a:gd name="connsiteX76" fmla="*/ 796 w 10065"/>
                <a:gd name="connsiteY76" fmla="*/ 3955 h 10000"/>
                <a:gd name="connsiteX77" fmla="*/ 752 w 10065"/>
                <a:gd name="connsiteY77" fmla="*/ 3927 h 10000"/>
                <a:gd name="connsiteX78" fmla="*/ 752 w 10065"/>
                <a:gd name="connsiteY78" fmla="*/ 3870 h 10000"/>
                <a:gd name="connsiteX79" fmla="*/ 796 w 10065"/>
                <a:gd name="connsiteY79" fmla="*/ 3785 h 10000"/>
                <a:gd name="connsiteX80" fmla="*/ 796 w 10065"/>
                <a:gd name="connsiteY80" fmla="*/ 3729 h 10000"/>
                <a:gd name="connsiteX81" fmla="*/ 796 w 10065"/>
                <a:gd name="connsiteY81" fmla="*/ 3616 h 10000"/>
                <a:gd name="connsiteX82" fmla="*/ 708 w 10065"/>
                <a:gd name="connsiteY82" fmla="*/ 3503 h 10000"/>
                <a:gd name="connsiteX83" fmla="*/ 531 w 10065"/>
                <a:gd name="connsiteY83" fmla="*/ 3305 h 10000"/>
                <a:gd name="connsiteX84" fmla="*/ 310 w 10065"/>
                <a:gd name="connsiteY84" fmla="*/ 3107 h 10000"/>
                <a:gd name="connsiteX85" fmla="*/ 221 w 10065"/>
                <a:gd name="connsiteY85" fmla="*/ 3023 h 10000"/>
                <a:gd name="connsiteX86" fmla="*/ 221 w 10065"/>
                <a:gd name="connsiteY86" fmla="*/ 2910 h 10000"/>
                <a:gd name="connsiteX87" fmla="*/ 221 w 10065"/>
                <a:gd name="connsiteY87" fmla="*/ 2853 h 10000"/>
                <a:gd name="connsiteX88" fmla="*/ 265 w 10065"/>
                <a:gd name="connsiteY88" fmla="*/ 2825 h 10000"/>
                <a:gd name="connsiteX89" fmla="*/ 310 w 10065"/>
                <a:gd name="connsiteY89" fmla="*/ 2797 h 10000"/>
                <a:gd name="connsiteX90" fmla="*/ 354 w 10065"/>
                <a:gd name="connsiteY90" fmla="*/ 2768 h 10000"/>
                <a:gd name="connsiteX91" fmla="*/ 310 w 10065"/>
                <a:gd name="connsiteY91" fmla="*/ 2712 h 10000"/>
                <a:gd name="connsiteX92" fmla="*/ 310 w 10065"/>
                <a:gd name="connsiteY92" fmla="*/ 2684 h 10000"/>
                <a:gd name="connsiteX93" fmla="*/ 265 w 10065"/>
                <a:gd name="connsiteY93" fmla="*/ 2655 h 10000"/>
                <a:gd name="connsiteX94" fmla="*/ 265 w 10065"/>
                <a:gd name="connsiteY94" fmla="*/ 2627 h 10000"/>
                <a:gd name="connsiteX95" fmla="*/ 310 w 10065"/>
                <a:gd name="connsiteY95" fmla="*/ 2486 h 10000"/>
                <a:gd name="connsiteX96" fmla="*/ 354 w 10065"/>
                <a:gd name="connsiteY96" fmla="*/ 2373 h 10000"/>
                <a:gd name="connsiteX97" fmla="*/ 442 w 10065"/>
                <a:gd name="connsiteY97" fmla="*/ 2288 h 10000"/>
                <a:gd name="connsiteX98" fmla="*/ 487 w 10065"/>
                <a:gd name="connsiteY98" fmla="*/ 2147 h 10000"/>
                <a:gd name="connsiteX99" fmla="*/ 442 w 10065"/>
                <a:gd name="connsiteY99" fmla="*/ 2090 h 10000"/>
                <a:gd name="connsiteX100" fmla="*/ 442 w 10065"/>
                <a:gd name="connsiteY100" fmla="*/ 2034 h 10000"/>
                <a:gd name="connsiteX101" fmla="*/ 354 w 10065"/>
                <a:gd name="connsiteY101" fmla="*/ 1921 h 10000"/>
                <a:gd name="connsiteX102" fmla="*/ 354 w 10065"/>
                <a:gd name="connsiteY102" fmla="*/ 1836 h 10000"/>
                <a:gd name="connsiteX103" fmla="*/ 310 w 10065"/>
                <a:gd name="connsiteY103" fmla="*/ 1780 h 10000"/>
                <a:gd name="connsiteX104" fmla="*/ 177 w 10065"/>
                <a:gd name="connsiteY104" fmla="*/ 1667 h 10000"/>
                <a:gd name="connsiteX105" fmla="*/ 44 w 10065"/>
                <a:gd name="connsiteY105" fmla="*/ 1582 h 10000"/>
                <a:gd name="connsiteX106" fmla="*/ 44 w 10065"/>
                <a:gd name="connsiteY106" fmla="*/ 1525 h 10000"/>
                <a:gd name="connsiteX107" fmla="*/ 0 w 10065"/>
                <a:gd name="connsiteY107" fmla="*/ 1469 h 10000"/>
                <a:gd name="connsiteX108" fmla="*/ 44 w 10065"/>
                <a:gd name="connsiteY108" fmla="*/ 1356 h 10000"/>
                <a:gd name="connsiteX109" fmla="*/ 177 w 10065"/>
                <a:gd name="connsiteY109" fmla="*/ 1243 h 10000"/>
                <a:gd name="connsiteX110" fmla="*/ 442 w 10065"/>
                <a:gd name="connsiteY110" fmla="*/ 1102 h 10000"/>
                <a:gd name="connsiteX111" fmla="*/ 531 w 10065"/>
                <a:gd name="connsiteY111" fmla="*/ 1017 h 10000"/>
                <a:gd name="connsiteX112" fmla="*/ 619 w 10065"/>
                <a:gd name="connsiteY112" fmla="*/ 932 h 10000"/>
                <a:gd name="connsiteX113" fmla="*/ 708 w 10065"/>
                <a:gd name="connsiteY113" fmla="*/ 706 h 10000"/>
                <a:gd name="connsiteX114" fmla="*/ 752 w 10065"/>
                <a:gd name="connsiteY114" fmla="*/ 650 h 10000"/>
                <a:gd name="connsiteX115" fmla="*/ 841 w 10065"/>
                <a:gd name="connsiteY115" fmla="*/ 565 h 10000"/>
                <a:gd name="connsiteX116" fmla="*/ 885 w 10065"/>
                <a:gd name="connsiteY116" fmla="*/ 480 h 10000"/>
                <a:gd name="connsiteX117" fmla="*/ 929 w 10065"/>
                <a:gd name="connsiteY117" fmla="*/ 367 h 10000"/>
                <a:gd name="connsiteX118" fmla="*/ 929 w 10065"/>
                <a:gd name="connsiteY118" fmla="*/ 113 h 10000"/>
                <a:gd name="connsiteX119" fmla="*/ 929 w 10065"/>
                <a:gd name="connsiteY119" fmla="*/ 28 h 10000"/>
                <a:gd name="connsiteX120" fmla="*/ 973 w 10065"/>
                <a:gd name="connsiteY120" fmla="*/ 0 h 10000"/>
                <a:gd name="connsiteX121" fmla="*/ 5487 w 10065"/>
                <a:gd name="connsiteY121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944 h 10000"/>
                <a:gd name="connsiteX7" fmla="*/ 8761 w 10065"/>
                <a:gd name="connsiteY7" fmla="*/ 10000 h 10000"/>
                <a:gd name="connsiteX8" fmla="*/ 4469 w 10065"/>
                <a:gd name="connsiteY8" fmla="*/ 8362 h 10000"/>
                <a:gd name="connsiteX9" fmla="*/ 4204 w 10065"/>
                <a:gd name="connsiteY9" fmla="*/ 8277 h 10000"/>
                <a:gd name="connsiteX10" fmla="*/ 4027 w 10065"/>
                <a:gd name="connsiteY10" fmla="*/ 8164 h 10000"/>
                <a:gd name="connsiteX11" fmla="*/ 3938 w 10065"/>
                <a:gd name="connsiteY11" fmla="*/ 8079 h 10000"/>
                <a:gd name="connsiteX12" fmla="*/ 3850 w 10065"/>
                <a:gd name="connsiteY12" fmla="*/ 8023 h 10000"/>
                <a:gd name="connsiteX13" fmla="*/ 3805 w 10065"/>
                <a:gd name="connsiteY13" fmla="*/ 7938 h 10000"/>
                <a:gd name="connsiteX14" fmla="*/ 3673 w 10065"/>
                <a:gd name="connsiteY14" fmla="*/ 7853 h 10000"/>
                <a:gd name="connsiteX15" fmla="*/ 3496 w 10065"/>
                <a:gd name="connsiteY15" fmla="*/ 7797 h 10000"/>
                <a:gd name="connsiteX16" fmla="*/ 3319 w 10065"/>
                <a:gd name="connsiteY16" fmla="*/ 7740 h 10000"/>
                <a:gd name="connsiteX17" fmla="*/ 2920 w 10065"/>
                <a:gd name="connsiteY17" fmla="*/ 7684 h 10000"/>
                <a:gd name="connsiteX18" fmla="*/ 2611 w 10065"/>
                <a:gd name="connsiteY18" fmla="*/ 7684 h 10000"/>
                <a:gd name="connsiteX19" fmla="*/ 2434 w 10065"/>
                <a:gd name="connsiteY19" fmla="*/ 7627 h 10000"/>
                <a:gd name="connsiteX20" fmla="*/ 2389 w 10065"/>
                <a:gd name="connsiteY20" fmla="*/ 7571 h 10000"/>
                <a:gd name="connsiteX21" fmla="*/ 2345 w 10065"/>
                <a:gd name="connsiteY21" fmla="*/ 7542 h 10000"/>
                <a:gd name="connsiteX22" fmla="*/ 2389 w 10065"/>
                <a:gd name="connsiteY22" fmla="*/ 7373 h 10000"/>
                <a:gd name="connsiteX23" fmla="*/ 2434 w 10065"/>
                <a:gd name="connsiteY23" fmla="*/ 7260 h 10000"/>
                <a:gd name="connsiteX24" fmla="*/ 2522 w 10065"/>
                <a:gd name="connsiteY24" fmla="*/ 7119 h 10000"/>
                <a:gd name="connsiteX25" fmla="*/ 2566 w 10065"/>
                <a:gd name="connsiteY25" fmla="*/ 7006 h 10000"/>
                <a:gd name="connsiteX26" fmla="*/ 2345 w 10065"/>
                <a:gd name="connsiteY26" fmla="*/ 6921 h 10000"/>
                <a:gd name="connsiteX27" fmla="*/ 2301 w 10065"/>
                <a:gd name="connsiteY27" fmla="*/ 6893 h 10000"/>
                <a:gd name="connsiteX28" fmla="*/ 2257 w 10065"/>
                <a:gd name="connsiteY28" fmla="*/ 6836 h 10000"/>
                <a:gd name="connsiteX29" fmla="*/ 2301 w 10065"/>
                <a:gd name="connsiteY29" fmla="*/ 6751 h 10000"/>
                <a:gd name="connsiteX30" fmla="*/ 2345 w 10065"/>
                <a:gd name="connsiteY30" fmla="*/ 6723 h 10000"/>
                <a:gd name="connsiteX31" fmla="*/ 2212 w 10065"/>
                <a:gd name="connsiteY31" fmla="*/ 6554 h 10000"/>
                <a:gd name="connsiteX32" fmla="*/ 2080 w 10065"/>
                <a:gd name="connsiteY32" fmla="*/ 6412 h 10000"/>
                <a:gd name="connsiteX33" fmla="*/ 1770 w 10065"/>
                <a:gd name="connsiteY33" fmla="*/ 6158 h 10000"/>
                <a:gd name="connsiteX34" fmla="*/ 1637 w 10065"/>
                <a:gd name="connsiteY34" fmla="*/ 6017 h 10000"/>
                <a:gd name="connsiteX35" fmla="*/ 1549 w 10065"/>
                <a:gd name="connsiteY35" fmla="*/ 5847 h 10000"/>
                <a:gd name="connsiteX36" fmla="*/ 1460 w 10065"/>
                <a:gd name="connsiteY36" fmla="*/ 5678 h 10000"/>
                <a:gd name="connsiteX37" fmla="*/ 1416 w 10065"/>
                <a:gd name="connsiteY37" fmla="*/ 5480 h 10000"/>
                <a:gd name="connsiteX38" fmla="*/ 1460 w 10065"/>
                <a:gd name="connsiteY38" fmla="*/ 5424 h 10000"/>
                <a:gd name="connsiteX39" fmla="*/ 1460 w 10065"/>
                <a:gd name="connsiteY39" fmla="*/ 5395 h 10000"/>
                <a:gd name="connsiteX40" fmla="*/ 1549 w 10065"/>
                <a:gd name="connsiteY40" fmla="*/ 5339 h 10000"/>
                <a:gd name="connsiteX41" fmla="*/ 1637 w 10065"/>
                <a:gd name="connsiteY41" fmla="*/ 5282 h 10000"/>
                <a:gd name="connsiteX42" fmla="*/ 1681 w 10065"/>
                <a:gd name="connsiteY42" fmla="*/ 5254 h 10000"/>
                <a:gd name="connsiteX43" fmla="*/ 1681 w 10065"/>
                <a:gd name="connsiteY43" fmla="*/ 5198 h 10000"/>
                <a:gd name="connsiteX44" fmla="*/ 1681 w 10065"/>
                <a:gd name="connsiteY44" fmla="*/ 5141 h 10000"/>
                <a:gd name="connsiteX45" fmla="*/ 1593 w 10065"/>
                <a:gd name="connsiteY45" fmla="*/ 5085 h 10000"/>
                <a:gd name="connsiteX46" fmla="*/ 1416 w 10065"/>
                <a:gd name="connsiteY46" fmla="*/ 4972 h 10000"/>
                <a:gd name="connsiteX47" fmla="*/ 1239 w 10065"/>
                <a:gd name="connsiteY47" fmla="*/ 4887 h 10000"/>
                <a:gd name="connsiteX48" fmla="*/ 1150 w 10065"/>
                <a:gd name="connsiteY48" fmla="*/ 4802 h 10000"/>
                <a:gd name="connsiteX49" fmla="*/ 1150 w 10065"/>
                <a:gd name="connsiteY49" fmla="*/ 4746 h 10000"/>
                <a:gd name="connsiteX50" fmla="*/ 1195 w 10065"/>
                <a:gd name="connsiteY50" fmla="*/ 4492 h 10000"/>
                <a:gd name="connsiteX51" fmla="*/ 1195 w 10065"/>
                <a:gd name="connsiteY51" fmla="*/ 4379 h 10000"/>
                <a:gd name="connsiteX52" fmla="*/ 1150 w 10065"/>
                <a:gd name="connsiteY52" fmla="*/ 4266 h 10000"/>
                <a:gd name="connsiteX53" fmla="*/ 1283 w 10065"/>
                <a:gd name="connsiteY53" fmla="*/ 4266 h 10000"/>
                <a:gd name="connsiteX54" fmla="*/ 1372 w 10065"/>
                <a:gd name="connsiteY54" fmla="*/ 4407 h 10000"/>
                <a:gd name="connsiteX55" fmla="*/ 1549 w 10065"/>
                <a:gd name="connsiteY55" fmla="*/ 4520 h 10000"/>
                <a:gd name="connsiteX56" fmla="*/ 1549 w 10065"/>
                <a:gd name="connsiteY56" fmla="*/ 4463 h 10000"/>
                <a:gd name="connsiteX57" fmla="*/ 1549 w 10065"/>
                <a:gd name="connsiteY57" fmla="*/ 4435 h 10000"/>
                <a:gd name="connsiteX58" fmla="*/ 1504 w 10065"/>
                <a:gd name="connsiteY58" fmla="*/ 4379 h 10000"/>
                <a:gd name="connsiteX59" fmla="*/ 1460 w 10065"/>
                <a:gd name="connsiteY59" fmla="*/ 4322 h 10000"/>
                <a:gd name="connsiteX60" fmla="*/ 1416 w 10065"/>
                <a:gd name="connsiteY60" fmla="*/ 4237 h 10000"/>
                <a:gd name="connsiteX61" fmla="*/ 1372 w 10065"/>
                <a:gd name="connsiteY61" fmla="*/ 4153 h 10000"/>
                <a:gd name="connsiteX62" fmla="*/ 1416 w 10065"/>
                <a:gd name="connsiteY62" fmla="*/ 4096 h 10000"/>
                <a:gd name="connsiteX63" fmla="*/ 1460 w 10065"/>
                <a:gd name="connsiteY63" fmla="*/ 4068 h 10000"/>
                <a:gd name="connsiteX64" fmla="*/ 1549 w 10065"/>
                <a:gd name="connsiteY64" fmla="*/ 4040 h 10000"/>
                <a:gd name="connsiteX65" fmla="*/ 1593 w 10065"/>
                <a:gd name="connsiteY65" fmla="*/ 3983 h 10000"/>
                <a:gd name="connsiteX66" fmla="*/ 1549 w 10065"/>
                <a:gd name="connsiteY66" fmla="*/ 3955 h 10000"/>
                <a:gd name="connsiteX67" fmla="*/ 1460 w 10065"/>
                <a:gd name="connsiteY67" fmla="*/ 3927 h 10000"/>
                <a:gd name="connsiteX68" fmla="*/ 1416 w 10065"/>
                <a:gd name="connsiteY68" fmla="*/ 3927 h 10000"/>
                <a:gd name="connsiteX69" fmla="*/ 1327 w 10065"/>
                <a:gd name="connsiteY69" fmla="*/ 3955 h 10000"/>
                <a:gd name="connsiteX70" fmla="*/ 1283 w 10065"/>
                <a:gd name="connsiteY70" fmla="*/ 4040 h 10000"/>
                <a:gd name="connsiteX71" fmla="*/ 1283 w 10065"/>
                <a:gd name="connsiteY71" fmla="*/ 4266 h 10000"/>
                <a:gd name="connsiteX72" fmla="*/ 1150 w 10065"/>
                <a:gd name="connsiteY72" fmla="*/ 4209 h 10000"/>
                <a:gd name="connsiteX73" fmla="*/ 1018 w 10065"/>
                <a:gd name="connsiteY73" fmla="*/ 4011 h 10000"/>
                <a:gd name="connsiteX74" fmla="*/ 929 w 10065"/>
                <a:gd name="connsiteY74" fmla="*/ 3955 h 10000"/>
                <a:gd name="connsiteX75" fmla="*/ 796 w 10065"/>
                <a:gd name="connsiteY75" fmla="*/ 3955 h 10000"/>
                <a:gd name="connsiteX76" fmla="*/ 752 w 10065"/>
                <a:gd name="connsiteY76" fmla="*/ 3927 h 10000"/>
                <a:gd name="connsiteX77" fmla="*/ 752 w 10065"/>
                <a:gd name="connsiteY77" fmla="*/ 3870 h 10000"/>
                <a:gd name="connsiteX78" fmla="*/ 796 w 10065"/>
                <a:gd name="connsiteY78" fmla="*/ 3785 h 10000"/>
                <a:gd name="connsiteX79" fmla="*/ 796 w 10065"/>
                <a:gd name="connsiteY79" fmla="*/ 3729 h 10000"/>
                <a:gd name="connsiteX80" fmla="*/ 796 w 10065"/>
                <a:gd name="connsiteY80" fmla="*/ 3616 h 10000"/>
                <a:gd name="connsiteX81" fmla="*/ 708 w 10065"/>
                <a:gd name="connsiteY81" fmla="*/ 3503 h 10000"/>
                <a:gd name="connsiteX82" fmla="*/ 531 w 10065"/>
                <a:gd name="connsiteY82" fmla="*/ 3305 h 10000"/>
                <a:gd name="connsiteX83" fmla="*/ 310 w 10065"/>
                <a:gd name="connsiteY83" fmla="*/ 3107 h 10000"/>
                <a:gd name="connsiteX84" fmla="*/ 221 w 10065"/>
                <a:gd name="connsiteY84" fmla="*/ 3023 h 10000"/>
                <a:gd name="connsiteX85" fmla="*/ 221 w 10065"/>
                <a:gd name="connsiteY85" fmla="*/ 2910 h 10000"/>
                <a:gd name="connsiteX86" fmla="*/ 221 w 10065"/>
                <a:gd name="connsiteY86" fmla="*/ 2853 h 10000"/>
                <a:gd name="connsiteX87" fmla="*/ 265 w 10065"/>
                <a:gd name="connsiteY87" fmla="*/ 2825 h 10000"/>
                <a:gd name="connsiteX88" fmla="*/ 310 w 10065"/>
                <a:gd name="connsiteY88" fmla="*/ 2797 h 10000"/>
                <a:gd name="connsiteX89" fmla="*/ 354 w 10065"/>
                <a:gd name="connsiteY89" fmla="*/ 2768 h 10000"/>
                <a:gd name="connsiteX90" fmla="*/ 310 w 10065"/>
                <a:gd name="connsiteY90" fmla="*/ 2712 h 10000"/>
                <a:gd name="connsiteX91" fmla="*/ 310 w 10065"/>
                <a:gd name="connsiteY91" fmla="*/ 2684 h 10000"/>
                <a:gd name="connsiteX92" fmla="*/ 265 w 10065"/>
                <a:gd name="connsiteY92" fmla="*/ 2655 h 10000"/>
                <a:gd name="connsiteX93" fmla="*/ 265 w 10065"/>
                <a:gd name="connsiteY93" fmla="*/ 2627 h 10000"/>
                <a:gd name="connsiteX94" fmla="*/ 310 w 10065"/>
                <a:gd name="connsiteY94" fmla="*/ 2486 h 10000"/>
                <a:gd name="connsiteX95" fmla="*/ 354 w 10065"/>
                <a:gd name="connsiteY95" fmla="*/ 2373 h 10000"/>
                <a:gd name="connsiteX96" fmla="*/ 442 w 10065"/>
                <a:gd name="connsiteY96" fmla="*/ 2288 h 10000"/>
                <a:gd name="connsiteX97" fmla="*/ 487 w 10065"/>
                <a:gd name="connsiteY97" fmla="*/ 2147 h 10000"/>
                <a:gd name="connsiteX98" fmla="*/ 442 w 10065"/>
                <a:gd name="connsiteY98" fmla="*/ 2090 h 10000"/>
                <a:gd name="connsiteX99" fmla="*/ 442 w 10065"/>
                <a:gd name="connsiteY99" fmla="*/ 2034 h 10000"/>
                <a:gd name="connsiteX100" fmla="*/ 354 w 10065"/>
                <a:gd name="connsiteY100" fmla="*/ 1921 h 10000"/>
                <a:gd name="connsiteX101" fmla="*/ 354 w 10065"/>
                <a:gd name="connsiteY101" fmla="*/ 1836 h 10000"/>
                <a:gd name="connsiteX102" fmla="*/ 310 w 10065"/>
                <a:gd name="connsiteY102" fmla="*/ 1780 h 10000"/>
                <a:gd name="connsiteX103" fmla="*/ 177 w 10065"/>
                <a:gd name="connsiteY103" fmla="*/ 1667 h 10000"/>
                <a:gd name="connsiteX104" fmla="*/ 44 w 10065"/>
                <a:gd name="connsiteY104" fmla="*/ 1582 h 10000"/>
                <a:gd name="connsiteX105" fmla="*/ 44 w 10065"/>
                <a:gd name="connsiteY105" fmla="*/ 1525 h 10000"/>
                <a:gd name="connsiteX106" fmla="*/ 0 w 10065"/>
                <a:gd name="connsiteY106" fmla="*/ 1469 h 10000"/>
                <a:gd name="connsiteX107" fmla="*/ 44 w 10065"/>
                <a:gd name="connsiteY107" fmla="*/ 1356 h 10000"/>
                <a:gd name="connsiteX108" fmla="*/ 177 w 10065"/>
                <a:gd name="connsiteY108" fmla="*/ 1243 h 10000"/>
                <a:gd name="connsiteX109" fmla="*/ 442 w 10065"/>
                <a:gd name="connsiteY109" fmla="*/ 1102 h 10000"/>
                <a:gd name="connsiteX110" fmla="*/ 531 w 10065"/>
                <a:gd name="connsiteY110" fmla="*/ 1017 h 10000"/>
                <a:gd name="connsiteX111" fmla="*/ 619 w 10065"/>
                <a:gd name="connsiteY111" fmla="*/ 932 h 10000"/>
                <a:gd name="connsiteX112" fmla="*/ 708 w 10065"/>
                <a:gd name="connsiteY112" fmla="*/ 706 h 10000"/>
                <a:gd name="connsiteX113" fmla="*/ 752 w 10065"/>
                <a:gd name="connsiteY113" fmla="*/ 650 h 10000"/>
                <a:gd name="connsiteX114" fmla="*/ 841 w 10065"/>
                <a:gd name="connsiteY114" fmla="*/ 565 h 10000"/>
                <a:gd name="connsiteX115" fmla="*/ 885 w 10065"/>
                <a:gd name="connsiteY115" fmla="*/ 480 h 10000"/>
                <a:gd name="connsiteX116" fmla="*/ 929 w 10065"/>
                <a:gd name="connsiteY116" fmla="*/ 367 h 10000"/>
                <a:gd name="connsiteX117" fmla="*/ 929 w 10065"/>
                <a:gd name="connsiteY117" fmla="*/ 113 h 10000"/>
                <a:gd name="connsiteX118" fmla="*/ 929 w 10065"/>
                <a:gd name="connsiteY118" fmla="*/ 28 h 10000"/>
                <a:gd name="connsiteX119" fmla="*/ 973 w 10065"/>
                <a:gd name="connsiteY119" fmla="*/ 0 h 10000"/>
                <a:gd name="connsiteX120" fmla="*/ 5487 w 10065"/>
                <a:gd name="connsiteY120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8761 w 10065"/>
                <a:gd name="connsiteY6" fmla="*/ 10000 h 10000"/>
                <a:gd name="connsiteX7" fmla="*/ 4469 w 10065"/>
                <a:gd name="connsiteY7" fmla="*/ 8362 h 10000"/>
                <a:gd name="connsiteX8" fmla="*/ 4204 w 10065"/>
                <a:gd name="connsiteY8" fmla="*/ 8277 h 10000"/>
                <a:gd name="connsiteX9" fmla="*/ 4027 w 10065"/>
                <a:gd name="connsiteY9" fmla="*/ 8164 h 10000"/>
                <a:gd name="connsiteX10" fmla="*/ 3938 w 10065"/>
                <a:gd name="connsiteY10" fmla="*/ 8079 h 10000"/>
                <a:gd name="connsiteX11" fmla="*/ 3850 w 10065"/>
                <a:gd name="connsiteY11" fmla="*/ 8023 h 10000"/>
                <a:gd name="connsiteX12" fmla="*/ 3805 w 10065"/>
                <a:gd name="connsiteY12" fmla="*/ 7938 h 10000"/>
                <a:gd name="connsiteX13" fmla="*/ 3673 w 10065"/>
                <a:gd name="connsiteY13" fmla="*/ 7853 h 10000"/>
                <a:gd name="connsiteX14" fmla="*/ 3496 w 10065"/>
                <a:gd name="connsiteY14" fmla="*/ 7797 h 10000"/>
                <a:gd name="connsiteX15" fmla="*/ 3319 w 10065"/>
                <a:gd name="connsiteY15" fmla="*/ 7740 h 10000"/>
                <a:gd name="connsiteX16" fmla="*/ 2920 w 10065"/>
                <a:gd name="connsiteY16" fmla="*/ 7684 h 10000"/>
                <a:gd name="connsiteX17" fmla="*/ 2611 w 10065"/>
                <a:gd name="connsiteY17" fmla="*/ 7684 h 10000"/>
                <a:gd name="connsiteX18" fmla="*/ 2434 w 10065"/>
                <a:gd name="connsiteY18" fmla="*/ 7627 h 10000"/>
                <a:gd name="connsiteX19" fmla="*/ 2389 w 10065"/>
                <a:gd name="connsiteY19" fmla="*/ 7571 h 10000"/>
                <a:gd name="connsiteX20" fmla="*/ 2345 w 10065"/>
                <a:gd name="connsiteY20" fmla="*/ 7542 h 10000"/>
                <a:gd name="connsiteX21" fmla="*/ 2389 w 10065"/>
                <a:gd name="connsiteY21" fmla="*/ 7373 h 10000"/>
                <a:gd name="connsiteX22" fmla="*/ 2434 w 10065"/>
                <a:gd name="connsiteY22" fmla="*/ 7260 h 10000"/>
                <a:gd name="connsiteX23" fmla="*/ 2522 w 10065"/>
                <a:gd name="connsiteY23" fmla="*/ 7119 h 10000"/>
                <a:gd name="connsiteX24" fmla="*/ 2566 w 10065"/>
                <a:gd name="connsiteY24" fmla="*/ 7006 h 10000"/>
                <a:gd name="connsiteX25" fmla="*/ 2345 w 10065"/>
                <a:gd name="connsiteY25" fmla="*/ 6921 h 10000"/>
                <a:gd name="connsiteX26" fmla="*/ 2301 w 10065"/>
                <a:gd name="connsiteY26" fmla="*/ 6893 h 10000"/>
                <a:gd name="connsiteX27" fmla="*/ 2257 w 10065"/>
                <a:gd name="connsiteY27" fmla="*/ 6836 h 10000"/>
                <a:gd name="connsiteX28" fmla="*/ 2301 w 10065"/>
                <a:gd name="connsiteY28" fmla="*/ 6751 h 10000"/>
                <a:gd name="connsiteX29" fmla="*/ 2345 w 10065"/>
                <a:gd name="connsiteY29" fmla="*/ 6723 h 10000"/>
                <a:gd name="connsiteX30" fmla="*/ 2212 w 10065"/>
                <a:gd name="connsiteY30" fmla="*/ 6554 h 10000"/>
                <a:gd name="connsiteX31" fmla="*/ 2080 w 10065"/>
                <a:gd name="connsiteY31" fmla="*/ 6412 h 10000"/>
                <a:gd name="connsiteX32" fmla="*/ 1770 w 10065"/>
                <a:gd name="connsiteY32" fmla="*/ 6158 h 10000"/>
                <a:gd name="connsiteX33" fmla="*/ 1637 w 10065"/>
                <a:gd name="connsiteY33" fmla="*/ 6017 h 10000"/>
                <a:gd name="connsiteX34" fmla="*/ 1549 w 10065"/>
                <a:gd name="connsiteY34" fmla="*/ 5847 h 10000"/>
                <a:gd name="connsiteX35" fmla="*/ 1460 w 10065"/>
                <a:gd name="connsiteY35" fmla="*/ 5678 h 10000"/>
                <a:gd name="connsiteX36" fmla="*/ 1416 w 10065"/>
                <a:gd name="connsiteY36" fmla="*/ 5480 h 10000"/>
                <a:gd name="connsiteX37" fmla="*/ 1460 w 10065"/>
                <a:gd name="connsiteY37" fmla="*/ 5424 h 10000"/>
                <a:gd name="connsiteX38" fmla="*/ 1460 w 10065"/>
                <a:gd name="connsiteY38" fmla="*/ 5395 h 10000"/>
                <a:gd name="connsiteX39" fmla="*/ 1549 w 10065"/>
                <a:gd name="connsiteY39" fmla="*/ 5339 h 10000"/>
                <a:gd name="connsiteX40" fmla="*/ 1637 w 10065"/>
                <a:gd name="connsiteY40" fmla="*/ 5282 h 10000"/>
                <a:gd name="connsiteX41" fmla="*/ 1681 w 10065"/>
                <a:gd name="connsiteY41" fmla="*/ 5254 h 10000"/>
                <a:gd name="connsiteX42" fmla="*/ 1681 w 10065"/>
                <a:gd name="connsiteY42" fmla="*/ 5198 h 10000"/>
                <a:gd name="connsiteX43" fmla="*/ 1681 w 10065"/>
                <a:gd name="connsiteY43" fmla="*/ 5141 h 10000"/>
                <a:gd name="connsiteX44" fmla="*/ 1593 w 10065"/>
                <a:gd name="connsiteY44" fmla="*/ 5085 h 10000"/>
                <a:gd name="connsiteX45" fmla="*/ 1416 w 10065"/>
                <a:gd name="connsiteY45" fmla="*/ 4972 h 10000"/>
                <a:gd name="connsiteX46" fmla="*/ 1239 w 10065"/>
                <a:gd name="connsiteY46" fmla="*/ 4887 h 10000"/>
                <a:gd name="connsiteX47" fmla="*/ 1150 w 10065"/>
                <a:gd name="connsiteY47" fmla="*/ 4802 h 10000"/>
                <a:gd name="connsiteX48" fmla="*/ 1150 w 10065"/>
                <a:gd name="connsiteY48" fmla="*/ 4746 h 10000"/>
                <a:gd name="connsiteX49" fmla="*/ 1195 w 10065"/>
                <a:gd name="connsiteY49" fmla="*/ 4492 h 10000"/>
                <a:gd name="connsiteX50" fmla="*/ 1195 w 10065"/>
                <a:gd name="connsiteY50" fmla="*/ 4379 h 10000"/>
                <a:gd name="connsiteX51" fmla="*/ 1150 w 10065"/>
                <a:gd name="connsiteY51" fmla="*/ 4266 h 10000"/>
                <a:gd name="connsiteX52" fmla="*/ 1283 w 10065"/>
                <a:gd name="connsiteY52" fmla="*/ 4266 h 10000"/>
                <a:gd name="connsiteX53" fmla="*/ 1372 w 10065"/>
                <a:gd name="connsiteY53" fmla="*/ 4407 h 10000"/>
                <a:gd name="connsiteX54" fmla="*/ 1549 w 10065"/>
                <a:gd name="connsiteY54" fmla="*/ 4520 h 10000"/>
                <a:gd name="connsiteX55" fmla="*/ 1549 w 10065"/>
                <a:gd name="connsiteY55" fmla="*/ 4463 h 10000"/>
                <a:gd name="connsiteX56" fmla="*/ 1549 w 10065"/>
                <a:gd name="connsiteY56" fmla="*/ 4435 h 10000"/>
                <a:gd name="connsiteX57" fmla="*/ 1504 w 10065"/>
                <a:gd name="connsiteY57" fmla="*/ 4379 h 10000"/>
                <a:gd name="connsiteX58" fmla="*/ 1460 w 10065"/>
                <a:gd name="connsiteY58" fmla="*/ 4322 h 10000"/>
                <a:gd name="connsiteX59" fmla="*/ 1416 w 10065"/>
                <a:gd name="connsiteY59" fmla="*/ 4237 h 10000"/>
                <a:gd name="connsiteX60" fmla="*/ 1372 w 10065"/>
                <a:gd name="connsiteY60" fmla="*/ 4153 h 10000"/>
                <a:gd name="connsiteX61" fmla="*/ 1416 w 10065"/>
                <a:gd name="connsiteY61" fmla="*/ 4096 h 10000"/>
                <a:gd name="connsiteX62" fmla="*/ 1460 w 10065"/>
                <a:gd name="connsiteY62" fmla="*/ 4068 h 10000"/>
                <a:gd name="connsiteX63" fmla="*/ 1549 w 10065"/>
                <a:gd name="connsiteY63" fmla="*/ 4040 h 10000"/>
                <a:gd name="connsiteX64" fmla="*/ 1593 w 10065"/>
                <a:gd name="connsiteY64" fmla="*/ 3983 h 10000"/>
                <a:gd name="connsiteX65" fmla="*/ 1549 w 10065"/>
                <a:gd name="connsiteY65" fmla="*/ 3955 h 10000"/>
                <a:gd name="connsiteX66" fmla="*/ 1460 w 10065"/>
                <a:gd name="connsiteY66" fmla="*/ 3927 h 10000"/>
                <a:gd name="connsiteX67" fmla="*/ 1416 w 10065"/>
                <a:gd name="connsiteY67" fmla="*/ 3927 h 10000"/>
                <a:gd name="connsiteX68" fmla="*/ 1327 w 10065"/>
                <a:gd name="connsiteY68" fmla="*/ 3955 h 10000"/>
                <a:gd name="connsiteX69" fmla="*/ 1283 w 10065"/>
                <a:gd name="connsiteY69" fmla="*/ 4040 h 10000"/>
                <a:gd name="connsiteX70" fmla="*/ 1283 w 10065"/>
                <a:gd name="connsiteY70" fmla="*/ 4266 h 10000"/>
                <a:gd name="connsiteX71" fmla="*/ 1150 w 10065"/>
                <a:gd name="connsiteY71" fmla="*/ 4209 h 10000"/>
                <a:gd name="connsiteX72" fmla="*/ 1018 w 10065"/>
                <a:gd name="connsiteY72" fmla="*/ 4011 h 10000"/>
                <a:gd name="connsiteX73" fmla="*/ 929 w 10065"/>
                <a:gd name="connsiteY73" fmla="*/ 3955 h 10000"/>
                <a:gd name="connsiteX74" fmla="*/ 796 w 10065"/>
                <a:gd name="connsiteY74" fmla="*/ 3955 h 10000"/>
                <a:gd name="connsiteX75" fmla="*/ 752 w 10065"/>
                <a:gd name="connsiteY75" fmla="*/ 3927 h 10000"/>
                <a:gd name="connsiteX76" fmla="*/ 752 w 10065"/>
                <a:gd name="connsiteY76" fmla="*/ 3870 h 10000"/>
                <a:gd name="connsiteX77" fmla="*/ 796 w 10065"/>
                <a:gd name="connsiteY77" fmla="*/ 3785 h 10000"/>
                <a:gd name="connsiteX78" fmla="*/ 796 w 10065"/>
                <a:gd name="connsiteY78" fmla="*/ 3729 h 10000"/>
                <a:gd name="connsiteX79" fmla="*/ 796 w 10065"/>
                <a:gd name="connsiteY79" fmla="*/ 3616 h 10000"/>
                <a:gd name="connsiteX80" fmla="*/ 708 w 10065"/>
                <a:gd name="connsiteY80" fmla="*/ 3503 h 10000"/>
                <a:gd name="connsiteX81" fmla="*/ 531 w 10065"/>
                <a:gd name="connsiteY81" fmla="*/ 3305 h 10000"/>
                <a:gd name="connsiteX82" fmla="*/ 310 w 10065"/>
                <a:gd name="connsiteY82" fmla="*/ 3107 h 10000"/>
                <a:gd name="connsiteX83" fmla="*/ 221 w 10065"/>
                <a:gd name="connsiteY83" fmla="*/ 3023 h 10000"/>
                <a:gd name="connsiteX84" fmla="*/ 221 w 10065"/>
                <a:gd name="connsiteY84" fmla="*/ 2910 h 10000"/>
                <a:gd name="connsiteX85" fmla="*/ 221 w 10065"/>
                <a:gd name="connsiteY85" fmla="*/ 2853 h 10000"/>
                <a:gd name="connsiteX86" fmla="*/ 265 w 10065"/>
                <a:gd name="connsiteY86" fmla="*/ 2825 h 10000"/>
                <a:gd name="connsiteX87" fmla="*/ 310 w 10065"/>
                <a:gd name="connsiteY87" fmla="*/ 2797 h 10000"/>
                <a:gd name="connsiteX88" fmla="*/ 354 w 10065"/>
                <a:gd name="connsiteY88" fmla="*/ 2768 h 10000"/>
                <a:gd name="connsiteX89" fmla="*/ 310 w 10065"/>
                <a:gd name="connsiteY89" fmla="*/ 2712 h 10000"/>
                <a:gd name="connsiteX90" fmla="*/ 310 w 10065"/>
                <a:gd name="connsiteY90" fmla="*/ 2684 h 10000"/>
                <a:gd name="connsiteX91" fmla="*/ 265 w 10065"/>
                <a:gd name="connsiteY91" fmla="*/ 2655 h 10000"/>
                <a:gd name="connsiteX92" fmla="*/ 265 w 10065"/>
                <a:gd name="connsiteY92" fmla="*/ 2627 h 10000"/>
                <a:gd name="connsiteX93" fmla="*/ 310 w 10065"/>
                <a:gd name="connsiteY93" fmla="*/ 2486 h 10000"/>
                <a:gd name="connsiteX94" fmla="*/ 354 w 10065"/>
                <a:gd name="connsiteY94" fmla="*/ 2373 h 10000"/>
                <a:gd name="connsiteX95" fmla="*/ 442 w 10065"/>
                <a:gd name="connsiteY95" fmla="*/ 2288 h 10000"/>
                <a:gd name="connsiteX96" fmla="*/ 487 w 10065"/>
                <a:gd name="connsiteY96" fmla="*/ 2147 h 10000"/>
                <a:gd name="connsiteX97" fmla="*/ 442 w 10065"/>
                <a:gd name="connsiteY97" fmla="*/ 2090 h 10000"/>
                <a:gd name="connsiteX98" fmla="*/ 442 w 10065"/>
                <a:gd name="connsiteY98" fmla="*/ 2034 h 10000"/>
                <a:gd name="connsiteX99" fmla="*/ 354 w 10065"/>
                <a:gd name="connsiteY99" fmla="*/ 1921 h 10000"/>
                <a:gd name="connsiteX100" fmla="*/ 354 w 10065"/>
                <a:gd name="connsiteY100" fmla="*/ 1836 h 10000"/>
                <a:gd name="connsiteX101" fmla="*/ 310 w 10065"/>
                <a:gd name="connsiteY101" fmla="*/ 1780 h 10000"/>
                <a:gd name="connsiteX102" fmla="*/ 177 w 10065"/>
                <a:gd name="connsiteY102" fmla="*/ 1667 h 10000"/>
                <a:gd name="connsiteX103" fmla="*/ 44 w 10065"/>
                <a:gd name="connsiteY103" fmla="*/ 1582 h 10000"/>
                <a:gd name="connsiteX104" fmla="*/ 44 w 10065"/>
                <a:gd name="connsiteY104" fmla="*/ 1525 h 10000"/>
                <a:gd name="connsiteX105" fmla="*/ 0 w 10065"/>
                <a:gd name="connsiteY105" fmla="*/ 1469 h 10000"/>
                <a:gd name="connsiteX106" fmla="*/ 44 w 10065"/>
                <a:gd name="connsiteY106" fmla="*/ 1356 h 10000"/>
                <a:gd name="connsiteX107" fmla="*/ 177 w 10065"/>
                <a:gd name="connsiteY107" fmla="*/ 1243 h 10000"/>
                <a:gd name="connsiteX108" fmla="*/ 442 w 10065"/>
                <a:gd name="connsiteY108" fmla="*/ 1102 h 10000"/>
                <a:gd name="connsiteX109" fmla="*/ 531 w 10065"/>
                <a:gd name="connsiteY109" fmla="*/ 1017 h 10000"/>
                <a:gd name="connsiteX110" fmla="*/ 619 w 10065"/>
                <a:gd name="connsiteY110" fmla="*/ 932 h 10000"/>
                <a:gd name="connsiteX111" fmla="*/ 708 w 10065"/>
                <a:gd name="connsiteY111" fmla="*/ 706 h 10000"/>
                <a:gd name="connsiteX112" fmla="*/ 752 w 10065"/>
                <a:gd name="connsiteY112" fmla="*/ 650 h 10000"/>
                <a:gd name="connsiteX113" fmla="*/ 841 w 10065"/>
                <a:gd name="connsiteY113" fmla="*/ 565 h 10000"/>
                <a:gd name="connsiteX114" fmla="*/ 885 w 10065"/>
                <a:gd name="connsiteY114" fmla="*/ 480 h 10000"/>
                <a:gd name="connsiteX115" fmla="*/ 929 w 10065"/>
                <a:gd name="connsiteY115" fmla="*/ 367 h 10000"/>
                <a:gd name="connsiteX116" fmla="*/ 929 w 10065"/>
                <a:gd name="connsiteY116" fmla="*/ 113 h 10000"/>
                <a:gd name="connsiteX117" fmla="*/ 929 w 10065"/>
                <a:gd name="connsiteY117" fmla="*/ 28 h 10000"/>
                <a:gd name="connsiteX118" fmla="*/ 973 w 10065"/>
                <a:gd name="connsiteY118" fmla="*/ 0 h 10000"/>
                <a:gd name="connsiteX119" fmla="*/ 5487 w 10065"/>
                <a:gd name="connsiteY119" fmla="*/ 763 h 10000"/>
                <a:gd name="connsiteX0" fmla="*/ 5487 w 10065"/>
                <a:gd name="connsiteY0" fmla="*/ 763 h 8672"/>
                <a:gd name="connsiteX1" fmla="*/ 4469 w 10065"/>
                <a:gd name="connsiteY1" fmla="*/ 3531 h 8672"/>
                <a:gd name="connsiteX2" fmla="*/ 9646 w 10065"/>
                <a:gd name="connsiteY2" fmla="*/ 8023 h 8672"/>
                <a:gd name="connsiteX3" fmla="*/ 9779 w 10065"/>
                <a:gd name="connsiteY3" fmla="*/ 8446 h 8672"/>
                <a:gd name="connsiteX4" fmla="*/ 9912 w 10065"/>
                <a:gd name="connsiteY4" fmla="*/ 8503 h 8672"/>
                <a:gd name="connsiteX5" fmla="*/ 9956 w 10065"/>
                <a:gd name="connsiteY5" fmla="*/ 8672 h 8672"/>
                <a:gd name="connsiteX6" fmla="*/ 4469 w 10065"/>
                <a:gd name="connsiteY6" fmla="*/ 8362 h 8672"/>
                <a:gd name="connsiteX7" fmla="*/ 4204 w 10065"/>
                <a:gd name="connsiteY7" fmla="*/ 8277 h 8672"/>
                <a:gd name="connsiteX8" fmla="*/ 4027 w 10065"/>
                <a:gd name="connsiteY8" fmla="*/ 8164 h 8672"/>
                <a:gd name="connsiteX9" fmla="*/ 3938 w 10065"/>
                <a:gd name="connsiteY9" fmla="*/ 8079 h 8672"/>
                <a:gd name="connsiteX10" fmla="*/ 3850 w 10065"/>
                <a:gd name="connsiteY10" fmla="*/ 8023 h 8672"/>
                <a:gd name="connsiteX11" fmla="*/ 3805 w 10065"/>
                <a:gd name="connsiteY11" fmla="*/ 7938 h 8672"/>
                <a:gd name="connsiteX12" fmla="*/ 3673 w 10065"/>
                <a:gd name="connsiteY12" fmla="*/ 7853 h 8672"/>
                <a:gd name="connsiteX13" fmla="*/ 3496 w 10065"/>
                <a:gd name="connsiteY13" fmla="*/ 7797 h 8672"/>
                <a:gd name="connsiteX14" fmla="*/ 3319 w 10065"/>
                <a:gd name="connsiteY14" fmla="*/ 7740 h 8672"/>
                <a:gd name="connsiteX15" fmla="*/ 2920 w 10065"/>
                <a:gd name="connsiteY15" fmla="*/ 7684 h 8672"/>
                <a:gd name="connsiteX16" fmla="*/ 2611 w 10065"/>
                <a:gd name="connsiteY16" fmla="*/ 7684 h 8672"/>
                <a:gd name="connsiteX17" fmla="*/ 2434 w 10065"/>
                <a:gd name="connsiteY17" fmla="*/ 7627 h 8672"/>
                <a:gd name="connsiteX18" fmla="*/ 2389 w 10065"/>
                <a:gd name="connsiteY18" fmla="*/ 7571 h 8672"/>
                <a:gd name="connsiteX19" fmla="*/ 2345 w 10065"/>
                <a:gd name="connsiteY19" fmla="*/ 7542 h 8672"/>
                <a:gd name="connsiteX20" fmla="*/ 2389 w 10065"/>
                <a:gd name="connsiteY20" fmla="*/ 7373 h 8672"/>
                <a:gd name="connsiteX21" fmla="*/ 2434 w 10065"/>
                <a:gd name="connsiteY21" fmla="*/ 7260 h 8672"/>
                <a:gd name="connsiteX22" fmla="*/ 2522 w 10065"/>
                <a:gd name="connsiteY22" fmla="*/ 7119 h 8672"/>
                <a:gd name="connsiteX23" fmla="*/ 2566 w 10065"/>
                <a:gd name="connsiteY23" fmla="*/ 7006 h 8672"/>
                <a:gd name="connsiteX24" fmla="*/ 2345 w 10065"/>
                <a:gd name="connsiteY24" fmla="*/ 6921 h 8672"/>
                <a:gd name="connsiteX25" fmla="*/ 2301 w 10065"/>
                <a:gd name="connsiteY25" fmla="*/ 6893 h 8672"/>
                <a:gd name="connsiteX26" fmla="*/ 2257 w 10065"/>
                <a:gd name="connsiteY26" fmla="*/ 6836 h 8672"/>
                <a:gd name="connsiteX27" fmla="*/ 2301 w 10065"/>
                <a:gd name="connsiteY27" fmla="*/ 6751 h 8672"/>
                <a:gd name="connsiteX28" fmla="*/ 2345 w 10065"/>
                <a:gd name="connsiteY28" fmla="*/ 6723 h 8672"/>
                <a:gd name="connsiteX29" fmla="*/ 2212 w 10065"/>
                <a:gd name="connsiteY29" fmla="*/ 6554 h 8672"/>
                <a:gd name="connsiteX30" fmla="*/ 2080 w 10065"/>
                <a:gd name="connsiteY30" fmla="*/ 6412 h 8672"/>
                <a:gd name="connsiteX31" fmla="*/ 1770 w 10065"/>
                <a:gd name="connsiteY31" fmla="*/ 6158 h 8672"/>
                <a:gd name="connsiteX32" fmla="*/ 1637 w 10065"/>
                <a:gd name="connsiteY32" fmla="*/ 6017 h 8672"/>
                <a:gd name="connsiteX33" fmla="*/ 1549 w 10065"/>
                <a:gd name="connsiteY33" fmla="*/ 5847 h 8672"/>
                <a:gd name="connsiteX34" fmla="*/ 1460 w 10065"/>
                <a:gd name="connsiteY34" fmla="*/ 5678 h 8672"/>
                <a:gd name="connsiteX35" fmla="*/ 1416 w 10065"/>
                <a:gd name="connsiteY35" fmla="*/ 5480 h 8672"/>
                <a:gd name="connsiteX36" fmla="*/ 1460 w 10065"/>
                <a:gd name="connsiteY36" fmla="*/ 5424 h 8672"/>
                <a:gd name="connsiteX37" fmla="*/ 1460 w 10065"/>
                <a:gd name="connsiteY37" fmla="*/ 5395 h 8672"/>
                <a:gd name="connsiteX38" fmla="*/ 1549 w 10065"/>
                <a:gd name="connsiteY38" fmla="*/ 5339 h 8672"/>
                <a:gd name="connsiteX39" fmla="*/ 1637 w 10065"/>
                <a:gd name="connsiteY39" fmla="*/ 5282 h 8672"/>
                <a:gd name="connsiteX40" fmla="*/ 1681 w 10065"/>
                <a:gd name="connsiteY40" fmla="*/ 5254 h 8672"/>
                <a:gd name="connsiteX41" fmla="*/ 1681 w 10065"/>
                <a:gd name="connsiteY41" fmla="*/ 5198 h 8672"/>
                <a:gd name="connsiteX42" fmla="*/ 1681 w 10065"/>
                <a:gd name="connsiteY42" fmla="*/ 5141 h 8672"/>
                <a:gd name="connsiteX43" fmla="*/ 1593 w 10065"/>
                <a:gd name="connsiteY43" fmla="*/ 5085 h 8672"/>
                <a:gd name="connsiteX44" fmla="*/ 1416 w 10065"/>
                <a:gd name="connsiteY44" fmla="*/ 4972 h 8672"/>
                <a:gd name="connsiteX45" fmla="*/ 1239 w 10065"/>
                <a:gd name="connsiteY45" fmla="*/ 4887 h 8672"/>
                <a:gd name="connsiteX46" fmla="*/ 1150 w 10065"/>
                <a:gd name="connsiteY46" fmla="*/ 4802 h 8672"/>
                <a:gd name="connsiteX47" fmla="*/ 1150 w 10065"/>
                <a:gd name="connsiteY47" fmla="*/ 4746 h 8672"/>
                <a:gd name="connsiteX48" fmla="*/ 1195 w 10065"/>
                <a:gd name="connsiteY48" fmla="*/ 4492 h 8672"/>
                <a:gd name="connsiteX49" fmla="*/ 1195 w 10065"/>
                <a:gd name="connsiteY49" fmla="*/ 4379 h 8672"/>
                <a:gd name="connsiteX50" fmla="*/ 1150 w 10065"/>
                <a:gd name="connsiteY50" fmla="*/ 4266 h 8672"/>
                <a:gd name="connsiteX51" fmla="*/ 1283 w 10065"/>
                <a:gd name="connsiteY51" fmla="*/ 4266 h 8672"/>
                <a:gd name="connsiteX52" fmla="*/ 1372 w 10065"/>
                <a:gd name="connsiteY52" fmla="*/ 4407 h 8672"/>
                <a:gd name="connsiteX53" fmla="*/ 1549 w 10065"/>
                <a:gd name="connsiteY53" fmla="*/ 4520 h 8672"/>
                <a:gd name="connsiteX54" fmla="*/ 1549 w 10065"/>
                <a:gd name="connsiteY54" fmla="*/ 4463 h 8672"/>
                <a:gd name="connsiteX55" fmla="*/ 1549 w 10065"/>
                <a:gd name="connsiteY55" fmla="*/ 4435 h 8672"/>
                <a:gd name="connsiteX56" fmla="*/ 1504 w 10065"/>
                <a:gd name="connsiteY56" fmla="*/ 4379 h 8672"/>
                <a:gd name="connsiteX57" fmla="*/ 1460 w 10065"/>
                <a:gd name="connsiteY57" fmla="*/ 4322 h 8672"/>
                <a:gd name="connsiteX58" fmla="*/ 1416 w 10065"/>
                <a:gd name="connsiteY58" fmla="*/ 4237 h 8672"/>
                <a:gd name="connsiteX59" fmla="*/ 1372 w 10065"/>
                <a:gd name="connsiteY59" fmla="*/ 4153 h 8672"/>
                <a:gd name="connsiteX60" fmla="*/ 1416 w 10065"/>
                <a:gd name="connsiteY60" fmla="*/ 4096 h 8672"/>
                <a:gd name="connsiteX61" fmla="*/ 1460 w 10065"/>
                <a:gd name="connsiteY61" fmla="*/ 4068 h 8672"/>
                <a:gd name="connsiteX62" fmla="*/ 1549 w 10065"/>
                <a:gd name="connsiteY62" fmla="*/ 4040 h 8672"/>
                <a:gd name="connsiteX63" fmla="*/ 1593 w 10065"/>
                <a:gd name="connsiteY63" fmla="*/ 3983 h 8672"/>
                <a:gd name="connsiteX64" fmla="*/ 1549 w 10065"/>
                <a:gd name="connsiteY64" fmla="*/ 3955 h 8672"/>
                <a:gd name="connsiteX65" fmla="*/ 1460 w 10065"/>
                <a:gd name="connsiteY65" fmla="*/ 3927 h 8672"/>
                <a:gd name="connsiteX66" fmla="*/ 1416 w 10065"/>
                <a:gd name="connsiteY66" fmla="*/ 3927 h 8672"/>
                <a:gd name="connsiteX67" fmla="*/ 1327 w 10065"/>
                <a:gd name="connsiteY67" fmla="*/ 3955 h 8672"/>
                <a:gd name="connsiteX68" fmla="*/ 1283 w 10065"/>
                <a:gd name="connsiteY68" fmla="*/ 4040 h 8672"/>
                <a:gd name="connsiteX69" fmla="*/ 1283 w 10065"/>
                <a:gd name="connsiteY69" fmla="*/ 4266 h 8672"/>
                <a:gd name="connsiteX70" fmla="*/ 1150 w 10065"/>
                <a:gd name="connsiteY70" fmla="*/ 4209 h 8672"/>
                <a:gd name="connsiteX71" fmla="*/ 1018 w 10065"/>
                <a:gd name="connsiteY71" fmla="*/ 4011 h 8672"/>
                <a:gd name="connsiteX72" fmla="*/ 929 w 10065"/>
                <a:gd name="connsiteY72" fmla="*/ 3955 h 8672"/>
                <a:gd name="connsiteX73" fmla="*/ 796 w 10065"/>
                <a:gd name="connsiteY73" fmla="*/ 3955 h 8672"/>
                <a:gd name="connsiteX74" fmla="*/ 752 w 10065"/>
                <a:gd name="connsiteY74" fmla="*/ 3927 h 8672"/>
                <a:gd name="connsiteX75" fmla="*/ 752 w 10065"/>
                <a:gd name="connsiteY75" fmla="*/ 3870 h 8672"/>
                <a:gd name="connsiteX76" fmla="*/ 796 w 10065"/>
                <a:gd name="connsiteY76" fmla="*/ 3785 h 8672"/>
                <a:gd name="connsiteX77" fmla="*/ 796 w 10065"/>
                <a:gd name="connsiteY77" fmla="*/ 3729 h 8672"/>
                <a:gd name="connsiteX78" fmla="*/ 796 w 10065"/>
                <a:gd name="connsiteY78" fmla="*/ 3616 h 8672"/>
                <a:gd name="connsiteX79" fmla="*/ 708 w 10065"/>
                <a:gd name="connsiteY79" fmla="*/ 3503 h 8672"/>
                <a:gd name="connsiteX80" fmla="*/ 531 w 10065"/>
                <a:gd name="connsiteY80" fmla="*/ 3305 h 8672"/>
                <a:gd name="connsiteX81" fmla="*/ 310 w 10065"/>
                <a:gd name="connsiteY81" fmla="*/ 3107 h 8672"/>
                <a:gd name="connsiteX82" fmla="*/ 221 w 10065"/>
                <a:gd name="connsiteY82" fmla="*/ 3023 h 8672"/>
                <a:gd name="connsiteX83" fmla="*/ 221 w 10065"/>
                <a:gd name="connsiteY83" fmla="*/ 2910 h 8672"/>
                <a:gd name="connsiteX84" fmla="*/ 221 w 10065"/>
                <a:gd name="connsiteY84" fmla="*/ 2853 h 8672"/>
                <a:gd name="connsiteX85" fmla="*/ 265 w 10065"/>
                <a:gd name="connsiteY85" fmla="*/ 2825 h 8672"/>
                <a:gd name="connsiteX86" fmla="*/ 310 w 10065"/>
                <a:gd name="connsiteY86" fmla="*/ 2797 h 8672"/>
                <a:gd name="connsiteX87" fmla="*/ 354 w 10065"/>
                <a:gd name="connsiteY87" fmla="*/ 2768 h 8672"/>
                <a:gd name="connsiteX88" fmla="*/ 310 w 10065"/>
                <a:gd name="connsiteY88" fmla="*/ 2712 h 8672"/>
                <a:gd name="connsiteX89" fmla="*/ 310 w 10065"/>
                <a:gd name="connsiteY89" fmla="*/ 2684 h 8672"/>
                <a:gd name="connsiteX90" fmla="*/ 265 w 10065"/>
                <a:gd name="connsiteY90" fmla="*/ 2655 h 8672"/>
                <a:gd name="connsiteX91" fmla="*/ 265 w 10065"/>
                <a:gd name="connsiteY91" fmla="*/ 2627 h 8672"/>
                <a:gd name="connsiteX92" fmla="*/ 310 w 10065"/>
                <a:gd name="connsiteY92" fmla="*/ 2486 h 8672"/>
                <a:gd name="connsiteX93" fmla="*/ 354 w 10065"/>
                <a:gd name="connsiteY93" fmla="*/ 2373 h 8672"/>
                <a:gd name="connsiteX94" fmla="*/ 442 w 10065"/>
                <a:gd name="connsiteY94" fmla="*/ 2288 h 8672"/>
                <a:gd name="connsiteX95" fmla="*/ 487 w 10065"/>
                <a:gd name="connsiteY95" fmla="*/ 2147 h 8672"/>
                <a:gd name="connsiteX96" fmla="*/ 442 w 10065"/>
                <a:gd name="connsiteY96" fmla="*/ 2090 h 8672"/>
                <a:gd name="connsiteX97" fmla="*/ 442 w 10065"/>
                <a:gd name="connsiteY97" fmla="*/ 2034 h 8672"/>
                <a:gd name="connsiteX98" fmla="*/ 354 w 10065"/>
                <a:gd name="connsiteY98" fmla="*/ 1921 h 8672"/>
                <a:gd name="connsiteX99" fmla="*/ 354 w 10065"/>
                <a:gd name="connsiteY99" fmla="*/ 1836 h 8672"/>
                <a:gd name="connsiteX100" fmla="*/ 310 w 10065"/>
                <a:gd name="connsiteY100" fmla="*/ 1780 h 8672"/>
                <a:gd name="connsiteX101" fmla="*/ 177 w 10065"/>
                <a:gd name="connsiteY101" fmla="*/ 1667 h 8672"/>
                <a:gd name="connsiteX102" fmla="*/ 44 w 10065"/>
                <a:gd name="connsiteY102" fmla="*/ 1582 h 8672"/>
                <a:gd name="connsiteX103" fmla="*/ 44 w 10065"/>
                <a:gd name="connsiteY103" fmla="*/ 1525 h 8672"/>
                <a:gd name="connsiteX104" fmla="*/ 0 w 10065"/>
                <a:gd name="connsiteY104" fmla="*/ 1469 h 8672"/>
                <a:gd name="connsiteX105" fmla="*/ 44 w 10065"/>
                <a:gd name="connsiteY105" fmla="*/ 1356 h 8672"/>
                <a:gd name="connsiteX106" fmla="*/ 177 w 10065"/>
                <a:gd name="connsiteY106" fmla="*/ 1243 h 8672"/>
                <a:gd name="connsiteX107" fmla="*/ 442 w 10065"/>
                <a:gd name="connsiteY107" fmla="*/ 1102 h 8672"/>
                <a:gd name="connsiteX108" fmla="*/ 531 w 10065"/>
                <a:gd name="connsiteY108" fmla="*/ 1017 h 8672"/>
                <a:gd name="connsiteX109" fmla="*/ 619 w 10065"/>
                <a:gd name="connsiteY109" fmla="*/ 932 h 8672"/>
                <a:gd name="connsiteX110" fmla="*/ 708 w 10065"/>
                <a:gd name="connsiteY110" fmla="*/ 706 h 8672"/>
                <a:gd name="connsiteX111" fmla="*/ 752 w 10065"/>
                <a:gd name="connsiteY111" fmla="*/ 650 h 8672"/>
                <a:gd name="connsiteX112" fmla="*/ 841 w 10065"/>
                <a:gd name="connsiteY112" fmla="*/ 565 h 8672"/>
                <a:gd name="connsiteX113" fmla="*/ 885 w 10065"/>
                <a:gd name="connsiteY113" fmla="*/ 480 h 8672"/>
                <a:gd name="connsiteX114" fmla="*/ 929 w 10065"/>
                <a:gd name="connsiteY114" fmla="*/ 367 h 8672"/>
                <a:gd name="connsiteX115" fmla="*/ 929 w 10065"/>
                <a:gd name="connsiteY115" fmla="*/ 113 h 8672"/>
                <a:gd name="connsiteX116" fmla="*/ 929 w 10065"/>
                <a:gd name="connsiteY116" fmla="*/ 28 h 8672"/>
                <a:gd name="connsiteX117" fmla="*/ 973 w 10065"/>
                <a:gd name="connsiteY117" fmla="*/ 0 h 8672"/>
                <a:gd name="connsiteX118" fmla="*/ 5487 w 10065"/>
                <a:gd name="connsiteY118" fmla="*/ 763 h 8672"/>
                <a:gd name="connsiteX0" fmla="*/ 5452 w 9895"/>
                <a:gd name="connsiteY0" fmla="*/ 880 h 10000"/>
                <a:gd name="connsiteX1" fmla="*/ 4440 w 9895"/>
                <a:gd name="connsiteY1" fmla="*/ 4072 h 10000"/>
                <a:gd name="connsiteX2" fmla="*/ 7208 w 9895"/>
                <a:gd name="connsiteY2" fmla="*/ 6873 h 10000"/>
                <a:gd name="connsiteX3" fmla="*/ 9716 w 9895"/>
                <a:gd name="connsiteY3" fmla="*/ 9739 h 10000"/>
                <a:gd name="connsiteX4" fmla="*/ 9848 w 9895"/>
                <a:gd name="connsiteY4" fmla="*/ 9805 h 10000"/>
                <a:gd name="connsiteX5" fmla="*/ 9892 w 9895"/>
                <a:gd name="connsiteY5" fmla="*/ 10000 h 10000"/>
                <a:gd name="connsiteX6" fmla="*/ 4440 w 9895"/>
                <a:gd name="connsiteY6" fmla="*/ 9643 h 10000"/>
                <a:gd name="connsiteX7" fmla="*/ 4177 w 9895"/>
                <a:gd name="connsiteY7" fmla="*/ 9545 h 10000"/>
                <a:gd name="connsiteX8" fmla="*/ 4001 w 9895"/>
                <a:gd name="connsiteY8" fmla="*/ 9414 h 10000"/>
                <a:gd name="connsiteX9" fmla="*/ 3913 w 9895"/>
                <a:gd name="connsiteY9" fmla="*/ 9316 h 10000"/>
                <a:gd name="connsiteX10" fmla="*/ 3825 w 9895"/>
                <a:gd name="connsiteY10" fmla="*/ 9252 h 10000"/>
                <a:gd name="connsiteX11" fmla="*/ 3780 w 9895"/>
                <a:gd name="connsiteY11" fmla="*/ 9154 h 10000"/>
                <a:gd name="connsiteX12" fmla="*/ 3649 w 9895"/>
                <a:gd name="connsiteY12" fmla="*/ 9056 h 10000"/>
                <a:gd name="connsiteX13" fmla="*/ 3473 w 9895"/>
                <a:gd name="connsiteY13" fmla="*/ 8991 h 10000"/>
                <a:gd name="connsiteX14" fmla="*/ 3298 w 9895"/>
                <a:gd name="connsiteY14" fmla="*/ 8925 h 10000"/>
                <a:gd name="connsiteX15" fmla="*/ 2901 w 9895"/>
                <a:gd name="connsiteY15" fmla="*/ 8861 h 10000"/>
                <a:gd name="connsiteX16" fmla="*/ 2594 w 9895"/>
                <a:gd name="connsiteY16" fmla="*/ 8861 h 10000"/>
                <a:gd name="connsiteX17" fmla="*/ 2418 w 9895"/>
                <a:gd name="connsiteY17" fmla="*/ 8795 h 10000"/>
                <a:gd name="connsiteX18" fmla="*/ 2374 w 9895"/>
                <a:gd name="connsiteY18" fmla="*/ 8730 h 10000"/>
                <a:gd name="connsiteX19" fmla="*/ 2330 w 9895"/>
                <a:gd name="connsiteY19" fmla="*/ 8697 h 10000"/>
                <a:gd name="connsiteX20" fmla="*/ 2374 w 9895"/>
                <a:gd name="connsiteY20" fmla="*/ 8502 h 10000"/>
                <a:gd name="connsiteX21" fmla="*/ 2418 w 9895"/>
                <a:gd name="connsiteY21" fmla="*/ 8372 h 10000"/>
                <a:gd name="connsiteX22" fmla="*/ 2506 w 9895"/>
                <a:gd name="connsiteY22" fmla="*/ 8209 h 10000"/>
                <a:gd name="connsiteX23" fmla="*/ 2549 w 9895"/>
                <a:gd name="connsiteY23" fmla="*/ 8079 h 10000"/>
                <a:gd name="connsiteX24" fmla="*/ 2330 w 9895"/>
                <a:gd name="connsiteY24" fmla="*/ 7981 h 10000"/>
                <a:gd name="connsiteX25" fmla="*/ 2286 w 9895"/>
                <a:gd name="connsiteY25" fmla="*/ 7949 h 10000"/>
                <a:gd name="connsiteX26" fmla="*/ 2242 w 9895"/>
                <a:gd name="connsiteY26" fmla="*/ 7883 h 10000"/>
                <a:gd name="connsiteX27" fmla="*/ 2286 w 9895"/>
                <a:gd name="connsiteY27" fmla="*/ 7785 h 10000"/>
                <a:gd name="connsiteX28" fmla="*/ 2330 w 9895"/>
                <a:gd name="connsiteY28" fmla="*/ 7753 h 10000"/>
                <a:gd name="connsiteX29" fmla="*/ 2198 w 9895"/>
                <a:gd name="connsiteY29" fmla="*/ 7558 h 10000"/>
                <a:gd name="connsiteX30" fmla="*/ 2067 w 9895"/>
                <a:gd name="connsiteY30" fmla="*/ 7394 h 10000"/>
                <a:gd name="connsiteX31" fmla="*/ 1759 w 9895"/>
                <a:gd name="connsiteY31" fmla="*/ 7101 h 10000"/>
                <a:gd name="connsiteX32" fmla="*/ 1626 w 9895"/>
                <a:gd name="connsiteY32" fmla="*/ 6938 h 10000"/>
                <a:gd name="connsiteX33" fmla="*/ 1539 w 9895"/>
                <a:gd name="connsiteY33" fmla="*/ 6742 h 10000"/>
                <a:gd name="connsiteX34" fmla="*/ 1451 w 9895"/>
                <a:gd name="connsiteY34" fmla="*/ 6548 h 10000"/>
                <a:gd name="connsiteX35" fmla="*/ 1407 w 9895"/>
                <a:gd name="connsiteY35" fmla="*/ 6319 h 10000"/>
                <a:gd name="connsiteX36" fmla="*/ 1451 w 9895"/>
                <a:gd name="connsiteY36" fmla="*/ 6255 h 10000"/>
                <a:gd name="connsiteX37" fmla="*/ 1451 w 9895"/>
                <a:gd name="connsiteY37" fmla="*/ 6221 h 10000"/>
                <a:gd name="connsiteX38" fmla="*/ 1539 w 9895"/>
                <a:gd name="connsiteY38" fmla="*/ 6157 h 10000"/>
                <a:gd name="connsiteX39" fmla="*/ 1626 w 9895"/>
                <a:gd name="connsiteY39" fmla="*/ 6091 h 10000"/>
                <a:gd name="connsiteX40" fmla="*/ 1670 w 9895"/>
                <a:gd name="connsiteY40" fmla="*/ 6059 h 10000"/>
                <a:gd name="connsiteX41" fmla="*/ 1670 w 9895"/>
                <a:gd name="connsiteY41" fmla="*/ 5994 h 10000"/>
                <a:gd name="connsiteX42" fmla="*/ 1670 w 9895"/>
                <a:gd name="connsiteY42" fmla="*/ 5928 h 10000"/>
                <a:gd name="connsiteX43" fmla="*/ 1583 w 9895"/>
                <a:gd name="connsiteY43" fmla="*/ 5864 h 10000"/>
                <a:gd name="connsiteX44" fmla="*/ 1407 w 9895"/>
                <a:gd name="connsiteY44" fmla="*/ 5733 h 10000"/>
                <a:gd name="connsiteX45" fmla="*/ 1231 w 9895"/>
                <a:gd name="connsiteY45" fmla="*/ 5635 h 10000"/>
                <a:gd name="connsiteX46" fmla="*/ 1143 w 9895"/>
                <a:gd name="connsiteY46" fmla="*/ 5537 h 10000"/>
                <a:gd name="connsiteX47" fmla="*/ 1143 w 9895"/>
                <a:gd name="connsiteY47" fmla="*/ 5473 h 10000"/>
                <a:gd name="connsiteX48" fmla="*/ 1187 w 9895"/>
                <a:gd name="connsiteY48" fmla="*/ 5180 h 10000"/>
                <a:gd name="connsiteX49" fmla="*/ 1187 w 9895"/>
                <a:gd name="connsiteY49" fmla="*/ 5050 h 10000"/>
                <a:gd name="connsiteX50" fmla="*/ 1143 w 9895"/>
                <a:gd name="connsiteY50" fmla="*/ 4919 h 10000"/>
                <a:gd name="connsiteX51" fmla="*/ 1275 w 9895"/>
                <a:gd name="connsiteY51" fmla="*/ 4919 h 10000"/>
                <a:gd name="connsiteX52" fmla="*/ 1363 w 9895"/>
                <a:gd name="connsiteY52" fmla="*/ 5082 h 10000"/>
                <a:gd name="connsiteX53" fmla="*/ 1539 w 9895"/>
                <a:gd name="connsiteY53" fmla="*/ 5212 h 10000"/>
                <a:gd name="connsiteX54" fmla="*/ 1539 w 9895"/>
                <a:gd name="connsiteY54" fmla="*/ 5146 h 10000"/>
                <a:gd name="connsiteX55" fmla="*/ 1539 w 9895"/>
                <a:gd name="connsiteY55" fmla="*/ 5114 h 10000"/>
                <a:gd name="connsiteX56" fmla="*/ 1494 w 9895"/>
                <a:gd name="connsiteY56" fmla="*/ 5050 h 10000"/>
                <a:gd name="connsiteX57" fmla="*/ 1451 w 9895"/>
                <a:gd name="connsiteY57" fmla="*/ 4984 h 10000"/>
                <a:gd name="connsiteX58" fmla="*/ 1407 w 9895"/>
                <a:gd name="connsiteY58" fmla="*/ 4886 h 10000"/>
                <a:gd name="connsiteX59" fmla="*/ 1363 w 9895"/>
                <a:gd name="connsiteY59" fmla="*/ 4789 h 10000"/>
                <a:gd name="connsiteX60" fmla="*/ 1407 w 9895"/>
                <a:gd name="connsiteY60" fmla="*/ 4723 h 10000"/>
                <a:gd name="connsiteX61" fmla="*/ 1451 w 9895"/>
                <a:gd name="connsiteY61" fmla="*/ 4691 h 10000"/>
                <a:gd name="connsiteX62" fmla="*/ 1539 w 9895"/>
                <a:gd name="connsiteY62" fmla="*/ 4659 h 10000"/>
                <a:gd name="connsiteX63" fmla="*/ 1583 w 9895"/>
                <a:gd name="connsiteY63" fmla="*/ 4593 h 10000"/>
                <a:gd name="connsiteX64" fmla="*/ 1539 w 9895"/>
                <a:gd name="connsiteY64" fmla="*/ 4561 h 10000"/>
                <a:gd name="connsiteX65" fmla="*/ 1451 w 9895"/>
                <a:gd name="connsiteY65" fmla="*/ 4528 h 10000"/>
                <a:gd name="connsiteX66" fmla="*/ 1407 w 9895"/>
                <a:gd name="connsiteY66" fmla="*/ 4528 h 10000"/>
                <a:gd name="connsiteX67" fmla="*/ 1318 w 9895"/>
                <a:gd name="connsiteY67" fmla="*/ 4561 h 10000"/>
                <a:gd name="connsiteX68" fmla="*/ 1275 w 9895"/>
                <a:gd name="connsiteY68" fmla="*/ 4659 h 10000"/>
                <a:gd name="connsiteX69" fmla="*/ 1275 w 9895"/>
                <a:gd name="connsiteY69" fmla="*/ 4919 h 10000"/>
                <a:gd name="connsiteX70" fmla="*/ 1143 w 9895"/>
                <a:gd name="connsiteY70" fmla="*/ 4854 h 10000"/>
                <a:gd name="connsiteX71" fmla="*/ 1011 w 9895"/>
                <a:gd name="connsiteY71" fmla="*/ 4625 h 10000"/>
                <a:gd name="connsiteX72" fmla="*/ 923 w 9895"/>
                <a:gd name="connsiteY72" fmla="*/ 4561 h 10000"/>
                <a:gd name="connsiteX73" fmla="*/ 791 w 9895"/>
                <a:gd name="connsiteY73" fmla="*/ 4561 h 10000"/>
                <a:gd name="connsiteX74" fmla="*/ 747 w 9895"/>
                <a:gd name="connsiteY74" fmla="*/ 4528 h 10000"/>
                <a:gd name="connsiteX75" fmla="*/ 747 w 9895"/>
                <a:gd name="connsiteY75" fmla="*/ 4463 h 10000"/>
                <a:gd name="connsiteX76" fmla="*/ 791 w 9895"/>
                <a:gd name="connsiteY76" fmla="*/ 4365 h 10000"/>
                <a:gd name="connsiteX77" fmla="*/ 791 w 9895"/>
                <a:gd name="connsiteY77" fmla="*/ 4300 h 10000"/>
                <a:gd name="connsiteX78" fmla="*/ 791 w 9895"/>
                <a:gd name="connsiteY78" fmla="*/ 4170 h 10000"/>
                <a:gd name="connsiteX79" fmla="*/ 703 w 9895"/>
                <a:gd name="connsiteY79" fmla="*/ 4039 h 10000"/>
                <a:gd name="connsiteX80" fmla="*/ 528 w 9895"/>
                <a:gd name="connsiteY80" fmla="*/ 3811 h 10000"/>
                <a:gd name="connsiteX81" fmla="*/ 308 w 9895"/>
                <a:gd name="connsiteY81" fmla="*/ 3583 h 10000"/>
                <a:gd name="connsiteX82" fmla="*/ 220 w 9895"/>
                <a:gd name="connsiteY82" fmla="*/ 3486 h 10000"/>
                <a:gd name="connsiteX83" fmla="*/ 220 w 9895"/>
                <a:gd name="connsiteY83" fmla="*/ 3356 h 10000"/>
                <a:gd name="connsiteX84" fmla="*/ 220 w 9895"/>
                <a:gd name="connsiteY84" fmla="*/ 3290 h 10000"/>
                <a:gd name="connsiteX85" fmla="*/ 263 w 9895"/>
                <a:gd name="connsiteY85" fmla="*/ 3258 h 10000"/>
                <a:gd name="connsiteX86" fmla="*/ 308 w 9895"/>
                <a:gd name="connsiteY86" fmla="*/ 3225 h 10000"/>
                <a:gd name="connsiteX87" fmla="*/ 352 w 9895"/>
                <a:gd name="connsiteY87" fmla="*/ 3192 h 10000"/>
                <a:gd name="connsiteX88" fmla="*/ 308 w 9895"/>
                <a:gd name="connsiteY88" fmla="*/ 3127 h 10000"/>
                <a:gd name="connsiteX89" fmla="*/ 308 w 9895"/>
                <a:gd name="connsiteY89" fmla="*/ 3095 h 10000"/>
                <a:gd name="connsiteX90" fmla="*/ 263 w 9895"/>
                <a:gd name="connsiteY90" fmla="*/ 3062 h 10000"/>
                <a:gd name="connsiteX91" fmla="*/ 263 w 9895"/>
                <a:gd name="connsiteY91" fmla="*/ 3029 h 10000"/>
                <a:gd name="connsiteX92" fmla="*/ 308 w 9895"/>
                <a:gd name="connsiteY92" fmla="*/ 2867 h 10000"/>
                <a:gd name="connsiteX93" fmla="*/ 352 w 9895"/>
                <a:gd name="connsiteY93" fmla="*/ 2736 h 10000"/>
                <a:gd name="connsiteX94" fmla="*/ 439 w 9895"/>
                <a:gd name="connsiteY94" fmla="*/ 2638 h 10000"/>
                <a:gd name="connsiteX95" fmla="*/ 484 w 9895"/>
                <a:gd name="connsiteY95" fmla="*/ 2476 h 10000"/>
                <a:gd name="connsiteX96" fmla="*/ 439 w 9895"/>
                <a:gd name="connsiteY96" fmla="*/ 2410 h 10000"/>
                <a:gd name="connsiteX97" fmla="*/ 439 w 9895"/>
                <a:gd name="connsiteY97" fmla="*/ 2345 h 10000"/>
                <a:gd name="connsiteX98" fmla="*/ 352 w 9895"/>
                <a:gd name="connsiteY98" fmla="*/ 2215 h 10000"/>
                <a:gd name="connsiteX99" fmla="*/ 352 w 9895"/>
                <a:gd name="connsiteY99" fmla="*/ 2117 h 10000"/>
                <a:gd name="connsiteX100" fmla="*/ 308 w 9895"/>
                <a:gd name="connsiteY100" fmla="*/ 2053 h 10000"/>
                <a:gd name="connsiteX101" fmla="*/ 176 w 9895"/>
                <a:gd name="connsiteY101" fmla="*/ 1922 h 10000"/>
                <a:gd name="connsiteX102" fmla="*/ 44 w 9895"/>
                <a:gd name="connsiteY102" fmla="*/ 1824 h 10000"/>
                <a:gd name="connsiteX103" fmla="*/ 44 w 9895"/>
                <a:gd name="connsiteY103" fmla="*/ 1759 h 10000"/>
                <a:gd name="connsiteX104" fmla="*/ 0 w 9895"/>
                <a:gd name="connsiteY104" fmla="*/ 1694 h 10000"/>
                <a:gd name="connsiteX105" fmla="*/ 44 w 9895"/>
                <a:gd name="connsiteY105" fmla="*/ 1564 h 10000"/>
                <a:gd name="connsiteX106" fmla="*/ 176 w 9895"/>
                <a:gd name="connsiteY106" fmla="*/ 1433 h 10000"/>
                <a:gd name="connsiteX107" fmla="*/ 439 w 9895"/>
                <a:gd name="connsiteY107" fmla="*/ 1271 h 10000"/>
                <a:gd name="connsiteX108" fmla="*/ 528 w 9895"/>
                <a:gd name="connsiteY108" fmla="*/ 1173 h 10000"/>
                <a:gd name="connsiteX109" fmla="*/ 615 w 9895"/>
                <a:gd name="connsiteY109" fmla="*/ 1075 h 10000"/>
                <a:gd name="connsiteX110" fmla="*/ 703 w 9895"/>
                <a:gd name="connsiteY110" fmla="*/ 814 h 10000"/>
                <a:gd name="connsiteX111" fmla="*/ 747 w 9895"/>
                <a:gd name="connsiteY111" fmla="*/ 750 h 10000"/>
                <a:gd name="connsiteX112" fmla="*/ 836 w 9895"/>
                <a:gd name="connsiteY112" fmla="*/ 652 h 10000"/>
                <a:gd name="connsiteX113" fmla="*/ 879 w 9895"/>
                <a:gd name="connsiteY113" fmla="*/ 554 h 10000"/>
                <a:gd name="connsiteX114" fmla="*/ 923 w 9895"/>
                <a:gd name="connsiteY114" fmla="*/ 423 h 10000"/>
                <a:gd name="connsiteX115" fmla="*/ 923 w 9895"/>
                <a:gd name="connsiteY115" fmla="*/ 130 h 10000"/>
                <a:gd name="connsiteX116" fmla="*/ 923 w 9895"/>
                <a:gd name="connsiteY116" fmla="*/ 32 h 10000"/>
                <a:gd name="connsiteX117" fmla="*/ 967 w 9895"/>
                <a:gd name="connsiteY117" fmla="*/ 0 h 10000"/>
                <a:gd name="connsiteX118" fmla="*/ 5452 w 9895"/>
                <a:gd name="connsiteY118" fmla="*/ 880 h 10000"/>
                <a:gd name="connsiteX0" fmla="*/ 5510 w 9997"/>
                <a:gd name="connsiteY0" fmla="*/ 880 h 10000"/>
                <a:gd name="connsiteX1" fmla="*/ 4487 w 9997"/>
                <a:gd name="connsiteY1" fmla="*/ 4072 h 10000"/>
                <a:gd name="connsiteX2" fmla="*/ 7284 w 9997"/>
                <a:gd name="connsiteY2" fmla="*/ 6873 h 10000"/>
                <a:gd name="connsiteX3" fmla="*/ 9819 w 9997"/>
                <a:gd name="connsiteY3" fmla="*/ 9739 h 10000"/>
                <a:gd name="connsiteX4" fmla="*/ 9997 w 9997"/>
                <a:gd name="connsiteY4" fmla="*/ 10000 h 10000"/>
                <a:gd name="connsiteX5" fmla="*/ 4487 w 9997"/>
                <a:gd name="connsiteY5" fmla="*/ 9643 h 10000"/>
                <a:gd name="connsiteX6" fmla="*/ 4221 w 9997"/>
                <a:gd name="connsiteY6" fmla="*/ 9545 h 10000"/>
                <a:gd name="connsiteX7" fmla="*/ 4043 w 9997"/>
                <a:gd name="connsiteY7" fmla="*/ 9414 h 10000"/>
                <a:gd name="connsiteX8" fmla="*/ 3955 w 9997"/>
                <a:gd name="connsiteY8" fmla="*/ 9316 h 10000"/>
                <a:gd name="connsiteX9" fmla="*/ 3866 w 9997"/>
                <a:gd name="connsiteY9" fmla="*/ 9252 h 10000"/>
                <a:gd name="connsiteX10" fmla="*/ 3820 w 9997"/>
                <a:gd name="connsiteY10" fmla="*/ 9154 h 10000"/>
                <a:gd name="connsiteX11" fmla="*/ 3688 w 9997"/>
                <a:gd name="connsiteY11" fmla="*/ 9056 h 10000"/>
                <a:gd name="connsiteX12" fmla="*/ 3510 w 9997"/>
                <a:gd name="connsiteY12" fmla="*/ 8991 h 10000"/>
                <a:gd name="connsiteX13" fmla="*/ 3333 w 9997"/>
                <a:gd name="connsiteY13" fmla="*/ 8925 h 10000"/>
                <a:gd name="connsiteX14" fmla="*/ 2932 w 9997"/>
                <a:gd name="connsiteY14" fmla="*/ 8861 h 10000"/>
                <a:gd name="connsiteX15" fmla="*/ 2622 w 9997"/>
                <a:gd name="connsiteY15" fmla="*/ 8861 h 10000"/>
                <a:gd name="connsiteX16" fmla="*/ 2444 w 9997"/>
                <a:gd name="connsiteY16" fmla="*/ 8795 h 10000"/>
                <a:gd name="connsiteX17" fmla="*/ 2399 w 9997"/>
                <a:gd name="connsiteY17" fmla="*/ 8730 h 10000"/>
                <a:gd name="connsiteX18" fmla="*/ 2355 w 9997"/>
                <a:gd name="connsiteY18" fmla="*/ 8697 h 10000"/>
                <a:gd name="connsiteX19" fmla="*/ 2399 w 9997"/>
                <a:gd name="connsiteY19" fmla="*/ 8502 h 10000"/>
                <a:gd name="connsiteX20" fmla="*/ 2444 w 9997"/>
                <a:gd name="connsiteY20" fmla="*/ 8372 h 10000"/>
                <a:gd name="connsiteX21" fmla="*/ 2533 w 9997"/>
                <a:gd name="connsiteY21" fmla="*/ 8209 h 10000"/>
                <a:gd name="connsiteX22" fmla="*/ 2576 w 9997"/>
                <a:gd name="connsiteY22" fmla="*/ 8079 h 10000"/>
                <a:gd name="connsiteX23" fmla="*/ 2355 w 9997"/>
                <a:gd name="connsiteY23" fmla="*/ 7981 h 10000"/>
                <a:gd name="connsiteX24" fmla="*/ 2310 w 9997"/>
                <a:gd name="connsiteY24" fmla="*/ 7949 h 10000"/>
                <a:gd name="connsiteX25" fmla="*/ 2266 w 9997"/>
                <a:gd name="connsiteY25" fmla="*/ 7883 h 10000"/>
                <a:gd name="connsiteX26" fmla="*/ 2310 w 9997"/>
                <a:gd name="connsiteY26" fmla="*/ 7785 h 10000"/>
                <a:gd name="connsiteX27" fmla="*/ 2355 w 9997"/>
                <a:gd name="connsiteY27" fmla="*/ 7753 h 10000"/>
                <a:gd name="connsiteX28" fmla="*/ 2221 w 9997"/>
                <a:gd name="connsiteY28" fmla="*/ 7558 h 10000"/>
                <a:gd name="connsiteX29" fmla="*/ 2089 w 9997"/>
                <a:gd name="connsiteY29" fmla="*/ 7394 h 10000"/>
                <a:gd name="connsiteX30" fmla="*/ 1778 w 9997"/>
                <a:gd name="connsiteY30" fmla="*/ 7101 h 10000"/>
                <a:gd name="connsiteX31" fmla="*/ 1643 w 9997"/>
                <a:gd name="connsiteY31" fmla="*/ 6938 h 10000"/>
                <a:gd name="connsiteX32" fmla="*/ 1555 w 9997"/>
                <a:gd name="connsiteY32" fmla="*/ 6742 h 10000"/>
                <a:gd name="connsiteX33" fmla="*/ 1466 w 9997"/>
                <a:gd name="connsiteY33" fmla="*/ 6548 h 10000"/>
                <a:gd name="connsiteX34" fmla="*/ 1422 w 9997"/>
                <a:gd name="connsiteY34" fmla="*/ 6319 h 10000"/>
                <a:gd name="connsiteX35" fmla="*/ 1466 w 9997"/>
                <a:gd name="connsiteY35" fmla="*/ 6255 h 10000"/>
                <a:gd name="connsiteX36" fmla="*/ 1466 w 9997"/>
                <a:gd name="connsiteY36" fmla="*/ 6221 h 10000"/>
                <a:gd name="connsiteX37" fmla="*/ 1555 w 9997"/>
                <a:gd name="connsiteY37" fmla="*/ 6157 h 10000"/>
                <a:gd name="connsiteX38" fmla="*/ 1643 w 9997"/>
                <a:gd name="connsiteY38" fmla="*/ 6091 h 10000"/>
                <a:gd name="connsiteX39" fmla="*/ 1688 w 9997"/>
                <a:gd name="connsiteY39" fmla="*/ 6059 h 10000"/>
                <a:gd name="connsiteX40" fmla="*/ 1688 w 9997"/>
                <a:gd name="connsiteY40" fmla="*/ 5994 h 10000"/>
                <a:gd name="connsiteX41" fmla="*/ 1688 w 9997"/>
                <a:gd name="connsiteY41" fmla="*/ 5928 h 10000"/>
                <a:gd name="connsiteX42" fmla="*/ 1600 w 9997"/>
                <a:gd name="connsiteY42" fmla="*/ 5864 h 10000"/>
                <a:gd name="connsiteX43" fmla="*/ 1422 w 9997"/>
                <a:gd name="connsiteY43" fmla="*/ 5733 h 10000"/>
                <a:gd name="connsiteX44" fmla="*/ 1244 w 9997"/>
                <a:gd name="connsiteY44" fmla="*/ 5635 h 10000"/>
                <a:gd name="connsiteX45" fmla="*/ 1155 w 9997"/>
                <a:gd name="connsiteY45" fmla="*/ 5537 h 10000"/>
                <a:gd name="connsiteX46" fmla="*/ 1155 w 9997"/>
                <a:gd name="connsiteY46" fmla="*/ 5473 h 10000"/>
                <a:gd name="connsiteX47" fmla="*/ 1200 w 9997"/>
                <a:gd name="connsiteY47" fmla="*/ 5180 h 10000"/>
                <a:gd name="connsiteX48" fmla="*/ 1200 w 9997"/>
                <a:gd name="connsiteY48" fmla="*/ 5050 h 10000"/>
                <a:gd name="connsiteX49" fmla="*/ 1155 w 9997"/>
                <a:gd name="connsiteY49" fmla="*/ 4919 h 10000"/>
                <a:gd name="connsiteX50" fmla="*/ 1289 w 9997"/>
                <a:gd name="connsiteY50" fmla="*/ 4919 h 10000"/>
                <a:gd name="connsiteX51" fmla="*/ 1377 w 9997"/>
                <a:gd name="connsiteY51" fmla="*/ 5082 h 10000"/>
                <a:gd name="connsiteX52" fmla="*/ 1555 w 9997"/>
                <a:gd name="connsiteY52" fmla="*/ 5212 h 10000"/>
                <a:gd name="connsiteX53" fmla="*/ 1555 w 9997"/>
                <a:gd name="connsiteY53" fmla="*/ 5146 h 10000"/>
                <a:gd name="connsiteX54" fmla="*/ 1555 w 9997"/>
                <a:gd name="connsiteY54" fmla="*/ 5114 h 10000"/>
                <a:gd name="connsiteX55" fmla="*/ 1510 w 9997"/>
                <a:gd name="connsiteY55" fmla="*/ 5050 h 10000"/>
                <a:gd name="connsiteX56" fmla="*/ 1466 w 9997"/>
                <a:gd name="connsiteY56" fmla="*/ 4984 h 10000"/>
                <a:gd name="connsiteX57" fmla="*/ 1422 w 9997"/>
                <a:gd name="connsiteY57" fmla="*/ 4886 h 10000"/>
                <a:gd name="connsiteX58" fmla="*/ 1377 w 9997"/>
                <a:gd name="connsiteY58" fmla="*/ 4789 h 10000"/>
                <a:gd name="connsiteX59" fmla="*/ 1422 w 9997"/>
                <a:gd name="connsiteY59" fmla="*/ 4723 h 10000"/>
                <a:gd name="connsiteX60" fmla="*/ 1466 w 9997"/>
                <a:gd name="connsiteY60" fmla="*/ 4691 h 10000"/>
                <a:gd name="connsiteX61" fmla="*/ 1555 w 9997"/>
                <a:gd name="connsiteY61" fmla="*/ 4659 h 10000"/>
                <a:gd name="connsiteX62" fmla="*/ 1600 w 9997"/>
                <a:gd name="connsiteY62" fmla="*/ 4593 h 10000"/>
                <a:gd name="connsiteX63" fmla="*/ 1555 w 9997"/>
                <a:gd name="connsiteY63" fmla="*/ 4561 h 10000"/>
                <a:gd name="connsiteX64" fmla="*/ 1466 w 9997"/>
                <a:gd name="connsiteY64" fmla="*/ 4528 h 10000"/>
                <a:gd name="connsiteX65" fmla="*/ 1422 w 9997"/>
                <a:gd name="connsiteY65" fmla="*/ 4528 h 10000"/>
                <a:gd name="connsiteX66" fmla="*/ 1332 w 9997"/>
                <a:gd name="connsiteY66" fmla="*/ 4561 h 10000"/>
                <a:gd name="connsiteX67" fmla="*/ 1289 w 9997"/>
                <a:gd name="connsiteY67" fmla="*/ 4659 h 10000"/>
                <a:gd name="connsiteX68" fmla="*/ 1289 w 9997"/>
                <a:gd name="connsiteY68" fmla="*/ 4919 h 10000"/>
                <a:gd name="connsiteX69" fmla="*/ 1155 w 9997"/>
                <a:gd name="connsiteY69" fmla="*/ 4854 h 10000"/>
                <a:gd name="connsiteX70" fmla="*/ 1022 w 9997"/>
                <a:gd name="connsiteY70" fmla="*/ 4625 h 10000"/>
                <a:gd name="connsiteX71" fmla="*/ 933 w 9997"/>
                <a:gd name="connsiteY71" fmla="*/ 4561 h 10000"/>
                <a:gd name="connsiteX72" fmla="*/ 799 w 9997"/>
                <a:gd name="connsiteY72" fmla="*/ 4561 h 10000"/>
                <a:gd name="connsiteX73" fmla="*/ 755 w 9997"/>
                <a:gd name="connsiteY73" fmla="*/ 4528 h 10000"/>
                <a:gd name="connsiteX74" fmla="*/ 755 w 9997"/>
                <a:gd name="connsiteY74" fmla="*/ 4463 h 10000"/>
                <a:gd name="connsiteX75" fmla="*/ 799 w 9997"/>
                <a:gd name="connsiteY75" fmla="*/ 4365 h 10000"/>
                <a:gd name="connsiteX76" fmla="*/ 799 w 9997"/>
                <a:gd name="connsiteY76" fmla="*/ 4300 h 10000"/>
                <a:gd name="connsiteX77" fmla="*/ 799 w 9997"/>
                <a:gd name="connsiteY77" fmla="*/ 4170 h 10000"/>
                <a:gd name="connsiteX78" fmla="*/ 710 w 9997"/>
                <a:gd name="connsiteY78" fmla="*/ 4039 h 10000"/>
                <a:gd name="connsiteX79" fmla="*/ 534 w 9997"/>
                <a:gd name="connsiteY79" fmla="*/ 3811 h 10000"/>
                <a:gd name="connsiteX80" fmla="*/ 311 w 9997"/>
                <a:gd name="connsiteY80" fmla="*/ 3583 h 10000"/>
                <a:gd name="connsiteX81" fmla="*/ 222 w 9997"/>
                <a:gd name="connsiteY81" fmla="*/ 3486 h 10000"/>
                <a:gd name="connsiteX82" fmla="*/ 222 w 9997"/>
                <a:gd name="connsiteY82" fmla="*/ 3356 h 10000"/>
                <a:gd name="connsiteX83" fmla="*/ 222 w 9997"/>
                <a:gd name="connsiteY83" fmla="*/ 3290 h 10000"/>
                <a:gd name="connsiteX84" fmla="*/ 266 w 9997"/>
                <a:gd name="connsiteY84" fmla="*/ 3258 h 10000"/>
                <a:gd name="connsiteX85" fmla="*/ 311 w 9997"/>
                <a:gd name="connsiteY85" fmla="*/ 3225 h 10000"/>
                <a:gd name="connsiteX86" fmla="*/ 356 w 9997"/>
                <a:gd name="connsiteY86" fmla="*/ 3192 h 10000"/>
                <a:gd name="connsiteX87" fmla="*/ 311 w 9997"/>
                <a:gd name="connsiteY87" fmla="*/ 3127 h 10000"/>
                <a:gd name="connsiteX88" fmla="*/ 311 w 9997"/>
                <a:gd name="connsiteY88" fmla="*/ 3095 h 10000"/>
                <a:gd name="connsiteX89" fmla="*/ 266 w 9997"/>
                <a:gd name="connsiteY89" fmla="*/ 3062 h 10000"/>
                <a:gd name="connsiteX90" fmla="*/ 266 w 9997"/>
                <a:gd name="connsiteY90" fmla="*/ 3029 h 10000"/>
                <a:gd name="connsiteX91" fmla="*/ 311 w 9997"/>
                <a:gd name="connsiteY91" fmla="*/ 2867 h 10000"/>
                <a:gd name="connsiteX92" fmla="*/ 356 w 9997"/>
                <a:gd name="connsiteY92" fmla="*/ 2736 h 10000"/>
                <a:gd name="connsiteX93" fmla="*/ 444 w 9997"/>
                <a:gd name="connsiteY93" fmla="*/ 2638 h 10000"/>
                <a:gd name="connsiteX94" fmla="*/ 489 w 9997"/>
                <a:gd name="connsiteY94" fmla="*/ 2476 h 10000"/>
                <a:gd name="connsiteX95" fmla="*/ 444 w 9997"/>
                <a:gd name="connsiteY95" fmla="*/ 2410 h 10000"/>
                <a:gd name="connsiteX96" fmla="*/ 444 w 9997"/>
                <a:gd name="connsiteY96" fmla="*/ 2345 h 10000"/>
                <a:gd name="connsiteX97" fmla="*/ 356 w 9997"/>
                <a:gd name="connsiteY97" fmla="*/ 2215 h 10000"/>
                <a:gd name="connsiteX98" fmla="*/ 356 w 9997"/>
                <a:gd name="connsiteY98" fmla="*/ 2117 h 10000"/>
                <a:gd name="connsiteX99" fmla="*/ 311 w 9997"/>
                <a:gd name="connsiteY99" fmla="*/ 2053 h 10000"/>
                <a:gd name="connsiteX100" fmla="*/ 178 w 9997"/>
                <a:gd name="connsiteY100" fmla="*/ 1922 h 10000"/>
                <a:gd name="connsiteX101" fmla="*/ 44 w 9997"/>
                <a:gd name="connsiteY101" fmla="*/ 1824 h 10000"/>
                <a:gd name="connsiteX102" fmla="*/ 44 w 9997"/>
                <a:gd name="connsiteY102" fmla="*/ 1759 h 10000"/>
                <a:gd name="connsiteX103" fmla="*/ 0 w 9997"/>
                <a:gd name="connsiteY103" fmla="*/ 1694 h 10000"/>
                <a:gd name="connsiteX104" fmla="*/ 44 w 9997"/>
                <a:gd name="connsiteY104" fmla="*/ 1564 h 10000"/>
                <a:gd name="connsiteX105" fmla="*/ 178 w 9997"/>
                <a:gd name="connsiteY105" fmla="*/ 1433 h 10000"/>
                <a:gd name="connsiteX106" fmla="*/ 444 w 9997"/>
                <a:gd name="connsiteY106" fmla="*/ 1271 h 10000"/>
                <a:gd name="connsiteX107" fmla="*/ 534 w 9997"/>
                <a:gd name="connsiteY107" fmla="*/ 1173 h 10000"/>
                <a:gd name="connsiteX108" fmla="*/ 622 w 9997"/>
                <a:gd name="connsiteY108" fmla="*/ 1075 h 10000"/>
                <a:gd name="connsiteX109" fmla="*/ 710 w 9997"/>
                <a:gd name="connsiteY109" fmla="*/ 814 h 10000"/>
                <a:gd name="connsiteX110" fmla="*/ 755 w 9997"/>
                <a:gd name="connsiteY110" fmla="*/ 750 h 10000"/>
                <a:gd name="connsiteX111" fmla="*/ 845 w 9997"/>
                <a:gd name="connsiteY111" fmla="*/ 652 h 10000"/>
                <a:gd name="connsiteX112" fmla="*/ 888 w 9997"/>
                <a:gd name="connsiteY112" fmla="*/ 554 h 10000"/>
                <a:gd name="connsiteX113" fmla="*/ 933 w 9997"/>
                <a:gd name="connsiteY113" fmla="*/ 423 h 10000"/>
                <a:gd name="connsiteX114" fmla="*/ 933 w 9997"/>
                <a:gd name="connsiteY114" fmla="*/ 130 h 10000"/>
                <a:gd name="connsiteX115" fmla="*/ 933 w 9997"/>
                <a:gd name="connsiteY115" fmla="*/ 32 h 10000"/>
                <a:gd name="connsiteX116" fmla="*/ 977 w 9997"/>
                <a:gd name="connsiteY116" fmla="*/ 0 h 10000"/>
                <a:gd name="connsiteX117" fmla="*/ 5510 w 9997"/>
                <a:gd name="connsiteY117" fmla="*/ 880 h 10000"/>
                <a:gd name="connsiteX0" fmla="*/ 5512 w 10062"/>
                <a:gd name="connsiteY0" fmla="*/ 880 h 10000"/>
                <a:gd name="connsiteX1" fmla="*/ 4488 w 10062"/>
                <a:gd name="connsiteY1" fmla="*/ 4072 h 10000"/>
                <a:gd name="connsiteX2" fmla="*/ 7286 w 10062"/>
                <a:gd name="connsiteY2" fmla="*/ 6873 h 10000"/>
                <a:gd name="connsiteX3" fmla="*/ 10000 w 10062"/>
                <a:gd name="connsiteY3" fmla="*/ 10000 h 10000"/>
                <a:gd name="connsiteX4" fmla="*/ 4488 w 10062"/>
                <a:gd name="connsiteY4" fmla="*/ 9643 h 10000"/>
                <a:gd name="connsiteX5" fmla="*/ 4222 w 10062"/>
                <a:gd name="connsiteY5" fmla="*/ 9545 h 10000"/>
                <a:gd name="connsiteX6" fmla="*/ 4044 w 10062"/>
                <a:gd name="connsiteY6" fmla="*/ 9414 h 10000"/>
                <a:gd name="connsiteX7" fmla="*/ 3956 w 10062"/>
                <a:gd name="connsiteY7" fmla="*/ 9316 h 10000"/>
                <a:gd name="connsiteX8" fmla="*/ 3867 w 10062"/>
                <a:gd name="connsiteY8" fmla="*/ 9252 h 10000"/>
                <a:gd name="connsiteX9" fmla="*/ 3821 w 10062"/>
                <a:gd name="connsiteY9" fmla="*/ 9154 h 10000"/>
                <a:gd name="connsiteX10" fmla="*/ 3689 w 10062"/>
                <a:gd name="connsiteY10" fmla="*/ 9056 h 10000"/>
                <a:gd name="connsiteX11" fmla="*/ 3511 w 10062"/>
                <a:gd name="connsiteY11" fmla="*/ 8991 h 10000"/>
                <a:gd name="connsiteX12" fmla="*/ 3334 w 10062"/>
                <a:gd name="connsiteY12" fmla="*/ 8925 h 10000"/>
                <a:gd name="connsiteX13" fmla="*/ 2933 w 10062"/>
                <a:gd name="connsiteY13" fmla="*/ 8861 h 10000"/>
                <a:gd name="connsiteX14" fmla="*/ 2623 w 10062"/>
                <a:gd name="connsiteY14" fmla="*/ 8861 h 10000"/>
                <a:gd name="connsiteX15" fmla="*/ 2445 w 10062"/>
                <a:gd name="connsiteY15" fmla="*/ 8795 h 10000"/>
                <a:gd name="connsiteX16" fmla="*/ 2400 w 10062"/>
                <a:gd name="connsiteY16" fmla="*/ 8730 h 10000"/>
                <a:gd name="connsiteX17" fmla="*/ 2356 w 10062"/>
                <a:gd name="connsiteY17" fmla="*/ 8697 h 10000"/>
                <a:gd name="connsiteX18" fmla="*/ 2400 w 10062"/>
                <a:gd name="connsiteY18" fmla="*/ 8502 h 10000"/>
                <a:gd name="connsiteX19" fmla="*/ 2445 w 10062"/>
                <a:gd name="connsiteY19" fmla="*/ 8372 h 10000"/>
                <a:gd name="connsiteX20" fmla="*/ 2534 w 10062"/>
                <a:gd name="connsiteY20" fmla="*/ 8209 h 10000"/>
                <a:gd name="connsiteX21" fmla="*/ 2577 w 10062"/>
                <a:gd name="connsiteY21" fmla="*/ 8079 h 10000"/>
                <a:gd name="connsiteX22" fmla="*/ 2356 w 10062"/>
                <a:gd name="connsiteY22" fmla="*/ 7981 h 10000"/>
                <a:gd name="connsiteX23" fmla="*/ 2311 w 10062"/>
                <a:gd name="connsiteY23" fmla="*/ 7949 h 10000"/>
                <a:gd name="connsiteX24" fmla="*/ 2267 w 10062"/>
                <a:gd name="connsiteY24" fmla="*/ 7883 h 10000"/>
                <a:gd name="connsiteX25" fmla="*/ 2311 w 10062"/>
                <a:gd name="connsiteY25" fmla="*/ 7785 h 10000"/>
                <a:gd name="connsiteX26" fmla="*/ 2356 w 10062"/>
                <a:gd name="connsiteY26" fmla="*/ 7753 h 10000"/>
                <a:gd name="connsiteX27" fmla="*/ 2222 w 10062"/>
                <a:gd name="connsiteY27" fmla="*/ 7558 h 10000"/>
                <a:gd name="connsiteX28" fmla="*/ 2090 w 10062"/>
                <a:gd name="connsiteY28" fmla="*/ 7394 h 10000"/>
                <a:gd name="connsiteX29" fmla="*/ 1779 w 10062"/>
                <a:gd name="connsiteY29" fmla="*/ 7101 h 10000"/>
                <a:gd name="connsiteX30" fmla="*/ 1643 w 10062"/>
                <a:gd name="connsiteY30" fmla="*/ 6938 h 10000"/>
                <a:gd name="connsiteX31" fmla="*/ 1555 w 10062"/>
                <a:gd name="connsiteY31" fmla="*/ 6742 h 10000"/>
                <a:gd name="connsiteX32" fmla="*/ 1466 w 10062"/>
                <a:gd name="connsiteY32" fmla="*/ 6548 h 10000"/>
                <a:gd name="connsiteX33" fmla="*/ 1422 w 10062"/>
                <a:gd name="connsiteY33" fmla="*/ 6319 h 10000"/>
                <a:gd name="connsiteX34" fmla="*/ 1466 w 10062"/>
                <a:gd name="connsiteY34" fmla="*/ 6255 h 10000"/>
                <a:gd name="connsiteX35" fmla="*/ 1466 w 10062"/>
                <a:gd name="connsiteY35" fmla="*/ 6221 h 10000"/>
                <a:gd name="connsiteX36" fmla="*/ 1555 w 10062"/>
                <a:gd name="connsiteY36" fmla="*/ 6157 h 10000"/>
                <a:gd name="connsiteX37" fmla="*/ 1643 w 10062"/>
                <a:gd name="connsiteY37" fmla="*/ 6091 h 10000"/>
                <a:gd name="connsiteX38" fmla="*/ 1689 w 10062"/>
                <a:gd name="connsiteY38" fmla="*/ 6059 h 10000"/>
                <a:gd name="connsiteX39" fmla="*/ 1689 w 10062"/>
                <a:gd name="connsiteY39" fmla="*/ 5994 h 10000"/>
                <a:gd name="connsiteX40" fmla="*/ 1689 w 10062"/>
                <a:gd name="connsiteY40" fmla="*/ 5928 h 10000"/>
                <a:gd name="connsiteX41" fmla="*/ 1600 w 10062"/>
                <a:gd name="connsiteY41" fmla="*/ 5864 h 10000"/>
                <a:gd name="connsiteX42" fmla="*/ 1422 w 10062"/>
                <a:gd name="connsiteY42" fmla="*/ 5733 h 10000"/>
                <a:gd name="connsiteX43" fmla="*/ 1244 w 10062"/>
                <a:gd name="connsiteY43" fmla="*/ 5635 h 10000"/>
                <a:gd name="connsiteX44" fmla="*/ 1155 w 10062"/>
                <a:gd name="connsiteY44" fmla="*/ 5537 h 10000"/>
                <a:gd name="connsiteX45" fmla="*/ 1155 w 10062"/>
                <a:gd name="connsiteY45" fmla="*/ 5473 h 10000"/>
                <a:gd name="connsiteX46" fmla="*/ 1200 w 10062"/>
                <a:gd name="connsiteY46" fmla="*/ 5180 h 10000"/>
                <a:gd name="connsiteX47" fmla="*/ 1200 w 10062"/>
                <a:gd name="connsiteY47" fmla="*/ 5050 h 10000"/>
                <a:gd name="connsiteX48" fmla="*/ 1155 w 10062"/>
                <a:gd name="connsiteY48" fmla="*/ 4919 h 10000"/>
                <a:gd name="connsiteX49" fmla="*/ 1289 w 10062"/>
                <a:gd name="connsiteY49" fmla="*/ 4919 h 10000"/>
                <a:gd name="connsiteX50" fmla="*/ 1377 w 10062"/>
                <a:gd name="connsiteY50" fmla="*/ 5082 h 10000"/>
                <a:gd name="connsiteX51" fmla="*/ 1555 w 10062"/>
                <a:gd name="connsiteY51" fmla="*/ 5212 h 10000"/>
                <a:gd name="connsiteX52" fmla="*/ 1555 w 10062"/>
                <a:gd name="connsiteY52" fmla="*/ 5146 h 10000"/>
                <a:gd name="connsiteX53" fmla="*/ 1555 w 10062"/>
                <a:gd name="connsiteY53" fmla="*/ 5114 h 10000"/>
                <a:gd name="connsiteX54" fmla="*/ 1510 w 10062"/>
                <a:gd name="connsiteY54" fmla="*/ 5050 h 10000"/>
                <a:gd name="connsiteX55" fmla="*/ 1466 w 10062"/>
                <a:gd name="connsiteY55" fmla="*/ 4984 h 10000"/>
                <a:gd name="connsiteX56" fmla="*/ 1422 w 10062"/>
                <a:gd name="connsiteY56" fmla="*/ 4886 h 10000"/>
                <a:gd name="connsiteX57" fmla="*/ 1377 w 10062"/>
                <a:gd name="connsiteY57" fmla="*/ 4789 h 10000"/>
                <a:gd name="connsiteX58" fmla="*/ 1422 w 10062"/>
                <a:gd name="connsiteY58" fmla="*/ 4723 h 10000"/>
                <a:gd name="connsiteX59" fmla="*/ 1466 w 10062"/>
                <a:gd name="connsiteY59" fmla="*/ 4691 h 10000"/>
                <a:gd name="connsiteX60" fmla="*/ 1555 w 10062"/>
                <a:gd name="connsiteY60" fmla="*/ 4659 h 10000"/>
                <a:gd name="connsiteX61" fmla="*/ 1600 w 10062"/>
                <a:gd name="connsiteY61" fmla="*/ 4593 h 10000"/>
                <a:gd name="connsiteX62" fmla="*/ 1555 w 10062"/>
                <a:gd name="connsiteY62" fmla="*/ 4561 h 10000"/>
                <a:gd name="connsiteX63" fmla="*/ 1466 w 10062"/>
                <a:gd name="connsiteY63" fmla="*/ 4528 h 10000"/>
                <a:gd name="connsiteX64" fmla="*/ 1422 w 10062"/>
                <a:gd name="connsiteY64" fmla="*/ 4528 h 10000"/>
                <a:gd name="connsiteX65" fmla="*/ 1332 w 10062"/>
                <a:gd name="connsiteY65" fmla="*/ 4561 h 10000"/>
                <a:gd name="connsiteX66" fmla="*/ 1289 w 10062"/>
                <a:gd name="connsiteY66" fmla="*/ 4659 h 10000"/>
                <a:gd name="connsiteX67" fmla="*/ 1289 w 10062"/>
                <a:gd name="connsiteY67" fmla="*/ 4919 h 10000"/>
                <a:gd name="connsiteX68" fmla="*/ 1155 w 10062"/>
                <a:gd name="connsiteY68" fmla="*/ 4854 h 10000"/>
                <a:gd name="connsiteX69" fmla="*/ 1022 w 10062"/>
                <a:gd name="connsiteY69" fmla="*/ 4625 h 10000"/>
                <a:gd name="connsiteX70" fmla="*/ 933 w 10062"/>
                <a:gd name="connsiteY70" fmla="*/ 4561 h 10000"/>
                <a:gd name="connsiteX71" fmla="*/ 799 w 10062"/>
                <a:gd name="connsiteY71" fmla="*/ 4561 h 10000"/>
                <a:gd name="connsiteX72" fmla="*/ 755 w 10062"/>
                <a:gd name="connsiteY72" fmla="*/ 4528 h 10000"/>
                <a:gd name="connsiteX73" fmla="*/ 755 w 10062"/>
                <a:gd name="connsiteY73" fmla="*/ 4463 h 10000"/>
                <a:gd name="connsiteX74" fmla="*/ 799 w 10062"/>
                <a:gd name="connsiteY74" fmla="*/ 4365 h 10000"/>
                <a:gd name="connsiteX75" fmla="*/ 799 w 10062"/>
                <a:gd name="connsiteY75" fmla="*/ 4300 h 10000"/>
                <a:gd name="connsiteX76" fmla="*/ 799 w 10062"/>
                <a:gd name="connsiteY76" fmla="*/ 4170 h 10000"/>
                <a:gd name="connsiteX77" fmla="*/ 710 w 10062"/>
                <a:gd name="connsiteY77" fmla="*/ 4039 h 10000"/>
                <a:gd name="connsiteX78" fmla="*/ 534 w 10062"/>
                <a:gd name="connsiteY78" fmla="*/ 3811 h 10000"/>
                <a:gd name="connsiteX79" fmla="*/ 311 w 10062"/>
                <a:gd name="connsiteY79" fmla="*/ 3583 h 10000"/>
                <a:gd name="connsiteX80" fmla="*/ 222 w 10062"/>
                <a:gd name="connsiteY80" fmla="*/ 3486 h 10000"/>
                <a:gd name="connsiteX81" fmla="*/ 222 w 10062"/>
                <a:gd name="connsiteY81" fmla="*/ 3356 h 10000"/>
                <a:gd name="connsiteX82" fmla="*/ 222 w 10062"/>
                <a:gd name="connsiteY82" fmla="*/ 3290 h 10000"/>
                <a:gd name="connsiteX83" fmla="*/ 266 w 10062"/>
                <a:gd name="connsiteY83" fmla="*/ 3258 h 10000"/>
                <a:gd name="connsiteX84" fmla="*/ 311 w 10062"/>
                <a:gd name="connsiteY84" fmla="*/ 3225 h 10000"/>
                <a:gd name="connsiteX85" fmla="*/ 356 w 10062"/>
                <a:gd name="connsiteY85" fmla="*/ 3192 h 10000"/>
                <a:gd name="connsiteX86" fmla="*/ 311 w 10062"/>
                <a:gd name="connsiteY86" fmla="*/ 3127 h 10000"/>
                <a:gd name="connsiteX87" fmla="*/ 311 w 10062"/>
                <a:gd name="connsiteY87" fmla="*/ 3095 h 10000"/>
                <a:gd name="connsiteX88" fmla="*/ 266 w 10062"/>
                <a:gd name="connsiteY88" fmla="*/ 3062 h 10000"/>
                <a:gd name="connsiteX89" fmla="*/ 266 w 10062"/>
                <a:gd name="connsiteY89" fmla="*/ 3029 h 10000"/>
                <a:gd name="connsiteX90" fmla="*/ 311 w 10062"/>
                <a:gd name="connsiteY90" fmla="*/ 2867 h 10000"/>
                <a:gd name="connsiteX91" fmla="*/ 356 w 10062"/>
                <a:gd name="connsiteY91" fmla="*/ 2736 h 10000"/>
                <a:gd name="connsiteX92" fmla="*/ 444 w 10062"/>
                <a:gd name="connsiteY92" fmla="*/ 2638 h 10000"/>
                <a:gd name="connsiteX93" fmla="*/ 489 w 10062"/>
                <a:gd name="connsiteY93" fmla="*/ 2476 h 10000"/>
                <a:gd name="connsiteX94" fmla="*/ 444 w 10062"/>
                <a:gd name="connsiteY94" fmla="*/ 2410 h 10000"/>
                <a:gd name="connsiteX95" fmla="*/ 444 w 10062"/>
                <a:gd name="connsiteY95" fmla="*/ 2345 h 10000"/>
                <a:gd name="connsiteX96" fmla="*/ 356 w 10062"/>
                <a:gd name="connsiteY96" fmla="*/ 2215 h 10000"/>
                <a:gd name="connsiteX97" fmla="*/ 356 w 10062"/>
                <a:gd name="connsiteY97" fmla="*/ 2117 h 10000"/>
                <a:gd name="connsiteX98" fmla="*/ 311 w 10062"/>
                <a:gd name="connsiteY98" fmla="*/ 2053 h 10000"/>
                <a:gd name="connsiteX99" fmla="*/ 178 w 10062"/>
                <a:gd name="connsiteY99" fmla="*/ 1922 h 10000"/>
                <a:gd name="connsiteX100" fmla="*/ 44 w 10062"/>
                <a:gd name="connsiteY100" fmla="*/ 1824 h 10000"/>
                <a:gd name="connsiteX101" fmla="*/ 44 w 10062"/>
                <a:gd name="connsiteY101" fmla="*/ 1759 h 10000"/>
                <a:gd name="connsiteX102" fmla="*/ 0 w 10062"/>
                <a:gd name="connsiteY102" fmla="*/ 1694 h 10000"/>
                <a:gd name="connsiteX103" fmla="*/ 44 w 10062"/>
                <a:gd name="connsiteY103" fmla="*/ 1564 h 10000"/>
                <a:gd name="connsiteX104" fmla="*/ 178 w 10062"/>
                <a:gd name="connsiteY104" fmla="*/ 1433 h 10000"/>
                <a:gd name="connsiteX105" fmla="*/ 444 w 10062"/>
                <a:gd name="connsiteY105" fmla="*/ 1271 h 10000"/>
                <a:gd name="connsiteX106" fmla="*/ 534 w 10062"/>
                <a:gd name="connsiteY106" fmla="*/ 1173 h 10000"/>
                <a:gd name="connsiteX107" fmla="*/ 622 w 10062"/>
                <a:gd name="connsiteY107" fmla="*/ 1075 h 10000"/>
                <a:gd name="connsiteX108" fmla="*/ 710 w 10062"/>
                <a:gd name="connsiteY108" fmla="*/ 814 h 10000"/>
                <a:gd name="connsiteX109" fmla="*/ 755 w 10062"/>
                <a:gd name="connsiteY109" fmla="*/ 750 h 10000"/>
                <a:gd name="connsiteX110" fmla="*/ 845 w 10062"/>
                <a:gd name="connsiteY110" fmla="*/ 652 h 10000"/>
                <a:gd name="connsiteX111" fmla="*/ 888 w 10062"/>
                <a:gd name="connsiteY111" fmla="*/ 554 h 10000"/>
                <a:gd name="connsiteX112" fmla="*/ 933 w 10062"/>
                <a:gd name="connsiteY112" fmla="*/ 423 h 10000"/>
                <a:gd name="connsiteX113" fmla="*/ 933 w 10062"/>
                <a:gd name="connsiteY113" fmla="*/ 130 h 10000"/>
                <a:gd name="connsiteX114" fmla="*/ 933 w 10062"/>
                <a:gd name="connsiteY114" fmla="*/ 32 h 10000"/>
                <a:gd name="connsiteX115" fmla="*/ 977 w 10062"/>
                <a:gd name="connsiteY115" fmla="*/ 0 h 10000"/>
                <a:gd name="connsiteX116" fmla="*/ 5512 w 10062"/>
                <a:gd name="connsiteY116" fmla="*/ 880 h 10000"/>
                <a:gd name="connsiteX0" fmla="*/ 5512 w 7286"/>
                <a:gd name="connsiteY0" fmla="*/ 880 h 9643"/>
                <a:gd name="connsiteX1" fmla="*/ 4488 w 7286"/>
                <a:gd name="connsiteY1" fmla="*/ 4072 h 9643"/>
                <a:gd name="connsiteX2" fmla="*/ 7286 w 7286"/>
                <a:gd name="connsiteY2" fmla="*/ 6873 h 9643"/>
                <a:gd name="connsiteX3" fmla="*/ 4488 w 7286"/>
                <a:gd name="connsiteY3" fmla="*/ 9643 h 9643"/>
                <a:gd name="connsiteX4" fmla="*/ 4222 w 7286"/>
                <a:gd name="connsiteY4" fmla="*/ 9545 h 9643"/>
                <a:gd name="connsiteX5" fmla="*/ 4044 w 7286"/>
                <a:gd name="connsiteY5" fmla="*/ 9414 h 9643"/>
                <a:gd name="connsiteX6" fmla="*/ 3956 w 7286"/>
                <a:gd name="connsiteY6" fmla="*/ 9316 h 9643"/>
                <a:gd name="connsiteX7" fmla="*/ 3867 w 7286"/>
                <a:gd name="connsiteY7" fmla="*/ 9252 h 9643"/>
                <a:gd name="connsiteX8" fmla="*/ 3821 w 7286"/>
                <a:gd name="connsiteY8" fmla="*/ 9154 h 9643"/>
                <a:gd name="connsiteX9" fmla="*/ 3689 w 7286"/>
                <a:gd name="connsiteY9" fmla="*/ 9056 h 9643"/>
                <a:gd name="connsiteX10" fmla="*/ 3511 w 7286"/>
                <a:gd name="connsiteY10" fmla="*/ 8991 h 9643"/>
                <a:gd name="connsiteX11" fmla="*/ 3334 w 7286"/>
                <a:gd name="connsiteY11" fmla="*/ 8925 h 9643"/>
                <a:gd name="connsiteX12" fmla="*/ 2933 w 7286"/>
                <a:gd name="connsiteY12" fmla="*/ 8861 h 9643"/>
                <a:gd name="connsiteX13" fmla="*/ 2623 w 7286"/>
                <a:gd name="connsiteY13" fmla="*/ 8861 h 9643"/>
                <a:gd name="connsiteX14" fmla="*/ 2445 w 7286"/>
                <a:gd name="connsiteY14" fmla="*/ 8795 h 9643"/>
                <a:gd name="connsiteX15" fmla="*/ 2400 w 7286"/>
                <a:gd name="connsiteY15" fmla="*/ 8730 h 9643"/>
                <a:gd name="connsiteX16" fmla="*/ 2356 w 7286"/>
                <a:gd name="connsiteY16" fmla="*/ 8697 h 9643"/>
                <a:gd name="connsiteX17" fmla="*/ 2400 w 7286"/>
                <a:gd name="connsiteY17" fmla="*/ 8502 h 9643"/>
                <a:gd name="connsiteX18" fmla="*/ 2445 w 7286"/>
                <a:gd name="connsiteY18" fmla="*/ 8372 h 9643"/>
                <a:gd name="connsiteX19" fmla="*/ 2534 w 7286"/>
                <a:gd name="connsiteY19" fmla="*/ 8209 h 9643"/>
                <a:gd name="connsiteX20" fmla="*/ 2577 w 7286"/>
                <a:gd name="connsiteY20" fmla="*/ 8079 h 9643"/>
                <a:gd name="connsiteX21" fmla="*/ 2356 w 7286"/>
                <a:gd name="connsiteY21" fmla="*/ 7981 h 9643"/>
                <a:gd name="connsiteX22" fmla="*/ 2311 w 7286"/>
                <a:gd name="connsiteY22" fmla="*/ 7949 h 9643"/>
                <a:gd name="connsiteX23" fmla="*/ 2267 w 7286"/>
                <a:gd name="connsiteY23" fmla="*/ 7883 h 9643"/>
                <a:gd name="connsiteX24" fmla="*/ 2311 w 7286"/>
                <a:gd name="connsiteY24" fmla="*/ 7785 h 9643"/>
                <a:gd name="connsiteX25" fmla="*/ 2356 w 7286"/>
                <a:gd name="connsiteY25" fmla="*/ 7753 h 9643"/>
                <a:gd name="connsiteX26" fmla="*/ 2222 w 7286"/>
                <a:gd name="connsiteY26" fmla="*/ 7558 h 9643"/>
                <a:gd name="connsiteX27" fmla="*/ 2090 w 7286"/>
                <a:gd name="connsiteY27" fmla="*/ 7394 h 9643"/>
                <a:gd name="connsiteX28" fmla="*/ 1779 w 7286"/>
                <a:gd name="connsiteY28" fmla="*/ 7101 h 9643"/>
                <a:gd name="connsiteX29" fmla="*/ 1643 w 7286"/>
                <a:gd name="connsiteY29" fmla="*/ 6938 h 9643"/>
                <a:gd name="connsiteX30" fmla="*/ 1555 w 7286"/>
                <a:gd name="connsiteY30" fmla="*/ 6742 h 9643"/>
                <a:gd name="connsiteX31" fmla="*/ 1466 w 7286"/>
                <a:gd name="connsiteY31" fmla="*/ 6548 h 9643"/>
                <a:gd name="connsiteX32" fmla="*/ 1422 w 7286"/>
                <a:gd name="connsiteY32" fmla="*/ 6319 h 9643"/>
                <a:gd name="connsiteX33" fmla="*/ 1466 w 7286"/>
                <a:gd name="connsiteY33" fmla="*/ 6255 h 9643"/>
                <a:gd name="connsiteX34" fmla="*/ 1466 w 7286"/>
                <a:gd name="connsiteY34" fmla="*/ 6221 h 9643"/>
                <a:gd name="connsiteX35" fmla="*/ 1555 w 7286"/>
                <a:gd name="connsiteY35" fmla="*/ 6157 h 9643"/>
                <a:gd name="connsiteX36" fmla="*/ 1643 w 7286"/>
                <a:gd name="connsiteY36" fmla="*/ 6091 h 9643"/>
                <a:gd name="connsiteX37" fmla="*/ 1689 w 7286"/>
                <a:gd name="connsiteY37" fmla="*/ 6059 h 9643"/>
                <a:gd name="connsiteX38" fmla="*/ 1689 w 7286"/>
                <a:gd name="connsiteY38" fmla="*/ 5994 h 9643"/>
                <a:gd name="connsiteX39" fmla="*/ 1689 w 7286"/>
                <a:gd name="connsiteY39" fmla="*/ 5928 h 9643"/>
                <a:gd name="connsiteX40" fmla="*/ 1600 w 7286"/>
                <a:gd name="connsiteY40" fmla="*/ 5864 h 9643"/>
                <a:gd name="connsiteX41" fmla="*/ 1422 w 7286"/>
                <a:gd name="connsiteY41" fmla="*/ 5733 h 9643"/>
                <a:gd name="connsiteX42" fmla="*/ 1244 w 7286"/>
                <a:gd name="connsiteY42" fmla="*/ 5635 h 9643"/>
                <a:gd name="connsiteX43" fmla="*/ 1155 w 7286"/>
                <a:gd name="connsiteY43" fmla="*/ 5537 h 9643"/>
                <a:gd name="connsiteX44" fmla="*/ 1155 w 7286"/>
                <a:gd name="connsiteY44" fmla="*/ 5473 h 9643"/>
                <a:gd name="connsiteX45" fmla="*/ 1200 w 7286"/>
                <a:gd name="connsiteY45" fmla="*/ 5180 h 9643"/>
                <a:gd name="connsiteX46" fmla="*/ 1200 w 7286"/>
                <a:gd name="connsiteY46" fmla="*/ 5050 h 9643"/>
                <a:gd name="connsiteX47" fmla="*/ 1155 w 7286"/>
                <a:gd name="connsiteY47" fmla="*/ 4919 h 9643"/>
                <a:gd name="connsiteX48" fmla="*/ 1289 w 7286"/>
                <a:gd name="connsiteY48" fmla="*/ 4919 h 9643"/>
                <a:gd name="connsiteX49" fmla="*/ 1377 w 7286"/>
                <a:gd name="connsiteY49" fmla="*/ 5082 h 9643"/>
                <a:gd name="connsiteX50" fmla="*/ 1555 w 7286"/>
                <a:gd name="connsiteY50" fmla="*/ 5212 h 9643"/>
                <a:gd name="connsiteX51" fmla="*/ 1555 w 7286"/>
                <a:gd name="connsiteY51" fmla="*/ 5146 h 9643"/>
                <a:gd name="connsiteX52" fmla="*/ 1555 w 7286"/>
                <a:gd name="connsiteY52" fmla="*/ 5114 h 9643"/>
                <a:gd name="connsiteX53" fmla="*/ 1510 w 7286"/>
                <a:gd name="connsiteY53" fmla="*/ 5050 h 9643"/>
                <a:gd name="connsiteX54" fmla="*/ 1466 w 7286"/>
                <a:gd name="connsiteY54" fmla="*/ 4984 h 9643"/>
                <a:gd name="connsiteX55" fmla="*/ 1422 w 7286"/>
                <a:gd name="connsiteY55" fmla="*/ 4886 h 9643"/>
                <a:gd name="connsiteX56" fmla="*/ 1377 w 7286"/>
                <a:gd name="connsiteY56" fmla="*/ 4789 h 9643"/>
                <a:gd name="connsiteX57" fmla="*/ 1422 w 7286"/>
                <a:gd name="connsiteY57" fmla="*/ 4723 h 9643"/>
                <a:gd name="connsiteX58" fmla="*/ 1466 w 7286"/>
                <a:gd name="connsiteY58" fmla="*/ 4691 h 9643"/>
                <a:gd name="connsiteX59" fmla="*/ 1555 w 7286"/>
                <a:gd name="connsiteY59" fmla="*/ 4659 h 9643"/>
                <a:gd name="connsiteX60" fmla="*/ 1600 w 7286"/>
                <a:gd name="connsiteY60" fmla="*/ 4593 h 9643"/>
                <a:gd name="connsiteX61" fmla="*/ 1555 w 7286"/>
                <a:gd name="connsiteY61" fmla="*/ 4561 h 9643"/>
                <a:gd name="connsiteX62" fmla="*/ 1466 w 7286"/>
                <a:gd name="connsiteY62" fmla="*/ 4528 h 9643"/>
                <a:gd name="connsiteX63" fmla="*/ 1422 w 7286"/>
                <a:gd name="connsiteY63" fmla="*/ 4528 h 9643"/>
                <a:gd name="connsiteX64" fmla="*/ 1332 w 7286"/>
                <a:gd name="connsiteY64" fmla="*/ 4561 h 9643"/>
                <a:gd name="connsiteX65" fmla="*/ 1289 w 7286"/>
                <a:gd name="connsiteY65" fmla="*/ 4659 h 9643"/>
                <a:gd name="connsiteX66" fmla="*/ 1289 w 7286"/>
                <a:gd name="connsiteY66" fmla="*/ 4919 h 9643"/>
                <a:gd name="connsiteX67" fmla="*/ 1155 w 7286"/>
                <a:gd name="connsiteY67" fmla="*/ 4854 h 9643"/>
                <a:gd name="connsiteX68" fmla="*/ 1022 w 7286"/>
                <a:gd name="connsiteY68" fmla="*/ 4625 h 9643"/>
                <a:gd name="connsiteX69" fmla="*/ 933 w 7286"/>
                <a:gd name="connsiteY69" fmla="*/ 4561 h 9643"/>
                <a:gd name="connsiteX70" fmla="*/ 799 w 7286"/>
                <a:gd name="connsiteY70" fmla="*/ 4561 h 9643"/>
                <a:gd name="connsiteX71" fmla="*/ 755 w 7286"/>
                <a:gd name="connsiteY71" fmla="*/ 4528 h 9643"/>
                <a:gd name="connsiteX72" fmla="*/ 755 w 7286"/>
                <a:gd name="connsiteY72" fmla="*/ 4463 h 9643"/>
                <a:gd name="connsiteX73" fmla="*/ 799 w 7286"/>
                <a:gd name="connsiteY73" fmla="*/ 4365 h 9643"/>
                <a:gd name="connsiteX74" fmla="*/ 799 w 7286"/>
                <a:gd name="connsiteY74" fmla="*/ 4300 h 9643"/>
                <a:gd name="connsiteX75" fmla="*/ 799 w 7286"/>
                <a:gd name="connsiteY75" fmla="*/ 4170 h 9643"/>
                <a:gd name="connsiteX76" fmla="*/ 710 w 7286"/>
                <a:gd name="connsiteY76" fmla="*/ 4039 h 9643"/>
                <a:gd name="connsiteX77" fmla="*/ 534 w 7286"/>
                <a:gd name="connsiteY77" fmla="*/ 3811 h 9643"/>
                <a:gd name="connsiteX78" fmla="*/ 311 w 7286"/>
                <a:gd name="connsiteY78" fmla="*/ 3583 h 9643"/>
                <a:gd name="connsiteX79" fmla="*/ 222 w 7286"/>
                <a:gd name="connsiteY79" fmla="*/ 3486 h 9643"/>
                <a:gd name="connsiteX80" fmla="*/ 222 w 7286"/>
                <a:gd name="connsiteY80" fmla="*/ 3356 h 9643"/>
                <a:gd name="connsiteX81" fmla="*/ 222 w 7286"/>
                <a:gd name="connsiteY81" fmla="*/ 3290 h 9643"/>
                <a:gd name="connsiteX82" fmla="*/ 266 w 7286"/>
                <a:gd name="connsiteY82" fmla="*/ 3258 h 9643"/>
                <a:gd name="connsiteX83" fmla="*/ 311 w 7286"/>
                <a:gd name="connsiteY83" fmla="*/ 3225 h 9643"/>
                <a:gd name="connsiteX84" fmla="*/ 356 w 7286"/>
                <a:gd name="connsiteY84" fmla="*/ 3192 h 9643"/>
                <a:gd name="connsiteX85" fmla="*/ 311 w 7286"/>
                <a:gd name="connsiteY85" fmla="*/ 3127 h 9643"/>
                <a:gd name="connsiteX86" fmla="*/ 311 w 7286"/>
                <a:gd name="connsiteY86" fmla="*/ 3095 h 9643"/>
                <a:gd name="connsiteX87" fmla="*/ 266 w 7286"/>
                <a:gd name="connsiteY87" fmla="*/ 3062 h 9643"/>
                <a:gd name="connsiteX88" fmla="*/ 266 w 7286"/>
                <a:gd name="connsiteY88" fmla="*/ 3029 h 9643"/>
                <a:gd name="connsiteX89" fmla="*/ 311 w 7286"/>
                <a:gd name="connsiteY89" fmla="*/ 2867 h 9643"/>
                <a:gd name="connsiteX90" fmla="*/ 356 w 7286"/>
                <a:gd name="connsiteY90" fmla="*/ 2736 h 9643"/>
                <a:gd name="connsiteX91" fmla="*/ 444 w 7286"/>
                <a:gd name="connsiteY91" fmla="*/ 2638 h 9643"/>
                <a:gd name="connsiteX92" fmla="*/ 489 w 7286"/>
                <a:gd name="connsiteY92" fmla="*/ 2476 h 9643"/>
                <a:gd name="connsiteX93" fmla="*/ 444 w 7286"/>
                <a:gd name="connsiteY93" fmla="*/ 2410 h 9643"/>
                <a:gd name="connsiteX94" fmla="*/ 444 w 7286"/>
                <a:gd name="connsiteY94" fmla="*/ 2345 h 9643"/>
                <a:gd name="connsiteX95" fmla="*/ 356 w 7286"/>
                <a:gd name="connsiteY95" fmla="*/ 2215 h 9643"/>
                <a:gd name="connsiteX96" fmla="*/ 356 w 7286"/>
                <a:gd name="connsiteY96" fmla="*/ 2117 h 9643"/>
                <a:gd name="connsiteX97" fmla="*/ 311 w 7286"/>
                <a:gd name="connsiteY97" fmla="*/ 2053 h 9643"/>
                <a:gd name="connsiteX98" fmla="*/ 178 w 7286"/>
                <a:gd name="connsiteY98" fmla="*/ 1922 h 9643"/>
                <a:gd name="connsiteX99" fmla="*/ 44 w 7286"/>
                <a:gd name="connsiteY99" fmla="*/ 1824 h 9643"/>
                <a:gd name="connsiteX100" fmla="*/ 44 w 7286"/>
                <a:gd name="connsiteY100" fmla="*/ 1759 h 9643"/>
                <a:gd name="connsiteX101" fmla="*/ 0 w 7286"/>
                <a:gd name="connsiteY101" fmla="*/ 1694 h 9643"/>
                <a:gd name="connsiteX102" fmla="*/ 44 w 7286"/>
                <a:gd name="connsiteY102" fmla="*/ 1564 h 9643"/>
                <a:gd name="connsiteX103" fmla="*/ 178 w 7286"/>
                <a:gd name="connsiteY103" fmla="*/ 1433 h 9643"/>
                <a:gd name="connsiteX104" fmla="*/ 444 w 7286"/>
                <a:gd name="connsiteY104" fmla="*/ 1271 h 9643"/>
                <a:gd name="connsiteX105" fmla="*/ 534 w 7286"/>
                <a:gd name="connsiteY105" fmla="*/ 1173 h 9643"/>
                <a:gd name="connsiteX106" fmla="*/ 622 w 7286"/>
                <a:gd name="connsiteY106" fmla="*/ 1075 h 9643"/>
                <a:gd name="connsiteX107" fmla="*/ 710 w 7286"/>
                <a:gd name="connsiteY107" fmla="*/ 814 h 9643"/>
                <a:gd name="connsiteX108" fmla="*/ 755 w 7286"/>
                <a:gd name="connsiteY108" fmla="*/ 750 h 9643"/>
                <a:gd name="connsiteX109" fmla="*/ 845 w 7286"/>
                <a:gd name="connsiteY109" fmla="*/ 652 h 9643"/>
                <a:gd name="connsiteX110" fmla="*/ 888 w 7286"/>
                <a:gd name="connsiteY110" fmla="*/ 554 h 9643"/>
                <a:gd name="connsiteX111" fmla="*/ 933 w 7286"/>
                <a:gd name="connsiteY111" fmla="*/ 423 h 9643"/>
                <a:gd name="connsiteX112" fmla="*/ 933 w 7286"/>
                <a:gd name="connsiteY112" fmla="*/ 130 h 9643"/>
                <a:gd name="connsiteX113" fmla="*/ 933 w 7286"/>
                <a:gd name="connsiteY113" fmla="*/ 32 h 9643"/>
                <a:gd name="connsiteX114" fmla="*/ 977 w 7286"/>
                <a:gd name="connsiteY114" fmla="*/ 0 h 9643"/>
                <a:gd name="connsiteX115" fmla="*/ 5512 w 7286"/>
                <a:gd name="connsiteY115" fmla="*/ 880 h 9643"/>
                <a:gd name="connsiteX0" fmla="*/ 7565 w 10495"/>
                <a:gd name="connsiteY0" fmla="*/ 913 h 10000"/>
                <a:gd name="connsiteX1" fmla="*/ 6160 w 10495"/>
                <a:gd name="connsiteY1" fmla="*/ 4223 h 10000"/>
                <a:gd name="connsiteX2" fmla="*/ 10495 w 10495"/>
                <a:gd name="connsiteY2" fmla="*/ 7472 h 10000"/>
                <a:gd name="connsiteX3" fmla="*/ 6160 w 10495"/>
                <a:gd name="connsiteY3" fmla="*/ 10000 h 10000"/>
                <a:gd name="connsiteX4" fmla="*/ 5795 w 10495"/>
                <a:gd name="connsiteY4" fmla="*/ 9898 h 10000"/>
                <a:gd name="connsiteX5" fmla="*/ 5550 w 10495"/>
                <a:gd name="connsiteY5" fmla="*/ 9763 h 10000"/>
                <a:gd name="connsiteX6" fmla="*/ 5430 w 10495"/>
                <a:gd name="connsiteY6" fmla="*/ 9661 h 10000"/>
                <a:gd name="connsiteX7" fmla="*/ 5307 w 10495"/>
                <a:gd name="connsiteY7" fmla="*/ 9595 h 10000"/>
                <a:gd name="connsiteX8" fmla="*/ 5244 w 10495"/>
                <a:gd name="connsiteY8" fmla="*/ 9493 h 10000"/>
                <a:gd name="connsiteX9" fmla="*/ 5063 w 10495"/>
                <a:gd name="connsiteY9" fmla="*/ 9391 h 10000"/>
                <a:gd name="connsiteX10" fmla="*/ 4819 w 10495"/>
                <a:gd name="connsiteY10" fmla="*/ 9324 h 10000"/>
                <a:gd name="connsiteX11" fmla="*/ 4576 w 10495"/>
                <a:gd name="connsiteY11" fmla="*/ 9255 h 10000"/>
                <a:gd name="connsiteX12" fmla="*/ 4026 w 10495"/>
                <a:gd name="connsiteY12" fmla="*/ 9189 h 10000"/>
                <a:gd name="connsiteX13" fmla="*/ 3600 w 10495"/>
                <a:gd name="connsiteY13" fmla="*/ 9189 h 10000"/>
                <a:gd name="connsiteX14" fmla="*/ 3356 w 10495"/>
                <a:gd name="connsiteY14" fmla="*/ 9121 h 10000"/>
                <a:gd name="connsiteX15" fmla="*/ 3294 w 10495"/>
                <a:gd name="connsiteY15" fmla="*/ 9053 h 10000"/>
                <a:gd name="connsiteX16" fmla="*/ 3234 w 10495"/>
                <a:gd name="connsiteY16" fmla="*/ 9019 h 10000"/>
                <a:gd name="connsiteX17" fmla="*/ 3294 w 10495"/>
                <a:gd name="connsiteY17" fmla="*/ 8817 h 10000"/>
                <a:gd name="connsiteX18" fmla="*/ 3356 w 10495"/>
                <a:gd name="connsiteY18" fmla="*/ 8682 h 10000"/>
                <a:gd name="connsiteX19" fmla="*/ 3478 w 10495"/>
                <a:gd name="connsiteY19" fmla="*/ 8513 h 10000"/>
                <a:gd name="connsiteX20" fmla="*/ 3537 w 10495"/>
                <a:gd name="connsiteY20" fmla="*/ 8378 h 10000"/>
                <a:gd name="connsiteX21" fmla="*/ 3234 w 10495"/>
                <a:gd name="connsiteY21" fmla="*/ 8276 h 10000"/>
                <a:gd name="connsiteX22" fmla="*/ 3172 w 10495"/>
                <a:gd name="connsiteY22" fmla="*/ 8243 h 10000"/>
                <a:gd name="connsiteX23" fmla="*/ 3111 w 10495"/>
                <a:gd name="connsiteY23" fmla="*/ 8175 h 10000"/>
                <a:gd name="connsiteX24" fmla="*/ 3172 w 10495"/>
                <a:gd name="connsiteY24" fmla="*/ 8073 h 10000"/>
                <a:gd name="connsiteX25" fmla="*/ 3234 w 10495"/>
                <a:gd name="connsiteY25" fmla="*/ 8040 h 10000"/>
                <a:gd name="connsiteX26" fmla="*/ 3050 w 10495"/>
                <a:gd name="connsiteY26" fmla="*/ 7838 h 10000"/>
                <a:gd name="connsiteX27" fmla="*/ 2869 w 10495"/>
                <a:gd name="connsiteY27" fmla="*/ 7668 h 10000"/>
                <a:gd name="connsiteX28" fmla="*/ 2442 w 10495"/>
                <a:gd name="connsiteY28" fmla="*/ 7364 h 10000"/>
                <a:gd name="connsiteX29" fmla="*/ 2255 w 10495"/>
                <a:gd name="connsiteY29" fmla="*/ 7195 h 10000"/>
                <a:gd name="connsiteX30" fmla="*/ 2134 w 10495"/>
                <a:gd name="connsiteY30" fmla="*/ 6992 h 10000"/>
                <a:gd name="connsiteX31" fmla="*/ 2012 w 10495"/>
                <a:gd name="connsiteY31" fmla="*/ 6790 h 10000"/>
                <a:gd name="connsiteX32" fmla="*/ 1952 w 10495"/>
                <a:gd name="connsiteY32" fmla="*/ 6553 h 10000"/>
                <a:gd name="connsiteX33" fmla="*/ 2012 w 10495"/>
                <a:gd name="connsiteY33" fmla="*/ 6487 h 10000"/>
                <a:gd name="connsiteX34" fmla="*/ 2012 w 10495"/>
                <a:gd name="connsiteY34" fmla="*/ 6451 h 10000"/>
                <a:gd name="connsiteX35" fmla="*/ 2134 w 10495"/>
                <a:gd name="connsiteY35" fmla="*/ 6385 h 10000"/>
                <a:gd name="connsiteX36" fmla="*/ 2255 w 10495"/>
                <a:gd name="connsiteY36" fmla="*/ 6316 h 10000"/>
                <a:gd name="connsiteX37" fmla="*/ 2318 w 10495"/>
                <a:gd name="connsiteY37" fmla="*/ 6283 h 10000"/>
                <a:gd name="connsiteX38" fmla="*/ 2318 w 10495"/>
                <a:gd name="connsiteY38" fmla="*/ 6216 h 10000"/>
                <a:gd name="connsiteX39" fmla="*/ 2318 w 10495"/>
                <a:gd name="connsiteY39" fmla="*/ 6147 h 10000"/>
                <a:gd name="connsiteX40" fmla="*/ 2196 w 10495"/>
                <a:gd name="connsiteY40" fmla="*/ 6081 h 10000"/>
                <a:gd name="connsiteX41" fmla="*/ 1952 w 10495"/>
                <a:gd name="connsiteY41" fmla="*/ 5945 h 10000"/>
                <a:gd name="connsiteX42" fmla="*/ 1707 w 10495"/>
                <a:gd name="connsiteY42" fmla="*/ 5844 h 10000"/>
                <a:gd name="connsiteX43" fmla="*/ 1585 w 10495"/>
                <a:gd name="connsiteY43" fmla="*/ 5742 h 10000"/>
                <a:gd name="connsiteX44" fmla="*/ 1585 w 10495"/>
                <a:gd name="connsiteY44" fmla="*/ 5676 h 10000"/>
                <a:gd name="connsiteX45" fmla="*/ 1647 w 10495"/>
                <a:gd name="connsiteY45" fmla="*/ 5372 h 10000"/>
                <a:gd name="connsiteX46" fmla="*/ 1647 w 10495"/>
                <a:gd name="connsiteY46" fmla="*/ 5237 h 10000"/>
                <a:gd name="connsiteX47" fmla="*/ 1585 w 10495"/>
                <a:gd name="connsiteY47" fmla="*/ 5101 h 10000"/>
                <a:gd name="connsiteX48" fmla="*/ 1769 w 10495"/>
                <a:gd name="connsiteY48" fmla="*/ 5101 h 10000"/>
                <a:gd name="connsiteX49" fmla="*/ 1890 w 10495"/>
                <a:gd name="connsiteY49" fmla="*/ 5270 h 10000"/>
                <a:gd name="connsiteX50" fmla="*/ 2134 w 10495"/>
                <a:gd name="connsiteY50" fmla="*/ 5405 h 10000"/>
                <a:gd name="connsiteX51" fmla="*/ 2134 w 10495"/>
                <a:gd name="connsiteY51" fmla="*/ 5337 h 10000"/>
                <a:gd name="connsiteX52" fmla="*/ 2134 w 10495"/>
                <a:gd name="connsiteY52" fmla="*/ 5303 h 10000"/>
                <a:gd name="connsiteX53" fmla="*/ 2072 w 10495"/>
                <a:gd name="connsiteY53" fmla="*/ 5237 h 10000"/>
                <a:gd name="connsiteX54" fmla="*/ 2012 w 10495"/>
                <a:gd name="connsiteY54" fmla="*/ 5169 h 10000"/>
                <a:gd name="connsiteX55" fmla="*/ 1952 w 10495"/>
                <a:gd name="connsiteY55" fmla="*/ 5067 h 10000"/>
                <a:gd name="connsiteX56" fmla="*/ 1890 w 10495"/>
                <a:gd name="connsiteY56" fmla="*/ 4966 h 10000"/>
                <a:gd name="connsiteX57" fmla="*/ 1952 w 10495"/>
                <a:gd name="connsiteY57" fmla="*/ 4898 h 10000"/>
                <a:gd name="connsiteX58" fmla="*/ 2012 w 10495"/>
                <a:gd name="connsiteY58" fmla="*/ 4865 h 10000"/>
                <a:gd name="connsiteX59" fmla="*/ 2134 w 10495"/>
                <a:gd name="connsiteY59" fmla="*/ 4831 h 10000"/>
                <a:gd name="connsiteX60" fmla="*/ 2196 w 10495"/>
                <a:gd name="connsiteY60" fmla="*/ 4763 h 10000"/>
                <a:gd name="connsiteX61" fmla="*/ 2134 w 10495"/>
                <a:gd name="connsiteY61" fmla="*/ 4730 h 10000"/>
                <a:gd name="connsiteX62" fmla="*/ 2012 w 10495"/>
                <a:gd name="connsiteY62" fmla="*/ 4696 h 10000"/>
                <a:gd name="connsiteX63" fmla="*/ 1952 w 10495"/>
                <a:gd name="connsiteY63" fmla="*/ 4696 h 10000"/>
                <a:gd name="connsiteX64" fmla="*/ 1828 w 10495"/>
                <a:gd name="connsiteY64" fmla="*/ 4730 h 10000"/>
                <a:gd name="connsiteX65" fmla="*/ 1769 w 10495"/>
                <a:gd name="connsiteY65" fmla="*/ 4831 h 10000"/>
                <a:gd name="connsiteX66" fmla="*/ 1769 w 10495"/>
                <a:gd name="connsiteY66" fmla="*/ 5101 h 10000"/>
                <a:gd name="connsiteX67" fmla="*/ 1585 w 10495"/>
                <a:gd name="connsiteY67" fmla="*/ 5034 h 10000"/>
                <a:gd name="connsiteX68" fmla="*/ 1403 w 10495"/>
                <a:gd name="connsiteY68" fmla="*/ 4796 h 10000"/>
                <a:gd name="connsiteX69" fmla="*/ 1281 w 10495"/>
                <a:gd name="connsiteY69" fmla="*/ 4730 h 10000"/>
                <a:gd name="connsiteX70" fmla="*/ 1097 w 10495"/>
                <a:gd name="connsiteY70" fmla="*/ 4730 h 10000"/>
                <a:gd name="connsiteX71" fmla="*/ 1036 w 10495"/>
                <a:gd name="connsiteY71" fmla="*/ 4696 h 10000"/>
                <a:gd name="connsiteX72" fmla="*/ 1036 w 10495"/>
                <a:gd name="connsiteY72" fmla="*/ 4628 h 10000"/>
                <a:gd name="connsiteX73" fmla="*/ 1097 w 10495"/>
                <a:gd name="connsiteY73" fmla="*/ 4527 h 10000"/>
                <a:gd name="connsiteX74" fmla="*/ 1097 w 10495"/>
                <a:gd name="connsiteY74" fmla="*/ 4459 h 10000"/>
                <a:gd name="connsiteX75" fmla="*/ 1097 w 10495"/>
                <a:gd name="connsiteY75" fmla="*/ 4324 h 10000"/>
                <a:gd name="connsiteX76" fmla="*/ 974 w 10495"/>
                <a:gd name="connsiteY76" fmla="*/ 4189 h 10000"/>
                <a:gd name="connsiteX77" fmla="*/ 733 w 10495"/>
                <a:gd name="connsiteY77" fmla="*/ 3952 h 10000"/>
                <a:gd name="connsiteX78" fmla="*/ 427 w 10495"/>
                <a:gd name="connsiteY78" fmla="*/ 3716 h 10000"/>
                <a:gd name="connsiteX79" fmla="*/ 305 w 10495"/>
                <a:gd name="connsiteY79" fmla="*/ 3615 h 10000"/>
                <a:gd name="connsiteX80" fmla="*/ 305 w 10495"/>
                <a:gd name="connsiteY80" fmla="*/ 3480 h 10000"/>
                <a:gd name="connsiteX81" fmla="*/ 305 w 10495"/>
                <a:gd name="connsiteY81" fmla="*/ 3412 h 10000"/>
                <a:gd name="connsiteX82" fmla="*/ 365 w 10495"/>
                <a:gd name="connsiteY82" fmla="*/ 3379 h 10000"/>
                <a:gd name="connsiteX83" fmla="*/ 427 w 10495"/>
                <a:gd name="connsiteY83" fmla="*/ 3344 h 10000"/>
                <a:gd name="connsiteX84" fmla="*/ 489 w 10495"/>
                <a:gd name="connsiteY84" fmla="*/ 3310 h 10000"/>
                <a:gd name="connsiteX85" fmla="*/ 427 w 10495"/>
                <a:gd name="connsiteY85" fmla="*/ 3243 h 10000"/>
                <a:gd name="connsiteX86" fmla="*/ 427 w 10495"/>
                <a:gd name="connsiteY86" fmla="*/ 3210 h 10000"/>
                <a:gd name="connsiteX87" fmla="*/ 365 w 10495"/>
                <a:gd name="connsiteY87" fmla="*/ 3175 h 10000"/>
                <a:gd name="connsiteX88" fmla="*/ 365 w 10495"/>
                <a:gd name="connsiteY88" fmla="*/ 3141 h 10000"/>
                <a:gd name="connsiteX89" fmla="*/ 427 w 10495"/>
                <a:gd name="connsiteY89" fmla="*/ 2973 h 10000"/>
                <a:gd name="connsiteX90" fmla="*/ 489 w 10495"/>
                <a:gd name="connsiteY90" fmla="*/ 2837 h 10000"/>
                <a:gd name="connsiteX91" fmla="*/ 609 w 10495"/>
                <a:gd name="connsiteY91" fmla="*/ 2736 h 10000"/>
                <a:gd name="connsiteX92" fmla="*/ 671 w 10495"/>
                <a:gd name="connsiteY92" fmla="*/ 2568 h 10000"/>
                <a:gd name="connsiteX93" fmla="*/ 609 w 10495"/>
                <a:gd name="connsiteY93" fmla="*/ 2499 h 10000"/>
                <a:gd name="connsiteX94" fmla="*/ 609 w 10495"/>
                <a:gd name="connsiteY94" fmla="*/ 2432 h 10000"/>
                <a:gd name="connsiteX95" fmla="*/ 489 w 10495"/>
                <a:gd name="connsiteY95" fmla="*/ 2297 h 10000"/>
                <a:gd name="connsiteX96" fmla="*/ 489 w 10495"/>
                <a:gd name="connsiteY96" fmla="*/ 2195 h 10000"/>
                <a:gd name="connsiteX97" fmla="*/ 427 w 10495"/>
                <a:gd name="connsiteY97" fmla="*/ 2129 h 10000"/>
                <a:gd name="connsiteX98" fmla="*/ 244 w 10495"/>
                <a:gd name="connsiteY98" fmla="*/ 1993 h 10000"/>
                <a:gd name="connsiteX99" fmla="*/ 60 w 10495"/>
                <a:gd name="connsiteY99" fmla="*/ 1892 h 10000"/>
                <a:gd name="connsiteX100" fmla="*/ 60 w 10495"/>
                <a:gd name="connsiteY100" fmla="*/ 1824 h 10000"/>
                <a:gd name="connsiteX101" fmla="*/ 0 w 10495"/>
                <a:gd name="connsiteY101" fmla="*/ 1757 h 10000"/>
                <a:gd name="connsiteX102" fmla="*/ 60 w 10495"/>
                <a:gd name="connsiteY102" fmla="*/ 1622 h 10000"/>
                <a:gd name="connsiteX103" fmla="*/ 244 w 10495"/>
                <a:gd name="connsiteY103" fmla="*/ 1486 h 10000"/>
                <a:gd name="connsiteX104" fmla="*/ 609 w 10495"/>
                <a:gd name="connsiteY104" fmla="*/ 1318 h 10000"/>
                <a:gd name="connsiteX105" fmla="*/ 733 w 10495"/>
                <a:gd name="connsiteY105" fmla="*/ 1216 h 10000"/>
                <a:gd name="connsiteX106" fmla="*/ 854 w 10495"/>
                <a:gd name="connsiteY106" fmla="*/ 1115 h 10000"/>
                <a:gd name="connsiteX107" fmla="*/ 974 w 10495"/>
                <a:gd name="connsiteY107" fmla="*/ 844 h 10000"/>
                <a:gd name="connsiteX108" fmla="*/ 1036 w 10495"/>
                <a:gd name="connsiteY108" fmla="*/ 778 h 10000"/>
                <a:gd name="connsiteX109" fmla="*/ 1160 w 10495"/>
                <a:gd name="connsiteY109" fmla="*/ 676 h 10000"/>
                <a:gd name="connsiteX110" fmla="*/ 1219 w 10495"/>
                <a:gd name="connsiteY110" fmla="*/ 575 h 10000"/>
                <a:gd name="connsiteX111" fmla="*/ 1281 w 10495"/>
                <a:gd name="connsiteY111" fmla="*/ 439 h 10000"/>
                <a:gd name="connsiteX112" fmla="*/ 1281 w 10495"/>
                <a:gd name="connsiteY112" fmla="*/ 135 h 10000"/>
                <a:gd name="connsiteX113" fmla="*/ 1281 w 10495"/>
                <a:gd name="connsiteY113" fmla="*/ 33 h 10000"/>
                <a:gd name="connsiteX114" fmla="*/ 1341 w 10495"/>
                <a:gd name="connsiteY114" fmla="*/ 0 h 10000"/>
                <a:gd name="connsiteX115" fmla="*/ 7565 w 10495"/>
                <a:gd name="connsiteY115" fmla="*/ 913 h 10000"/>
                <a:gd name="connsiteX0" fmla="*/ 7565 w 10596"/>
                <a:gd name="connsiteY0" fmla="*/ 913 h 10000"/>
                <a:gd name="connsiteX1" fmla="*/ 6160 w 10596"/>
                <a:gd name="connsiteY1" fmla="*/ 4223 h 10000"/>
                <a:gd name="connsiteX2" fmla="*/ 10495 w 10596"/>
                <a:gd name="connsiteY2" fmla="*/ 7472 h 10000"/>
                <a:gd name="connsiteX3" fmla="*/ 6160 w 10596"/>
                <a:gd name="connsiteY3" fmla="*/ 10000 h 10000"/>
                <a:gd name="connsiteX4" fmla="*/ 5795 w 10596"/>
                <a:gd name="connsiteY4" fmla="*/ 9898 h 10000"/>
                <a:gd name="connsiteX5" fmla="*/ 5550 w 10596"/>
                <a:gd name="connsiteY5" fmla="*/ 9763 h 10000"/>
                <a:gd name="connsiteX6" fmla="*/ 5430 w 10596"/>
                <a:gd name="connsiteY6" fmla="*/ 9661 h 10000"/>
                <a:gd name="connsiteX7" fmla="*/ 5307 w 10596"/>
                <a:gd name="connsiteY7" fmla="*/ 9595 h 10000"/>
                <a:gd name="connsiteX8" fmla="*/ 5244 w 10596"/>
                <a:gd name="connsiteY8" fmla="*/ 9493 h 10000"/>
                <a:gd name="connsiteX9" fmla="*/ 5063 w 10596"/>
                <a:gd name="connsiteY9" fmla="*/ 9391 h 10000"/>
                <a:gd name="connsiteX10" fmla="*/ 4819 w 10596"/>
                <a:gd name="connsiteY10" fmla="*/ 9324 h 10000"/>
                <a:gd name="connsiteX11" fmla="*/ 4576 w 10596"/>
                <a:gd name="connsiteY11" fmla="*/ 9255 h 10000"/>
                <a:gd name="connsiteX12" fmla="*/ 4026 w 10596"/>
                <a:gd name="connsiteY12" fmla="*/ 9189 h 10000"/>
                <a:gd name="connsiteX13" fmla="*/ 3600 w 10596"/>
                <a:gd name="connsiteY13" fmla="*/ 9189 h 10000"/>
                <a:gd name="connsiteX14" fmla="*/ 3356 w 10596"/>
                <a:gd name="connsiteY14" fmla="*/ 9121 h 10000"/>
                <a:gd name="connsiteX15" fmla="*/ 3294 w 10596"/>
                <a:gd name="connsiteY15" fmla="*/ 9053 h 10000"/>
                <a:gd name="connsiteX16" fmla="*/ 3234 w 10596"/>
                <a:gd name="connsiteY16" fmla="*/ 9019 h 10000"/>
                <a:gd name="connsiteX17" fmla="*/ 3294 w 10596"/>
                <a:gd name="connsiteY17" fmla="*/ 8817 h 10000"/>
                <a:gd name="connsiteX18" fmla="*/ 3356 w 10596"/>
                <a:gd name="connsiteY18" fmla="*/ 8682 h 10000"/>
                <a:gd name="connsiteX19" fmla="*/ 3478 w 10596"/>
                <a:gd name="connsiteY19" fmla="*/ 8513 h 10000"/>
                <a:gd name="connsiteX20" fmla="*/ 3537 w 10596"/>
                <a:gd name="connsiteY20" fmla="*/ 8378 h 10000"/>
                <a:gd name="connsiteX21" fmla="*/ 3234 w 10596"/>
                <a:gd name="connsiteY21" fmla="*/ 8276 h 10000"/>
                <a:gd name="connsiteX22" fmla="*/ 3172 w 10596"/>
                <a:gd name="connsiteY22" fmla="*/ 8243 h 10000"/>
                <a:gd name="connsiteX23" fmla="*/ 3111 w 10596"/>
                <a:gd name="connsiteY23" fmla="*/ 8175 h 10000"/>
                <a:gd name="connsiteX24" fmla="*/ 3172 w 10596"/>
                <a:gd name="connsiteY24" fmla="*/ 8073 h 10000"/>
                <a:gd name="connsiteX25" fmla="*/ 3234 w 10596"/>
                <a:gd name="connsiteY25" fmla="*/ 8040 h 10000"/>
                <a:gd name="connsiteX26" fmla="*/ 3050 w 10596"/>
                <a:gd name="connsiteY26" fmla="*/ 7838 h 10000"/>
                <a:gd name="connsiteX27" fmla="*/ 2869 w 10596"/>
                <a:gd name="connsiteY27" fmla="*/ 7668 h 10000"/>
                <a:gd name="connsiteX28" fmla="*/ 2442 w 10596"/>
                <a:gd name="connsiteY28" fmla="*/ 7364 h 10000"/>
                <a:gd name="connsiteX29" fmla="*/ 2255 w 10596"/>
                <a:gd name="connsiteY29" fmla="*/ 7195 h 10000"/>
                <a:gd name="connsiteX30" fmla="*/ 2134 w 10596"/>
                <a:gd name="connsiteY30" fmla="*/ 6992 h 10000"/>
                <a:gd name="connsiteX31" fmla="*/ 2012 w 10596"/>
                <a:gd name="connsiteY31" fmla="*/ 6790 h 10000"/>
                <a:gd name="connsiteX32" fmla="*/ 1952 w 10596"/>
                <a:gd name="connsiteY32" fmla="*/ 6553 h 10000"/>
                <a:gd name="connsiteX33" fmla="*/ 2012 w 10596"/>
                <a:gd name="connsiteY33" fmla="*/ 6487 h 10000"/>
                <a:gd name="connsiteX34" fmla="*/ 2012 w 10596"/>
                <a:gd name="connsiteY34" fmla="*/ 6451 h 10000"/>
                <a:gd name="connsiteX35" fmla="*/ 2134 w 10596"/>
                <a:gd name="connsiteY35" fmla="*/ 6385 h 10000"/>
                <a:gd name="connsiteX36" fmla="*/ 2255 w 10596"/>
                <a:gd name="connsiteY36" fmla="*/ 6316 h 10000"/>
                <a:gd name="connsiteX37" fmla="*/ 2318 w 10596"/>
                <a:gd name="connsiteY37" fmla="*/ 6283 h 10000"/>
                <a:gd name="connsiteX38" fmla="*/ 2318 w 10596"/>
                <a:gd name="connsiteY38" fmla="*/ 6216 h 10000"/>
                <a:gd name="connsiteX39" fmla="*/ 2318 w 10596"/>
                <a:gd name="connsiteY39" fmla="*/ 6147 h 10000"/>
                <a:gd name="connsiteX40" fmla="*/ 2196 w 10596"/>
                <a:gd name="connsiteY40" fmla="*/ 6081 h 10000"/>
                <a:gd name="connsiteX41" fmla="*/ 1952 w 10596"/>
                <a:gd name="connsiteY41" fmla="*/ 5945 h 10000"/>
                <a:gd name="connsiteX42" fmla="*/ 1707 w 10596"/>
                <a:gd name="connsiteY42" fmla="*/ 5844 h 10000"/>
                <a:gd name="connsiteX43" fmla="*/ 1585 w 10596"/>
                <a:gd name="connsiteY43" fmla="*/ 5742 h 10000"/>
                <a:gd name="connsiteX44" fmla="*/ 1585 w 10596"/>
                <a:gd name="connsiteY44" fmla="*/ 5676 h 10000"/>
                <a:gd name="connsiteX45" fmla="*/ 1647 w 10596"/>
                <a:gd name="connsiteY45" fmla="*/ 5372 h 10000"/>
                <a:gd name="connsiteX46" fmla="*/ 1647 w 10596"/>
                <a:gd name="connsiteY46" fmla="*/ 5237 h 10000"/>
                <a:gd name="connsiteX47" fmla="*/ 1585 w 10596"/>
                <a:gd name="connsiteY47" fmla="*/ 5101 h 10000"/>
                <a:gd name="connsiteX48" fmla="*/ 1769 w 10596"/>
                <a:gd name="connsiteY48" fmla="*/ 5101 h 10000"/>
                <a:gd name="connsiteX49" fmla="*/ 1890 w 10596"/>
                <a:gd name="connsiteY49" fmla="*/ 5270 h 10000"/>
                <a:gd name="connsiteX50" fmla="*/ 2134 w 10596"/>
                <a:gd name="connsiteY50" fmla="*/ 5405 h 10000"/>
                <a:gd name="connsiteX51" fmla="*/ 2134 w 10596"/>
                <a:gd name="connsiteY51" fmla="*/ 5337 h 10000"/>
                <a:gd name="connsiteX52" fmla="*/ 2134 w 10596"/>
                <a:gd name="connsiteY52" fmla="*/ 5303 h 10000"/>
                <a:gd name="connsiteX53" fmla="*/ 2072 w 10596"/>
                <a:gd name="connsiteY53" fmla="*/ 5237 h 10000"/>
                <a:gd name="connsiteX54" fmla="*/ 2012 w 10596"/>
                <a:gd name="connsiteY54" fmla="*/ 5169 h 10000"/>
                <a:gd name="connsiteX55" fmla="*/ 1952 w 10596"/>
                <a:gd name="connsiteY55" fmla="*/ 5067 h 10000"/>
                <a:gd name="connsiteX56" fmla="*/ 1890 w 10596"/>
                <a:gd name="connsiteY56" fmla="*/ 4966 h 10000"/>
                <a:gd name="connsiteX57" fmla="*/ 1952 w 10596"/>
                <a:gd name="connsiteY57" fmla="*/ 4898 h 10000"/>
                <a:gd name="connsiteX58" fmla="*/ 2012 w 10596"/>
                <a:gd name="connsiteY58" fmla="*/ 4865 h 10000"/>
                <a:gd name="connsiteX59" fmla="*/ 2134 w 10596"/>
                <a:gd name="connsiteY59" fmla="*/ 4831 h 10000"/>
                <a:gd name="connsiteX60" fmla="*/ 2196 w 10596"/>
                <a:gd name="connsiteY60" fmla="*/ 4763 h 10000"/>
                <a:gd name="connsiteX61" fmla="*/ 2134 w 10596"/>
                <a:gd name="connsiteY61" fmla="*/ 4730 h 10000"/>
                <a:gd name="connsiteX62" fmla="*/ 2012 w 10596"/>
                <a:gd name="connsiteY62" fmla="*/ 4696 h 10000"/>
                <a:gd name="connsiteX63" fmla="*/ 1952 w 10596"/>
                <a:gd name="connsiteY63" fmla="*/ 4696 h 10000"/>
                <a:gd name="connsiteX64" fmla="*/ 1828 w 10596"/>
                <a:gd name="connsiteY64" fmla="*/ 4730 h 10000"/>
                <a:gd name="connsiteX65" fmla="*/ 1769 w 10596"/>
                <a:gd name="connsiteY65" fmla="*/ 4831 h 10000"/>
                <a:gd name="connsiteX66" fmla="*/ 1769 w 10596"/>
                <a:gd name="connsiteY66" fmla="*/ 5101 h 10000"/>
                <a:gd name="connsiteX67" fmla="*/ 1585 w 10596"/>
                <a:gd name="connsiteY67" fmla="*/ 5034 h 10000"/>
                <a:gd name="connsiteX68" fmla="*/ 1403 w 10596"/>
                <a:gd name="connsiteY68" fmla="*/ 4796 h 10000"/>
                <a:gd name="connsiteX69" fmla="*/ 1281 w 10596"/>
                <a:gd name="connsiteY69" fmla="*/ 4730 h 10000"/>
                <a:gd name="connsiteX70" fmla="*/ 1097 w 10596"/>
                <a:gd name="connsiteY70" fmla="*/ 4730 h 10000"/>
                <a:gd name="connsiteX71" fmla="*/ 1036 w 10596"/>
                <a:gd name="connsiteY71" fmla="*/ 4696 h 10000"/>
                <a:gd name="connsiteX72" fmla="*/ 1036 w 10596"/>
                <a:gd name="connsiteY72" fmla="*/ 4628 h 10000"/>
                <a:gd name="connsiteX73" fmla="*/ 1097 w 10596"/>
                <a:gd name="connsiteY73" fmla="*/ 4527 h 10000"/>
                <a:gd name="connsiteX74" fmla="*/ 1097 w 10596"/>
                <a:gd name="connsiteY74" fmla="*/ 4459 h 10000"/>
                <a:gd name="connsiteX75" fmla="*/ 1097 w 10596"/>
                <a:gd name="connsiteY75" fmla="*/ 4324 h 10000"/>
                <a:gd name="connsiteX76" fmla="*/ 974 w 10596"/>
                <a:gd name="connsiteY76" fmla="*/ 4189 h 10000"/>
                <a:gd name="connsiteX77" fmla="*/ 733 w 10596"/>
                <a:gd name="connsiteY77" fmla="*/ 3952 h 10000"/>
                <a:gd name="connsiteX78" fmla="*/ 427 w 10596"/>
                <a:gd name="connsiteY78" fmla="*/ 3716 h 10000"/>
                <a:gd name="connsiteX79" fmla="*/ 305 w 10596"/>
                <a:gd name="connsiteY79" fmla="*/ 3615 h 10000"/>
                <a:gd name="connsiteX80" fmla="*/ 305 w 10596"/>
                <a:gd name="connsiteY80" fmla="*/ 3480 h 10000"/>
                <a:gd name="connsiteX81" fmla="*/ 305 w 10596"/>
                <a:gd name="connsiteY81" fmla="*/ 3412 h 10000"/>
                <a:gd name="connsiteX82" fmla="*/ 365 w 10596"/>
                <a:gd name="connsiteY82" fmla="*/ 3379 h 10000"/>
                <a:gd name="connsiteX83" fmla="*/ 427 w 10596"/>
                <a:gd name="connsiteY83" fmla="*/ 3344 h 10000"/>
                <a:gd name="connsiteX84" fmla="*/ 489 w 10596"/>
                <a:gd name="connsiteY84" fmla="*/ 3310 h 10000"/>
                <a:gd name="connsiteX85" fmla="*/ 427 w 10596"/>
                <a:gd name="connsiteY85" fmla="*/ 3243 h 10000"/>
                <a:gd name="connsiteX86" fmla="*/ 427 w 10596"/>
                <a:gd name="connsiteY86" fmla="*/ 3210 h 10000"/>
                <a:gd name="connsiteX87" fmla="*/ 365 w 10596"/>
                <a:gd name="connsiteY87" fmla="*/ 3175 h 10000"/>
                <a:gd name="connsiteX88" fmla="*/ 365 w 10596"/>
                <a:gd name="connsiteY88" fmla="*/ 3141 h 10000"/>
                <a:gd name="connsiteX89" fmla="*/ 427 w 10596"/>
                <a:gd name="connsiteY89" fmla="*/ 2973 h 10000"/>
                <a:gd name="connsiteX90" fmla="*/ 489 w 10596"/>
                <a:gd name="connsiteY90" fmla="*/ 2837 h 10000"/>
                <a:gd name="connsiteX91" fmla="*/ 609 w 10596"/>
                <a:gd name="connsiteY91" fmla="*/ 2736 h 10000"/>
                <a:gd name="connsiteX92" fmla="*/ 671 w 10596"/>
                <a:gd name="connsiteY92" fmla="*/ 2568 h 10000"/>
                <a:gd name="connsiteX93" fmla="*/ 609 w 10596"/>
                <a:gd name="connsiteY93" fmla="*/ 2499 h 10000"/>
                <a:gd name="connsiteX94" fmla="*/ 609 w 10596"/>
                <a:gd name="connsiteY94" fmla="*/ 2432 h 10000"/>
                <a:gd name="connsiteX95" fmla="*/ 489 w 10596"/>
                <a:gd name="connsiteY95" fmla="*/ 2297 h 10000"/>
                <a:gd name="connsiteX96" fmla="*/ 489 w 10596"/>
                <a:gd name="connsiteY96" fmla="*/ 2195 h 10000"/>
                <a:gd name="connsiteX97" fmla="*/ 427 w 10596"/>
                <a:gd name="connsiteY97" fmla="*/ 2129 h 10000"/>
                <a:gd name="connsiteX98" fmla="*/ 244 w 10596"/>
                <a:gd name="connsiteY98" fmla="*/ 1993 h 10000"/>
                <a:gd name="connsiteX99" fmla="*/ 60 w 10596"/>
                <a:gd name="connsiteY99" fmla="*/ 1892 h 10000"/>
                <a:gd name="connsiteX100" fmla="*/ 60 w 10596"/>
                <a:gd name="connsiteY100" fmla="*/ 1824 h 10000"/>
                <a:gd name="connsiteX101" fmla="*/ 0 w 10596"/>
                <a:gd name="connsiteY101" fmla="*/ 1757 h 10000"/>
                <a:gd name="connsiteX102" fmla="*/ 60 w 10596"/>
                <a:gd name="connsiteY102" fmla="*/ 1622 h 10000"/>
                <a:gd name="connsiteX103" fmla="*/ 244 w 10596"/>
                <a:gd name="connsiteY103" fmla="*/ 1486 h 10000"/>
                <a:gd name="connsiteX104" fmla="*/ 609 w 10596"/>
                <a:gd name="connsiteY104" fmla="*/ 1318 h 10000"/>
                <a:gd name="connsiteX105" fmla="*/ 733 w 10596"/>
                <a:gd name="connsiteY105" fmla="*/ 1216 h 10000"/>
                <a:gd name="connsiteX106" fmla="*/ 854 w 10596"/>
                <a:gd name="connsiteY106" fmla="*/ 1115 h 10000"/>
                <a:gd name="connsiteX107" fmla="*/ 974 w 10596"/>
                <a:gd name="connsiteY107" fmla="*/ 844 h 10000"/>
                <a:gd name="connsiteX108" fmla="*/ 1036 w 10596"/>
                <a:gd name="connsiteY108" fmla="*/ 778 h 10000"/>
                <a:gd name="connsiteX109" fmla="*/ 1160 w 10596"/>
                <a:gd name="connsiteY109" fmla="*/ 676 h 10000"/>
                <a:gd name="connsiteX110" fmla="*/ 1219 w 10596"/>
                <a:gd name="connsiteY110" fmla="*/ 575 h 10000"/>
                <a:gd name="connsiteX111" fmla="*/ 1281 w 10596"/>
                <a:gd name="connsiteY111" fmla="*/ 439 h 10000"/>
                <a:gd name="connsiteX112" fmla="*/ 1281 w 10596"/>
                <a:gd name="connsiteY112" fmla="*/ 135 h 10000"/>
                <a:gd name="connsiteX113" fmla="*/ 1281 w 10596"/>
                <a:gd name="connsiteY113" fmla="*/ 33 h 10000"/>
                <a:gd name="connsiteX114" fmla="*/ 1341 w 10596"/>
                <a:gd name="connsiteY114" fmla="*/ 0 h 10000"/>
                <a:gd name="connsiteX115" fmla="*/ 7565 w 10596"/>
                <a:gd name="connsiteY115" fmla="*/ 913 h 10000"/>
                <a:gd name="connsiteX0" fmla="*/ 7565 w 10663"/>
                <a:gd name="connsiteY0" fmla="*/ 913 h 10000"/>
                <a:gd name="connsiteX1" fmla="*/ 6160 w 10663"/>
                <a:gd name="connsiteY1" fmla="*/ 4223 h 10000"/>
                <a:gd name="connsiteX2" fmla="*/ 10495 w 10663"/>
                <a:gd name="connsiteY2" fmla="*/ 7472 h 10000"/>
                <a:gd name="connsiteX3" fmla="*/ 6160 w 10663"/>
                <a:gd name="connsiteY3" fmla="*/ 10000 h 10000"/>
                <a:gd name="connsiteX4" fmla="*/ 5795 w 10663"/>
                <a:gd name="connsiteY4" fmla="*/ 9898 h 10000"/>
                <a:gd name="connsiteX5" fmla="*/ 5550 w 10663"/>
                <a:gd name="connsiteY5" fmla="*/ 9763 h 10000"/>
                <a:gd name="connsiteX6" fmla="*/ 5430 w 10663"/>
                <a:gd name="connsiteY6" fmla="*/ 9661 h 10000"/>
                <a:gd name="connsiteX7" fmla="*/ 5307 w 10663"/>
                <a:gd name="connsiteY7" fmla="*/ 9595 h 10000"/>
                <a:gd name="connsiteX8" fmla="*/ 5244 w 10663"/>
                <a:gd name="connsiteY8" fmla="*/ 9493 h 10000"/>
                <a:gd name="connsiteX9" fmla="*/ 5063 w 10663"/>
                <a:gd name="connsiteY9" fmla="*/ 9391 h 10000"/>
                <a:gd name="connsiteX10" fmla="*/ 4819 w 10663"/>
                <a:gd name="connsiteY10" fmla="*/ 9324 h 10000"/>
                <a:gd name="connsiteX11" fmla="*/ 4576 w 10663"/>
                <a:gd name="connsiteY11" fmla="*/ 9255 h 10000"/>
                <a:gd name="connsiteX12" fmla="*/ 4026 w 10663"/>
                <a:gd name="connsiteY12" fmla="*/ 9189 h 10000"/>
                <a:gd name="connsiteX13" fmla="*/ 3600 w 10663"/>
                <a:gd name="connsiteY13" fmla="*/ 9189 h 10000"/>
                <a:gd name="connsiteX14" fmla="*/ 3356 w 10663"/>
                <a:gd name="connsiteY14" fmla="*/ 9121 h 10000"/>
                <a:gd name="connsiteX15" fmla="*/ 3294 w 10663"/>
                <a:gd name="connsiteY15" fmla="*/ 9053 h 10000"/>
                <a:gd name="connsiteX16" fmla="*/ 3234 w 10663"/>
                <a:gd name="connsiteY16" fmla="*/ 9019 h 10000"/>
                <a:gd name="connsiteX17" fmla="*/ 3294 w 10663"/>
                <a:gd name="connsiteY17" fmla="*/ 8817 h 10000"/>
                <a:gd name="connsiteX18" fmla="*/ 3356 w 10663"/>
                <a:gd name="connsiteY18" fmla="*/ 8682 h 10000"/>
                <a:gd name="connsiteX19" fmla="*/ 3478 w 10663"/>
                <a:gd name="connsiteY19" fmla="*/ 8513 h 10000"/>
                <a:gd name="connsiteX20" fmla="*/ 3537 w 10663"/>
                <a:gd name="connsiteY20" fmla="*/ 8378 h 10000"/>
                <a:gd name="connsiteX21" fmla="*/ 3234 w 10663"/>
                <a:gd name="connsiteY21" fmla="*/ 8276 h 10000"/>
                <a:gd name="connsiteX22" fmla="*/ 3172 w 10663"/>
                <a:gd name="connsiteY22" fmla="*/ 8243 h 10000"/>
                <a:gd name="connsiteX23" fmla="*/ 3111 w 10663"/>
                <a:gd name="connsiteY23" fmla="*/ 8175 h 10000"/>
                <a:gd name="connsiteX24" fmla="*/ 3172 w 10663"/>
                <a:gd name="connsiteY24" fmla="*/ 8073 h 10000"/>
                <a:gd name="connsiteX25" fmla="*/ 3234 w 10663"/>
                <a:gd name="connsiteY25" fmla="*/ 8040 h 10000"/>
                <a:gd name="connsiteX26" fmla="*/ 3050 w 10663"/>
                <a:gd name="connsiteY26" fmla="*/ 7838 h 10000"/>
                <a:gd name="connsiteX27" fmla="*/ 2869 w 10663"/>
                <a:gd name="connsiteY27" fmla="*/ 7668 h 10000"/>
                <a:gd name="connsiteX28" fmla="*/ 2442 w 10663"/>
                <a:gd name="connsiteY28" fmla="*/ 7364 h 10000"/>
                <a:gd name="connsiteX29" fmla="*/ 2255 w 10663"/>
                <a:gd name="connsiteY29" fmla="*/ 7195 h 10000"/>
                <a:gd name="connsiteX30" fmla="*/ 2134 w 10663"/>
                <a:gd name="connsiteY30" fmla="*/ 6992 h 10000"/>
                <a:gd name="connsiteX31" fmla="*/ 2012 w 10663"/>
                <a:gd name="connsiteY31" fmla="*/ 6790 h 10000"/>
                <a:gd name="connsiteX32" fmla="*/ 1952 w 10663"/>
                <a:gd name="connsiteY32" fmla="*/ 6553 h 10000"/>
                <a:gd name="connsiteX33" fmla="*/ 2012 w 10663"/>
                <a:gd name="connsiteY33" fmla="*/ 6487 h 10000"/>
                <a:gd name="connsiteX34" fmla="*/ 2012 w 10663"/>
                <a:gd name="connsiteY34" fmla="*/ 6451 h 10000"/>
                <a:gd name="connsiteX35" fmla="*/ 2134 w 10663"/>
                <a:gd name="connsiteY35" fmla="*/ 6385 h 10000"/>
                <a:gd name="connsiteX36" fmla="*/ 2255 w 10663"/>
                <a:gd name="connsiteY36" fmla="*/ 6316 h 10000"/>
                <a:gd name="connsiteX37" fmla="*/ 2318 w 10663"/>
                <a:gd name="connsiteY37" fmla="*/ 6283 h 10000"/>
                <a:gd name="connsiteX38" fmla="*/ 2318 w 10663"/>
                <a:gd name="connsiteY38" fmla="*/ 6216 h 10000"/>
                <a:gd name="connsiteX39" fmla="*/ 2318 w 10663"/>
                <a:gd name="connsiteY39" fmla="*/ 6147 h 10000"/>
                <a:gd name="connsiteX40" fmla="*/ 2196 w 10663"/>
                <a:gd name="connsiteY40" fmla="*/ 6081 h 10000"/>
                <a:gd name="connsiteX41" fmla="*/ 1952 w 10663"/>
                <a:gd name="connsiteY41" fmla="*/ 5945 h 10000"/>
                <a:gd name="connsiteX42" fmla="*/ 1707 w 10663"/>
                <a:gd name="connsiteY42" fmla="*/ 5844 h 10000"/>
                <a:gd name="connsiteX43" fmla="*/ 1585 w 10663"/>
                <a:gd name="connsiteY43" fmla="*/ 5742 h 10000"/>
                <a:gd name="connsiteX44" fmla="*/ 1585 w 10663"/>
                <a:gd name="connsiteY44" fmla="*/ 5676 h 10000"/>
                <a:gd name="connsiteX45" fmla="*/ 1647 w 10663"/>
                <a:gd name="connsiteY45" fmla="*/ 5372 h 10000"/>
                <a:gd name="connsiteX46" fmla="*/ 1647 w 10663"/>
                <a:gd name="connsiteY46" fmla="*/ 5237 h 10000"/>
                <a:gd name="connsiteX47" fmla="*/ 1585 w 10663"/>
                <a:gd name="connsiteY47" fmla="*/ 5101 h 10000"/>
                <a:gd name="connsiteX48" fmla="*/ 1769 w 10663"/>
                <a:gd name="connsiteY48" fmla="*/ 5101 h 10000"/>
                <a:gd name="connsiteX49" fmla="*/ 1890 w 10663"/>
                <a:gd name="connsiteY49" fmla="*/ 5270 h 10000"/>
                <a:gd name="connsiteX50" fmla="*/ 2134 w 10663"/>
                <a:gd name="connsiteY50" fmla="*/ 5405 h 10000"/>
                <a:gd name="connsiteX51" fmla="*/ 2134 w 10663"/>
                <a:gd name="connsiteY51" fmla="*/ 5337 h 10000"/>
                <a:gd name="connsiteX52" fmla="*/ 2134 w 10663"/>
                <a:gd name="connsiteY52" fmla="*/ 5303 h 10000"/>
                <a:gd name="connsiteX53" fmla="*/ 2072 w 10663"/>
                <a:gd name="connsiteY53" fmla="*/ 5237 h 10000"/>
                <a:gd name="connsiteX54" fmla="*/ 2012 w 10663"/>
                <a:gd name="connsiteY54" fmla="*/ 5169 h 10000"/>
                <a:gd name="connsiteX55" fmla="*/ 1952 w 10663"/>
                <a:gd name="connsiteY55" fmla="*/ 5067 h 10000"/>
                <a:gd name="connsiteX56" fmla="*/ 1890 w 10663"/>
                <a:gd name="connsiteY56" fmla="*/ 4966 h 10000"/>
                <a:gd name="connsiteX57" fmla="*/ 1952 w 10663"/>
                <a:gd name="connsiteY57" fmla="*/ 4898 h 10000"/>
                <a:gd name="connsiteX58" fmla="*/ 2012 w 10663"/>
                <a:gd name="connsiteY58" fmla="*/ 4865 h 10000"/>
                <a:gd name="connsiteX59" fmla="*/ 2134 w 10663"/>
                <a:gd name="connsiteY59" fmla="*/ 4831 h 10000"/>
                <a:gd name="connsiteX60" fmla="*/ 2196 w 10663"/>
                <a:gd name="connsiteY60" fmla="*/ 4763 h 10000"/>
                <a:gd name="connsiteX61" fmla="*/ 2134 w 10663"/>
                <a:gd name="connsiteY61" fmla="*/ 4730 h 10000"/>
                <a:gd name="connsiteX62" fmla="*/ 2012 w 10663"/>
                <a:gd name="connsiteY62" fmla="*/ 4696 h 10000"/>
                <a:gd name="connsiteX63" fmla="*/ 1952 w 10663"/>
                <a:gd name="connsiteY63" fmla="*/ 4696 h 10000"/>
                <a:gd name="connsiteX64" fmla="*/ 1828 w 10663"/>
                <a:gd name="connsiteY64" fmla="*/ 4730 h 10000"/>
                <a:gd name="connsiteX65" fmla="*/ 1769 w 10663"/>
                <a:gd name="connsiteY65" fmla="*/ 4831 h 10000"/>
                <a:gd name="connsiteX66" fmla="*/ 1769 w 10663"/>
                <a:gd name="connsiteY66" fmla="*/ 5101 h 10000"/>
                <a:gd name="connsiteX67" fmla="*/ 1585 w 10663"/>
                <a:gd name="connsiteY67" fmla="*/ 5034 h 10000"/>
                <a:gd name="connsiteX68" fmla="*/ 1403 w 10663"/>
                <a:gd name="connsiteY68" fmla="*/ 4796 h 10000"/>
                <a:gd name="connsiteX69" fmla="*/ 1281 w 10663"/>
                <a:gd name="connsiteY69" fmla="*/ 4730 h 10000"/>
                <a:gd name="connsiteX70" fmla="*/ 1097 w 10663"/>
                <a:gd name="connsiteY70" fmla="*/ 4730 h 10000"/>
                <a:gd name="connsiteX71" fmla="*/ 1036 w 10663"/>
                <a:gd name="connsiteY71" fmla="*/ 4696 h 10000"/>
                <a:gd name="connsiteX72" fmla="*/ 1036 w 10663"/>
                <a:gd name="connsiteY72" fmla="*/ 4628 h 10000"/>
                <a:gd name="connsiteX73" fmla="*/ 1097 w 10663"/>
                <a:gd name="connsiteY73" fmla="*/ 4527 h 10000"/>
                <a:gd name="connsiteX74" fmla="*/ 1097 w 10663"/>
                <a:gd name="connsiteY74" fmla="*/ 4459 h 10000"/>
                <a:gd name="connsiteX75" fmla="*/ 1097 w 10663"/>
                <a:gd name="connsiteY75" fmla="*/ 4324 h 10000"/>
                <a:gd name="connsiteX76" fmla="*/ 974 w 10663"/>
                <a:gd name="connsiteY76" fmla="*/ 4189 h 10000"/>
                <a:gd name="connsiteX77" fmla="*/ 733 w 10663"/>
                <a:gd name="connsiteY77" fmla="*/ 3952 h 10000"/>
                <a:gd name="connsiteX78" fmla="*/ 427 w 10663"/>
                <a:gd name="connsiteY78" fmla="*/ 3716 h 10000"/>
                <a:gd name="connsiteX79" fmla="*/ 305 w 10663"/>
                <a:gd name="connsiteY79" fmla="*/ 3615 h 10000"/>
                <a:gd name="connsiteX80" fmla="*/ 305 w 10663"/>
                <a:gd name="connsiteY80" fmla="*/ 3480 h 10000"/>
                <a:gd name="connsiteX81" fmla="*/ 305 w 10663"/>
                <a:gd name="connsiteY81" fmla="*/ 3412 h 10000"/>
                <a:gd name="connsiteX82" fmla="*/ 365 w 10663"/>
                <a:gd name="connsiteY82" fmla="*/ 3379 h 10000"/>
                <a:gd name="connsiteX83" fmla="*/ 427 w 10663"/>
                <a:gd name="connsiteY83" fmla="*/ 3344 h 10000"/>
                <a:gd name="connsiteX84" fmla="*/ 489 w 10663"/>
                <a:gd name="connsiteY84" fmla="*/ 3310 h 10000"/>
                <a:gd name="connsiteX85" fmla="*/ 427 w 10663"/>
                <a:gd name="connsiteY85" fmla="*/ 3243 h 10000"/>
                <a:gd name="connsiteX86" fmla="*/ 427 w 10663"/>
                <a:gd name="connsiteY86" fmla="*/ 3210 h 10000"/>
                <a:gd name="connsiteX87" fmla="*/ 365 w 10663"/>
                <a:gd name="connsiteY87" fmla="*/ 3175 h 10000"/>
                <a:gd name="connsiteX88" fmla="*/ 365 w 10663"/>
                <a:gd name="connsiteY88" fmla="*/ 3141 h 10000"/>
                <a:gd name="connsiteX89" fmla="*/ 427 w 10663"/>
                <a:gd name="connsiteY89" fmla="*/ 2973 h 10000"/>
                <a:gd name="connsiteX90" fmla="*/ 489 w 10663"/>
                <a:gd name="connsiteY90" fmla="*/ 2837 h 10000"/>
                <a:gd name="connsiteX91" fmla="*/ 609 w 10663"/>
                <a:gd name="connsiteY91" fmla="*/ 2736 h 10000"/>
                <a:gd name="connsiteX92" fmla="*/ 671 w 10663"/>
                <a:gd name="connsiteY92" fmla="*/ 2568 h 10000"/>
                <a:gd name="connsiteX93" fmla="*/ 609 w 10663"/>
                <a:gd name="connsiteY93" fmla="*/ 2499 h 10000"/>
                <a:gd name="connsiteX94" fmla="*/ 609 w 10663"/>
                <a:gd name="connsiteY94" fmla="*/ 2432 h 10000"/>
                <a:gd name="connsiteX95" fmla="*/ 489 w 10663"/>
                <a:gd name="connsiteY95" fmla="*/ 2297 h 10000"/>
                <a:gd name="connsiteX96" fmla="*/ 489 w 10663"/>
                <a:gd name="connsiteY96" fmla="*/ 2195 h 10000"/>
                <a:gd name="connsiteX97" fmla="*/ 427 w 10663"/>
                <a:gd name="connsiteY97" fmla="*/ 2129 h 10000"/>
                <a:gd name="connsiteX98" fmla="*/ 244 w 10663"/>
                <a:gd name="connsiteY98" fmla="*/ 1993 h 10000"/>
                <a:gd name="connsiteX99" fmla="*/ 60 w 10663"/>
                <a:gd name="connsiteY99" fmla="*/ 1892 h 10000"/>
                <a:gd name="connsiteX100" fmla="*/ 60 w 10663"/>
                <a:gd name="connsiteY100" fmla="*/ 1824 h 10000"/>
                <a:gd name="connsiteX101" fmla="*/ 0 w 10663"/>
                <a:gd name="connsiteY101" fmla="*/ 1757 h 10000"/>
                <a:gd name="connsiteX102" fmla="*/ 60 w 10663"/>
                <a:gd name="connsiteY102" fmla="*/ 1622 h 10000"/>
                <a:gd name="connsiteX103" fmla="*/ 244 w 10663"/>
                <a:gd name="connsiteY103" fmla="*/ 1486 h 10000"/>
                <a:gd name="connsiteX104" fmla="*/ 609 w 10663"/>
                <a:gd name="connsiteY104" fmla="*/ 1318 h 10000"/>
                <a:gd name="connsiteX105" fmla="*/ 733 w 10663"/>
                <a:gd name="connsiteY105" fmla="*/ 1216 h 10000"/>
                <a:gd name="connsiteX106" fmla="*/ 854 w 10663"/>
                <a:gd name="connsiteY106" fmla="*/ 1115 h 10000"/>
                <a:gd name="connsiteX107" fmla="*/ 974 w 10663"/>
                <a:gd name="connsiteY107" fmla="*/ 844 h 10000"/>
                <a:gd name="connsiteX108" fmla="*/ 1036 w 10663"/>
                <a:gd name="connsiteY108" fmla="*/ 778 h 10000"/>
                <a:gd name="connsiteX109" fmla="*/ 1160 w 10663"/>
                <a:gd name="connsiteY109" fmla="*/ 676 h 10000"/>
                <a:gd name="connsiteX110" fmla="*/ 1219 w 10663"/>
                <a:gd name="connsiteY110" fmla="*/ 575 h 10000"/>
                <a:gd name="connsiteX111" fmla="*/ 1281 w 10663"/>
                <a:gd name="connsiteY111" fmla="*/ 439 h 10000"/>
                <a:gd name="connsiteX112" fmla="*/ 1281 w 10663"/>
                <a:gd name="connsiteY112" fmla="*/ 135 h 10000"/>
                <a:gd name="connsiteX113" fmla="*/ 1281 w 10663"/>
                <a:gd name="connsiteY113" fmla="*/ 33 h 10000"/>
                <a:gd name="connsiteX114" fmla="*/ 1341 w 10663"/>
                <a:gd name="connsiteY114" fmla="*/ 0 h 10000"/>
                <a:gd name="connsiteX115" fmla="*/ 7565 w 10663"/>
                <a:gd name="connsiteY115" fmla="*/ 913 h 10000"/>
                <a:gd name="connsiteX0" fmla="*/ 7565 w 11102"/>
                <a:gd name="connsiteY0" fmla="*/ 913 h 10000"/>
                <a:gd name="connsiteX1" fmla="*/ 6160 w 11102"/>
                <a:gd name="connsiteY1" fmla="*/ 4223 h 10000"/>
                <a:gd name="connsiteX2" fmla="*/ 10495 w 11102"/>
                <a:gd name="connsiteY2" fmla="*/ 7472 h 10000"/>
                <a:gd name="connsiteX3" fmla="*/ 10608 w 11102"/>
                <a:gd name="connsiteY3" fmla="*/ 7965 h 10000"/>
                <a:gd name="connsiteX4" fmla="*/ 6160 w 11102"/>
                <a:gd name="connsiteY4" fmla="*/ 10000 h 10000"/>
                <a:gd name="connsiteX5" fmla="*/ 5795 w 11102"/>
                <a:gd name="connsiteY5" fmla="*/ 9898 h 10000"/>
                <a:gd name="connsiteX6" fmla="*/ 5550 w 11102"/>
                <a:gd name="connsiteY6" fmla="*/ 9763 h 10000"/>
                <a:gd name="connsiteX7" fmla="*/ 5430 w 11102"/>
                <a:gd name="connsiteY7" fmla="*/ 9661 h 10000"/>
                <a:gd name="connsiteX8" fmla="*/ 5307 w 11102"/>
                <a:gd name="connsiteY8" fmla="*/ 9595 h 10000"/>
                <a:gd name="connsiteX9" fmla="*/ 5244 w 11102"/>
                <a:gd name="connsiteY9" fmla="*/ 9493 h 10000"/>
                <a:gd name="connsiteX10" fmla="*/ 5063 w 11102"/>
                <a:gd name="connsiteY10" fmla="*/ 9391 h 10000"/>
                <a:gd name="connsiteX11" fmla="*/ 4819 w 11102"/>
                <a:gd name="connsiteY11" fmla="*/ 9324 h 10000"/>
                <a:gd name="connsiteX12" fmla="*/ 4576 w 11102"/>
                <a:gd name="connsiteY12" fmla="*/ 9255 h 10000"/>
                <a:gd name="connsiteX13" fmla="*/ 4026 w 11102"/>
                <a:gd name="connsiteY13" fmla="*/ 9189 h 10000"/>
                <a:gd name="connsiteX14" fmla="*/ 3600 w 11102"/>
                <a:gd name="connsiteY14" fmla="*/ 9189 h 10000"/>
                <a:gd name="connsiteX15" fmla="*/ 3356 w 11102"/>
                <a:gd name="connsiteY15" fmla="*/ 9121 h 10000"/>
                <a:gd name="connsiteX16" fmla="*/ 3294 w 11102"/>
                <a:gd name="connsiteY16" fmla="*/ 9053 h 10000"/>
                <a:gd name="connsiteX17" fmla="*/ 3234 w 11102"/>
                <a:gd name="connsiteY17" fmla="*/ 9019 h 10000"/>
                <a:gd name="connsiteX18" fmla="*/ 3294 w 11102"/>
                <a:gd name="connsiteY18" fmla="*/ 8817 h 10000"/>
                <a:gd name="connsiteX19" fmla="*/ 3356 w 11102"/>
                <a:gd name="connsiteY19" fmla="*/ 8682 h 10000"/>
                <a:gd name="connsiteX20" fmla="*/ 3478 w 11102"/>
                <a:gd name="connsiteY20" fmla="*/ 8513 h 10000"/>
                <a:gd name="connsiteX21" fmla="*/ 3537 w 11102"/>
                <a:gd name="connsiteY21" fmla="*/ 8378 h 10000"/>
                <a:gd name="connsiteX22" fmla="*/ 3234 w 11102"/>
                <a:gd name="connsiteY22" fmla="*/ 8276 h 10000"/>
                <a:gd name="connsiteX23" fmla="*/ 3172 w 11102"/>
                <a:gd name="connsiteY23" fmla="*/ 8243 h 10000"/>
                <a:gd name="connsiteX24" fmla="*/ 3111 w 11102"/>
                <a:gd name="connsiteY24" fmla="*/ 8175 h 10000"/>
                <a:gd name="connsiteX25" fmla="*/ 3172 w 11102"/>
                <a:gd name="connsiteY25" fmla="*/ 8073 h 10000"/>
                <a:gd name="connsiteX26" fmla="*/ 3234 w 11102"/>
                <a:gd name="connsiteY26" fmla="*/ 8040 h 10000"/>
                <a:gd name="connsiteX27" fmla="*/ 3050 w 11102"/>
                <a:gd name="connsiteY27" fmla="*/ 7838 h 10000"/>
                <a:gd name="connsiteX28" fmla="*/ 2869 w 11102"/>
                <a:gd name="connsiteY28" fmla="*/ 7668 h 10000"/>
                <a:gd name="connsiteX29" fmla="*/ 2442 w 11102"/>
                <a:gd name="connsiteY29" fmla="*/ 7364 h 10000"/>
                <a:gd name="connsiteX30" fmla="*/ 2255 w 11102"/>
                <a:gd name="connsiteY30" fmla="*/ 7195 h 10000"/>
                <a:gd name="connsiteX31" fmla="*/ 2134 w 11102"/>
                <a:gd name="connsiteY31" fmla="*/ 6992 h 10000"/>
                <a:gd name="connsiteX32" fmla="*/ 2012 w 11102"/>
                <a:gd name="connsiteY32" fmla="*/ 6790 h 10000"/>
                <a:gd name="connsiteX33" fmla="*/ 1952 w 11102"/>
                <a:gd name="connsiteY33" fmla="*/ 6553 h 10000"/>
                <a:gd name="connsiteX34" fmla="*/ 2012 w 11102"/>
                <a:gd name="connsiteY34" fmla="*/ 6487 h 10000"/>
                <a:gd name="connsiteX35" fmla="*/ 2012 w 11102"/>
                <a:gd name="connsiteY35" fmla="*/ 6451 h 10000"/>
                <a:gd name="connsiteX36" fmla="*/ 2134 w 11102"/>
                <a:gd name="connsiteY36" fmla="*/ 6385 h 10000"/>
                <a:gd name="connsiteX37" fmla="*/ 2255 w 11102"/>
                <a:gd name="connsiteY37" fmla="*/ 6316 h 10000"/>
                <a:gd name="connsiteX38" fmla="*/ 2318 w 11102"/>
                <a:gd name="connsiteY38" fmla="*/ 6283 h 10000"/>
                <a:gd name="connsiteX39" fmla="*/ 2318 w 11102"/>
                <a:gd name="connsiteY39" fmla="*/ 6216 h 10000"/>
                <a:gd name="connsiteX40" fmla="*/ 2318 w 11102"/>
                <a:gd name="connsiteY40" fmla="*/ 6147 h 10000"/>
                <a:gd name="connsiteX41" fmla="*/ 2196 w 11102"/>
                <a:gd name="connsiteY41" fmla="*/ 6081 h 10000"/>
                <a:gd name="connsiteX42" fmla="*/ 1952 w 11102"/>
                <a:gd name="connsiteY42" fmla="*/ 5945 h 10000"/>
                <a:gd name="connsiteX43" fmla="*/ 1707 w 11102"/>
                <a:gd name="connsiteY43" fmla="*/ 5844 h 10000"/>
                <a:gd name="connsiteX44" fmla="*/ 1585 w 11102"/>
                <a:gd name="connsiteY44" fmla="*/ 5742 h 10000"/>
                <a:gd name="connsiteX45" fmla="*/ 1585 w 11102"/>
                <a:gd name="connsiteY45" fmla="*/ 5676 h 10000"/>
                <a:gd name="connsiteX46" fmla="*/ 1647 w 11102"/>
                <a:gd name="connsiteY46" fmla="*/ 5372 h 10000"/>
                <a:gd name="connsiteX47" fmla="*/ 1647 w 11102"/>
                <a:gd name="connsiteY47" fmla="*/ 5237 h 10000"/>
                <a:gd name="connsiteX48" fmla="*/ 1585 w 11102"/>
                <a:gd name="connsiteY48" fmla="*/ 5101 h 10000"/>
                <a:gd name="connsiteX49" fmla="*/ 1769 w 11102"/>
                <a:gd name="connsiteY49" fmla="*/ 5101 h 10000"/>
                <a:gd name="connsiteX50" fmla="*/ 1890 w 11102"/>
                <a:gd name="connsiteY50" fmla="*/ 5270 h 10000"/>
                <a:gd name="connsiteX51" fmla="*/ 2134 w 11102"/>
                <a:gd name="connsiteY51" fmla="*/ 5405 h 10000"/>
                <a:gd name="connsiteX52" fmla="*/ 2134 w 11102"/>
                <a:gd name="connsiteY52" fmla="*/ 5337 h 10000"/>
                <a:gd name="connsiteX53" fmla="*/ 2134 w 11102"/>
                <a:gd name="connsiteY53" fmla="*/ 5303 h 10000"/>
                <a:gd name="connsiteX54" fmla="*/ 2072 w 11102"/>
                <a:gd name="connsiteY54" fmla="*/ 5237 h 10000"/>
                <a:gd name="connsiteX55" fmla="*/ 2012 w 11102"/>
                <a:gd name="connsiteY55" fmla="*/ 5169 h 10000"/>
                <a:gd name="connsiteX56" fmla="*/ 1952 w 11102"/>
                <a:gd name="connsiteY56" fmla="*/ 5067 h 10000"/>
                <a:gd name="connsiteX57" fmla="*/ 1890 w 11102"/>
                <a:gd name="connsiteY57" fmla="*/ 4966 h 10000"/>
                <a:gd name="connsiteX58" fmla="*/ 1952 w 11102"/>
                <a:gd name="connsiteY58" fmla="*/ 4898 h 10000"/>
                <a:gd name="connsiteX59" fmla="*/ 2012 w 11102"/>
                <a:gd name="connsiteY59" fmla="*/ 4865 h 10000"/>
                <a:gd name="connsiteX60" fmla="*/ 2134 w 11102"/>
                <a:gd name="connsiteY60" fmla="*/ 4831 h 10000"/>
                <a:gd name="connsiteX61" fmla="*/ 2196 w 11102"/>
                <a:gd name="connsiteY61" fmla="*/ 4763 h 10000"/>
                <a:gd name="connsiteX62" fmla="*/ 2134 w 11102"/>
                <a:gd name="connsiteY62" fmla="*/ 4730 h 10000"/>
                <a:gd name="connsiteX63" fmla="*/ 2012 w 11102"/>
                <a:gd name="connsiteY63" fmla="*/ 4696 h 10000"/>
                <a:gd name="connsiteX64" fmla="*/ 1952 w 11102"/>
                <a:gd name="connsiteY64" fmla="*/ 4696 h 10000"/>
                <a:gd name="connsiteX65" fmla="*/ 1828 w 11102"/>
                <a:gd name="connsiteY65" fmla="*/ 4730 h 10000"/>
                <a:gd name="connsiteX66" fmla="*/ 1769 w 11102"/>
                <a:gd name="connsiteY66" fmla="*/ 4831 h 10000"/>
                <a:gd name="connsiteX67" fmla="*/ 1769 w 11102"/>
                <a:gd name="connsiteY67" fmla="*/ 5101 h 10000"/>
                <a:gd name="connsiteX68" fmla="*/ 1585 w 11102"/>
                <a:gd name="connsiteY68" fmla="*/ 5034 h 10000"/>
                <a:gd name="connsiteX69" fmla="*/ 1403 w 11102"/>
                <a:gd name="connsiteY69" fmla="*/ 4796 h 10000"/>
                <a:gd name="connsiteX70" fmla="*/ 1281 w 11102"/>
                <a:gd name="connsiteY70" fmla="*/ 4730 h 10000"/>
                <a:gd name="connsiteX71" fmla="*/ 1097 w 11102"/>
                <a:gd name="connsiteY71" fmla="*/ 4730 h 10000"/>
                <a:gd name="connsiteX72" fmla="*/ 1036 w 11102"/>
                <a:gd name="connsiteY72" fmla="*/ 4696 h 10000"/>
                <a:gd name="connsiteX73" fmla="*/ 1036 w 11102"/>
                <a:gd name="connsiteY73" fmla="*/ 4628 h 10000"/>
                <a:gd name="connsiteX74" fmla="*/ 1097 w 11102"/>
                <a:gd name="connsiteY74" fmla="*/ 4527 h 10000"/>
                <a:gd name="connsiteX75" fmla="*/ 1097 w 11102"/>
                <a:gd name="connsiteY75" fmla="*/ 4459 h 10000"/>
                <a:gd name="connsiteX76" fmla="*/ 1097 w 11102"/>
                <a:gd name="connsiteY76" fmla="*/ 4324 h 10000"/>
                <a:gd name="connsiteX77" fmla="*/ 974 w 11102"/>
                <a:gd name="connsiteY77" fmla="*/ 4189 h 10000"/>
                <a:gd name="connsiteX78" fmla="*/ 733 w 11102"/>
                <a:gd name="connsiteY78" fmla="*/ 3952 h 10000"/>
                <a:gd name="connsiteX79" fmla="*/ 427 w 11102"/>
                <a:gd name="connsiteY79" fmla="*/ 3716 h 10000"/>
                <a:gd name="connsiteX80" fmla="*/ 305 w 11102"/>
                <a:gd name="connsiteY80" fmla="*/ 3615 h 10000"/>
                <a:gd name="connsiteX81" fmla="*/ 305 w 11102"/>
                <a:gd name="connsiteY81" fmla="*/ 3480 h 10000"/>
                <a:gd name="connsiteX82" fmla="*/ 305 w 11102"/>
                <a:gd name="connsiteY82" fmla="*/ 3412 h 10000"/>
                <a:gd name="connsiteX83" fmla="*/ 365 w 11102"/>
                <a:gd name="connsiteY83" fmla="*/ 3379 h 10000"/>
                <a:gd name="connsiteX84" fmla="*/ 427 w 11102"/>
                <a:gd name="connsiteY84" fmla="*/ 3344 h 10000"/>
                <a:gd name="connsiteX85" fmla="*/ 489 w 11102"/>
                <a:gd name="connsiteY85" fmla="*/ 3310 h 10000"/>
                <a:gd name="connsiteX86" fmla="*/ 427 w 11102"/>
                <a:gd name="connsiteY86" fmla="*/ 3243 h 10000"/>
                <a:gd name="connsiteX87" fmla="*/ 427 w 11102"/>
                <a:gd name="connsiteY87" fmla="*/ 3210 h 10000"/>
                <a:gd name="connsiteX88" fmla="*/ 365 w 11102"/>
                <a:gd name="connsiteY88" fmla="*/ 3175 h 10000"/>
                <a:gd name="connsiteX89" fmla="*/ 365 w 11102"/>
                <a:gd name="connsiteY89" fmla="*/ 3141 h 10000"/>
                <a:gd name="connsiteX90" fmla="*/ 427 w 11102"/>
                <a:gd name="connsiteY90" fmla="*/ 2973 h 10000"/>
                <a:gd name="connsiteX91" fmla="*/ 489 w 11102"/>
                <a:gd name="connsiteY91" fmla="*/ 2837 h 10000"/>
                <a:gd name="connsiteX92" fmla="*/ 609 w 11102"/>
                <a:gd name="connsiteY92" fmla="*/ 2736 h 10000"/>
                <a:gd name="connsiteX93" fmla="*/ 671 w 11102"/>
                <a:gd name="connsiteY93" fmla="*/ 2568 h 10000"/>
                <a:gd name="connsiteX94" fmla="*/ 609 w 11102"/>
                <a:gd name="connsiteY94" fmla="*/ 2499 h 10000"/>
                <a:gd name="connsiteX95" fmla="*/ 609 w 11102"/>
                <a:gd name="connsiteY95" fmla="*/ 2432 h 10000"/>
                <a:gd name="connsiteX96" fmla="*/ 489 w 11102"/>
                <a:gd name="connsiteY96" fmla="*/ 2297 h 10000"/>
                <a:gd name="connsiteX97" fmla="*/ 489 w 11102"/>
                <a:gd name="connsiteY97" fmla="*/ 2195 h 10000"/>
                <a:gd name="connsiteX98" fmla="*/ 427 w 11102"/>
                <a:gd name="connsiteY98" fmla="*/ 2129 h 10000"/>
                <a:gd name="connsiteX99" fmla="*/ 244 w 11102"/>
                <a:gd name="connsiteY99" fmla="*/ 1993 h 10000"/>
                <a:gd name="connsiteX100" fmla="*/ 60 w 11102"/>
                <a:gd name="connsiteY100" fmla="*/ 1892 h 10000"/>
                <a:gd name="connsiteX101" fmla="*/ 60 w 11102"/>
                <a:gd name="connsiteY101" fmla="*/ 1824 h 10000"/>
                <a:gd name="connsiteX102" fmla="*/ 0 w 11102"/>
                <a:gd name="connsiteY102" fmla="*/ 1757 h 10000"/>
                <a:gd name="connsiteX103" fmla="*/ 60 w 11102"/>
                <a:gd name="connsiteY103" fmla="*/ 1622 h 10000"/>
                <a:gd name="connsiteX104" fmla="*/ 244 w 11102"/>
                <a:gd name="connsiteY104" fmla="*/ 1486 h 10000"/>
                <a:gd name="connsiteX105" fmla="*/ 609 w 11102"/>
                <a:gd name="connsiteY105" fmla="*/ 1318 h 10000"/>
                <a:gd name="connsiteX106" fmla="*/ 733 w 11102"/>
                <a:gd name="connsiteY106" fmla="*/ 1216 h 10000"/>
                <a:gd name="connsiteX107" fmla="*/ 854 w 11102"/>
                <a:gd name="connsiteY107" fmla="*/ 1115 h 10000"/>
                <a:gd name="connsiteX108" fmla="*/ 974 w 11102"/>
                <a:gd name="connsiteY108" fmla="*/ 844 h 10000"/>
                <a:gd name="connsiteX109" fmla="*/ 1036 w 11102"/>
                <a:gd name="connsiteY109" fmla="*/ 778 h 10000"/>
                <a:gd name="connsiteX110" fmla="*/ 1160 w 11102"/>
                <a:gd name="connsiteY110" fmla="*/ 676 h 10000"/>
                <a:gd name="connsiteX111" fmla="*/ 1219 w 11102"/>
                <a:gd name="connsiteY111" fmla="*/ 575 h 10000"/>
                <a:gd name="connsiteX112" fmla="*/ 1281 w 11102"/>
                <a:gd name="connsiteY112" fmla="*/ 439 h 10000"/>
                <a:gd name="connsiteX113" fmla="*/ 1281 w 11102"/>
                <a:gd name="connsiteY113" fmla="*/ 135 h 10000"/>
                <a:gd name="connsiteX114" fmla="*/ 1281 w 11102"/>
                <a:gd name="connsiteY114" fmla="*/ 33 h 10000"/>
                <a:gd name="connsiteX115" fmla="*/ 1341 w 11102"/>
                <a:gd name="connsiteY115" fmla="*/ 0 h 10000"/>
                <a:gd name="connsiteX116" fmla="*/ 7565 w 11102"/>
                <a:gd name="connsiteY116" fmla="*/ 913 h 10000"/>
                <a:gd name="connsiteX0" fmla="*/ 7565 w 11057"/>
                <a:gd name="connsiteY0" fmla="*/ 913 h 10000"/>
                <a:gd name="connsiteX1" fmla="*/ 6160 w 11057"/>
                <a:gd name="connsiteY1" fmla="*/ 4223 h 10000"/>
                <a:gd name="connsiteX2" fmla="*/ 10495 w 11057"/>
                <a:gd name="connsiteY2" fmla="*/ 7472 h 10000"/>
                <a:gd name="connsiteX3" fmla="*/ 10855 w 11057"/>
                <a:gd name="connsiteY3" fmla="*/ 7792 h 10000"/>
                <a:gd name="connsiteX4" fmla="*/ 10608 w 11057"/>
                <a:gd name="connsiteY4" fmla="*/ 7965 h 10000"/>
                <a:gd name="connsiteX5" fmla="*/ 6160 w 11057"/>
                <a:gd name="connsiteY5" fmla="*/ 10000 h 10000"/>
                <a:gd name="connsiteX6" fmla="*/ 5795 w 11057"/>
                <a:gd name="connsiteY6" fmla="*/ 9898 h 10000"/>
                <a:gd name="connsiteX7" fmla="*/ 5550 w 11057"/>
                <a:gd name="connsiteY7" fmla="*/ 9763 h 10000"/>
                <a:gd name="connsiteX8" fmla="*/ 5430 w 11057"/>
                <a:gd name="connsiteY8" fmla="*/ 9661 h 10000"/>
                <a:gd name="connsiteX9" fmla="*/ 5307 w 11057"/>
                <a:gd name="connsiteY9" fmla="*/ 9595 h 10000"/>
                <a:gd name="connsiteX10" fmla="*/ 5244 w 11057"/>
                <a:gd name="connsiteY10" fmla="*/ 9493 h 10000"/>
                <a:gd name="connsiteX11" fmla="*/ 5063 w 11057"/>
                <a:gd name="connsiteY11" fmla="*/ 9391 h 10000"/>
                <a:gd name="connsiteX12" fmla="*/ 4819 w 11057"/>
                <a:gd name="connsiteY12" fmla="*/ 9324 h 10000"/>
                <a:gd name="connsiteX13" fmla="*/ 4576 w 11057"/>
                <a:gd name="connsiteY13" fmla="*/ 9255 h 10000"/>
                <a:gd name="connsiteX14" fmla="*/ 4026 w 11057"/>
                <a:gd name="connsiteY14" fmla="*/ 9189 h 10000"/>
                <a:gd name="connsiteX15" fmla="*/ 3600 w 11057"/>
                <a:gd name="connsiteY15" fmla="*/ 9189 h 10000"/>
                <a:gd name="connsiteX16" fmla="*/ 3356 w 11057"/>
                <a:gd name="connsiteY16" fmla="*/ 9121 h 10000"/>
                <a:gd name="connsiteX17" fmla="*/ 3294 w 11057"/>
                <a:gd name="connsiteY17" fmla="*/ 9053 h 10000"/>
                <a:gd name="connsiteX18" fmla="*/ 3234 w 11057"/>
                <a:gd name="connsiteY18" fmla="*/ 9019 h 10000"/>
                <a:gd name="connsiteX19" fmla="*/ 3294 w 11057"/>
                <a:gd name="connsiteY19" fmla="*/ 8817 h 10000"/>
                <a:gd name="connsiteX20" fmla="*/ 3356 w 11057"/>
                <a:gd name="connsiteY20" fmla="*/ 8682 h 10000"/>
                <a:gd name="connsiteX21" fmla="*/ 3478 w 11057"/>
                <a:gd name="connsiteY21" fmla="*/ 8513 h 10000"/>
                <a:gd name="connsiteX22" fmla="*/ 3537 w 11057"/>
                <a:gd name="connsiteY22" fmla="*/ 8378 h 10000"/>
                <a:gd name="connsiteX23" fmla="*/ 3234 w 11057"/>
                <a:gd name="connsiteY23" fmla="*/ 8276 h 10000"/>
                <a:gd name="connsiteX24" fmla="*/ 3172 w 11057"/>
                <a:gd name="connsiteY24" fmla="*/ 8243 h 10000"/>
                <a:gd name="connsiteX25" fmla="*/ 3111 w 11057"/>
                <a:gd name="connsiteY25" fmla="*/ 8175 h 10000"/>
                <a:gd name="connsiteX26" fmla="*/ 3172 w 11057"/>
                <a:gd name="connsiteY26" fmla="*/ 8073 h 10000"/>
                <a:gd name="connsiteX27" fmla="*/ 3234 w 11057"/>
                <a:gd name="connsiteY27" fmla="*/ 8040 h 10000"/>
                <a:gd name="connsiteX28" fmla="*/ 3050 w 11057"/>
                <a:gd name="connsiteY28" fmla="*/ 7838 h 10000"/>
                <a:gd name="connsiteX29" fmla="*/ 2869 w 11057"/>
                <a:gd name="connsiteY29" fmla="*/ 7668 h 10000"/>
                <a:gd name="connsiteX30" fmla="*/ 2442 w 11057"/>
                <a:gd name="connsiteY30" fmla="*/ 7364 h 10000"/>
                <a:gd name="connsiteX31" fmla="*/ 2255 w 11057"/>
                <a:gd name="connsiteY31" fmla="*/ 7195 h 10000"/>
                <a:gd name="connsiteX32" fmla="*/ 2134 w 11057"/>
                <a:gd name="connsiteY32" fmla="*/ 6992 h 10000"/>
                <a:gd name="connsiteX33" fmla="*/ 2012 w 11057"/>
                <a:gd name="connsiteY33" fmla="*/ 6790 h 10000"/>
                <a:gd name="connsiteX34" fmla="*/ 1952 w 11057"/>
                <a:gd name="connsiteY34" fmla="*/ 6553 h 10000"/>
                <a:gd name="connsiteX35" fmla="*/ 2012 w 11057"/>
                <a:gd name="connsiteY35" fmla="*/ 6487 h 10000"/>
                <a:gd name="connsiteX36" fmla="*/ 2012 w 11057"/>
                <a:gd name="connsiteY36" fmla="*/ 6451 h 10000"/>
                <a:gd name="connsiteX37" fmla="*/ 2134 w 11057"/>
                <a:gd name="connsiteY37" fmla="*/ 6385 h 10000"/>
                <a:gd name="connsiteX38" fmla="*/ 2255 w 11057"/>
                <a:gd name="connsiteY38" fmla="*/ 6316 h 10000"/>
                <a:gd name="connsiteX39" fmla="*/ 2318 w 11057"/>
                <a:gd name="connsiteY39" fmla="*/ 6283 h 10000"/>
                <a:gd name="connsiteX40" fmla="*/ 2318 w 11057"/>
                <a:gd name="connsiteY40" fmla="*/ 6216 h 10000"/>
                <a:gd name="connsiteX41" fmla="*/ 2318 w 11057"/>
                <a:gd name="connsiteY41" fmla="*/ 6147 h 10000"/>
                <a:gd name="connsiteX42" fmla="*/ 2196 w 11057"/>
                <a:gd name="connsiteY42" fmla="*/ 6081 h 10000"/>
                <a:gd name="connsiteX43" fmla="*/ 1952 w 11057"/>
                <a:gd name="connsiteY43" fmla="*/ 5945 h 10000"/>
                <a:gd name="connsiteX44" fmla="*/ 1707 w 11057"/>
                <a:gd name="connsiteY44" fmla="*/ 5844 h 10000"/>
                <a:gd name="connsiteX45" fmla="*/ 1585 w 11057"/>
                <a:gd name="connsiteY45" fmla="*/ 5742 h 10000"/>
                <a:gd name="connsiteX46" fmla="*/ 1585 w 11057"/>
                <a:gd name="connsiteY46" fmla="*/ 5676 h 10000"/>
                <a:gd name="connsiteX47" fmla="*/ 1647 w 11057"/>
                <a:gd name="connsiteY47" fmla="*/ 5372 h 10000"/>
                <a:gd name="connsiteX48" fmla="*/ 1647 w 11057"/>
                <a:gd name="connsiteY48" fmla="*/ 5237 h 10000"/>
                <a:gd name="connsiteX49" fmla="*/ 1585 w 11057"/>
                <a:gd name="connsiteY49" fmla="*/ 5101 h 10000"/>
                <a:gd name="connsiteX50" fmla="*/ 1769 w 11057"/>
                <a:gd name="connsiteY50" fmla="*/ 5101 h 10000"/>
                <a:gd name="connsiteX51" fmla="*/ 1890 w 11057"/>
                <a:gd name="connsiteY51" fmla="*/ 5270 h 10000"/>
                <a:gd name="connsiteX52" fmla="*/ 2134 w 11057"/>
                <a:gd name="connsiteY52" fmla="*/ 5405 h 10000"/>
                <a:gd name="connsiteX53" fmla="*/ 2134 w 11057"/>
                <a:gd name="connsiteY53" fmla="*/ 5337 h 10000"/>
                <a:gd name="connsiteX54" fmla="*/ 2134 w 11057"/>
                <a:gd name="connsiteY54" fmla="*/ 5303 h 10000"/>
                <a:gd name="connsiteX55" fmla="*/ 2072 w 11057"/>
                <a:gd name="connsiteY55" fmla="*/ 5237 h 10000"/>
                <a:gd name="connsiteX56" fmla="*/ 2012 w 11057"/>
                <a:gd name="connsiteY56" fmla="*/ 5169 h 10000"/>
                <a:gd name="connsiteX57" fmla="*/ 1952 w 11057"/>
                <a:gd name="connsiteY57" fmla="*/ 5067 h 10000"/>
                <a:gd name="connsiteX58" fmla="*/ 1890 w 11057"/>
                <a:gd name="connsiteY58" fmla="*/ 4966 h 10000"/>
                <a:gd name="connsiteX59" fmla="*/ 1952 w 11057"/>
                <a:gd name="connsiteY59" fmla="*/ 4898 h 10000"/>
                <a:gd name="connsiteX60" fmla="*/ 2012 w 11057"/>
                <a:gd name="connsiteY60" fmla="*/ 4865 h 10000"/>
                <a:gd name="connsiteX61" fmla="*/ 2134 w 11057"/>
                <a:gd name="connsiteY61" fmla="*/ 4831 h 10000"/>
                <a:gd name="connsiteX62" fmla="*/ 2196 w 11057"/>
                <a:gd name="connsiteY62" fmla="*/ 4763 h 10000"/>
                <a:gd name="connsiteX63" fmla="*/ 2134 w 11057"/>
                <a:gd name="connsiteY63" fmla="*/ 4730 h 10000"/>
                <a:gd name="connsiteX64" fmla="*/ 2012 w 11057"/>
                <a:gd name="connsiteY64" fmla="*/ 4696 h 10000"/>
                <a:gd name="connsiteX65" fmla="*/ 1952 w 11057"/>
                <a:gd name="connsiteY65" fmla="*/ 4696 h 10000"/>
                <a:gd name="connsiteX66" fmla="*/ 1828 w 11057"/>
                <a:gd name="connsiteY66" fmla="*/ 4730 h 10000"/>
                <a:gd name="connsiteX67" fmla="*/ 1769 w 11057"/>
                <a:gd name="connsiteY67" fmla="*/ 4831 h 10000"/>
                <a:gd name="connsiteX68" fmla="*/ 1769 w 11057"/>
                <a:gd name="connsiteY68" fmla="*/ 5101 h 10000"/>
                <a:gd name="connsiteX69" fmla="*/ 1585 w 11057"/>
                <a:gd name="connsiteY69" fmla="*/ 5034 h 10000"/>
                <a:gd name="connsiteX70" fmla="*/ 1403 w 11057"/>
                <a:gd name="connsiteY70" fmla="*/ 4796 h 10000"/>
                <a:gd name="connsiteX71" fmla="*/ 1281 w 11057"/>
                <a:gd name="connsiteY71" fmla="*/ 4730 h 10000"/>
                <a:gd name="connsiteX72" fmla="*/ 1097 w 11057"/>
                <a:gd name="connsiteY72" fmla="*/ 4730 h 10000"/>
                <a:gd name="connsiteX73" fmla="*/ 1036 w 11057"/>
                <a:gd name="connsiteY73" fmla="*/ 4696 h 10000"/>
                <a:gd name="connsiteX74" fmla="*/ 1036 w 11057"/>
                <a:gd name="connsiteY74" fmla="*/ 4628 h 10000"/>
                <a:gd name="connsiteX75" fmla="*/ 1097 w 11057"/>
                <a:gd name="connsiteY75" fmla="*/ 4527 h 10000"/>
                <a:gd name="connsiteX76" fmla="*/ 1097 w 11057"/>
                <a:gd name="connsiteY76" fmla="*/ 4459 h 10000"/>
                <a:gd name="connsiteX77" fmla="*/ 1097 w 11057"/>
                <a:gd name="connsiteY77" fmla="*/ 4324 h 10000"/>
                <a:gd name="connsiteX78" fmla="*/ 974 w 11057"/>
                <a:gd name="connsiteY78" fmla="*/ 4189 h 10000"/>
                <a:gd name="connsiteX79" fmla="*/ 733 w 11057"/>
                <a:gd name="connsiteY79" fmla="*/ 3952 h 10000"/>
                <a:gd name="connsiteX80" fmla="*/ 427 w 11057"/>
                <a:gd name="connsiteY80" fmla="*/ 3716 h 10000"/>
                <a:gd name="connsiteX81" fmla="*/ 305 w 11057"/>
                <a:gd name="connsiteY81" fmla="*/ 3615 h 10000"/>
                <a:gd name="connsiteX82" fmla="*/ 305 w 11057"/>
                <a:gd name="connsiteY82" fmla="*/ 3480 h 10000"/>
                <a:gd name="connsiteX83" fmla="*/ 305 w 11057"/>
                <a:gd name="connsiteY83" fmla="*/ 3412 h 10000"/>
                <a:gd name="connsiteX84" fmla="*/ 365 w 11057"/>
                <a:gd name="connsiteY84" fmla="*/ 3379 h 10000"/>
                <a:gd name="connsiteX85" fmla="*/ 427 w 11057"/>
                <a:gd name="connsiteY85" fmla="*/ 3344 h 10000"/>
                <a:gd name="connsiteX86" fmla="*/ 489 w 11057"/>
                <a:gd name="connsiteY86" fmla="*/ 3310 h 10000"/>
                <a:gd name="connsiteX87" fmla="*/ 427 w 11057"/>
                <a:gd name="connsiteY87" fmla="*/ 3243 h 10000"/>
                <a:gd name="connsiteX88" fmla="*/ 427 w 11057"/>
                <a:gd name="connsiteY88" fmla="*/ 3210 h 10000"/>
                <a:gd name="connsiteX89" fmla="*/ 365 w 11057"/>
                <a:gd name="connsiteY89" fmla="*/ 3175 h 10000"/>
                <a:gd name="connsiteX90" fmla="*/ 365 w 11057"/>
                <a:gd name="connsiteY90" fmla="*/ 3141 h 10000"/>
                <a:gd name="connsiteX91" fmla="*/ 427 w 11057"/>
                <a:gd name="connsiteY91" fmla="*/ 2973 h 10000"/>
                <a:gd name="connsiteX92" fmla="*/ 489 w 11057"/>
                <a:gd name="connsiteY92" fmla="*/ 2837 h 10000"/>
                <a:gd name="connsiteX93" fmla="*/ 609 w 11057"/>
                <a:gd name="connsiteY93" fmla="*/ 2736 h 10000"/>
                <a:gd name="connsiteX94" fmla="*/ 671 w 11057"/>
                <a:gd name="connsiteY94" fmla="*/ 2568 h 10000"/>
                <a:gd name="connsiteX95" fmla="*/ 609 w 11057"/>
                <a:gd name="connsiteY95" fmla="*/ 2499 h 10000"/>
                <a:gd name="connsiteX96" fmla="*/ 609 w 11057"/>
                <a:gd name="connsiteY96" fmla="*/ 2432 h 10000"/>
                <a:gd name="connsiteX97" fmla="*/ 489 w 11057"/>
                <a:gd name="connsiteY97" fmla="*/ 2297 h 10000"/>
                <a:gd name="connsiteX98" fmla="*/ 489 w 11057"/>
                <a:gd name="connsiteY98" fmla="*/ 2195 h 10000"/>
                <a:gd name="connsiteX99" fmla="*/ 427 w 11057"/>
                <a:gd name="connsiteY99" fmla="*/ 2129 h 10000"/>
                <a:gd name="connsiteX100" fmla="*/ 244 w 11057"/>
                <a:gd name="connsiteY100" fmla="*/ 1993 h 10000"/>
                <a:gd name="connsiteX101" fmla="*/ 60 w 11057"/>
                <a:gd name="connsiteY101" fmla="*/ 1892 h 10000"/>
                <a:gd name="connsiteX102" fmla="*/ 60 w 11057"/>
                <a:gd name="connsiteY102" fmla="*/ 1824 h 10000"/>
                <a:gd name="connsiteX103" fmla="*/ 0 w 11057"/>
                <a:gd name="connsiteY103" fmla="*/ 1757 h 10000"/>
                <a:gd name="connsiteX104" fmla="*/ 60 w 11057"/>
                <a:gd name="connsiteY104" fmla="*/ 1622 h 10000"/>
                <a:gd name="connsiteX105" fmla="*/ 244 w 11057"/>
                <a:gd name="connsiteY105" fmla="*/ 1486 h 10000"/>
                <a:gd name="connsiteX106" fmla="*/ 609 w 11057"/>
                <a:gd name="connsiteY106" fmla="*/ 1318 h 10000"/>
                <a:gd name="connsiteX107" fmla="*/ 733 w 11057"/>
                <a:gd name="connsiteY107" fmla="*/ 1216 h 10000"/>
                <a:gd name="connsiteX108" fmla="*/ 854 w 11057"/>
                <a:gd name="connsiteY108" fmla="*/ 1115 h 10000"/>
                <a:gd name="connsiteX109" fmla="*/ 974 w 11057"/>
                <a:gd name="connsiteY109" fmla="*/ 844 h 10000"/>
                <a:gd name="connsiteX110" fmla="*/ 1036 w 11057"/>
                <a:gd name="connsiteY110" fmla="*/ 778 h 10000"/>
                <a:gd name="connsiteX111" fmla="*/ 1160 w 11057"/>
                <a:gd name="connsiteY111" fmla="*/ 676 h 10000"/>
                <a:gd name="connsiteX112" fmla="*/ 1219 w 11057"/>
                <a:gd name="connsiteY112" fmla="*/ 575 h 10000"/>
                <a:gd name="connsiteX113" fmla="*/ 1281 w 11057"/>
                <a:gd name="connsiteY113" fmla="*/ 439 h 10000"/>
                <a:gd name="connsiteX114" fmla="*/ 1281 w 11057"/>
                <a:gd name="connsiteY114" fmla="*/ 135 h 10000"/>
                <a:gd name="connsiteX115" fmla="*/ 1281 w 11057"/>
                <a:gd name="connsiteY115" fmla="*/ 33 h 10000"/>
                <a:gd name="connsiteX116" fmla="*/ 1341 w 11057"/>
                <a:gd name="connsiteY116" fmla="*/ 0 h 10000"/>
                <a:gd name="connsiteX117" fmla="*/ 7565 w 11057"/>
                <a:gd name="connsiteY117" fmla="*/ 913 h 10000"/>
                <a:gd name="connsiteX0" fmla="*/ 7565 w 11986"/>
                <a:gd name="connsiteY0" fmla="*/ 913 h 10000"/>
                <a:gd name="connsiteX1" fmla="*/ 6160 w 11986"/>
                <a:gd name="connsiteY1" fmla="*/ 4223 h 10000"/>
                <a:gd name="connsiteX2" fmla="*/ 10495 w 11986"/>
                <a:gd name="connsiteY2" fmla="*/ 7472 h 10000"/>
                <a:gd name="connsiteX3" fmla="*/ 10855 w 11986"/>
                <a:gd name="connsiteY3" fmla="*/ 7792 h 10000"/>
                <a:gd name="connsiteX4" fmla="*/ 11762 w 11986"/>
                <a:gd name="connsiteY4" fmla="*/ 8730 h 10000"/>
                <a:gd name="connsiteX5" fmla="*/ 6160 w 11986"/>
                <a:gd name="connsiteY5" fmla="*/ 10000 h 10000"/>
                <a:gd name="connsiteX6" fmla="*/ 5795 w 11986"/>
                <a:gd name="connsiteY6" fmla="*/ 9898 h 10000"/>
                <a:gd name="connsiteX7" fmla="*/ 5550 w 11986"/>
                <a:gd name="connsiteY7" fmla="*/ 9763 h 10000"/>
                <a:gd name="connsiteX8" fmla="*/ 5430 w 11986"/>
                <a:gd name="connsiteY8" fmla="*/ 9661 h 10000"/>
                <a:gd name="connsiteX9" fmla="*/ 5307 w 11986"/>
                <a:gd name="connsiteY9" fmla="*/ 9595 h 10000"/>
                <a:gd name="connsiteX10" fmla="*/ 5244 w 11986"/>
                <a:gd name="connsiteY10" fmla="*/ 9493 h 10000"/>
                <a:gd name="connsiteX11" fmla="*/ 5063 w 11986"/>
                <a:gd name="connsiteY11" fmla="*/ 9391 h 10000"/>
                <a:gd name="connsiteX12" fmla="*/ 4819 w 11986"/>
                <a:gd name="connsiteY12" fmla="*/ 9324 h 10000"/>
                <a:gd name="connsiteX13" fmla="*/ 4576 w 11986"/>
                <a:gd name="connsiteY13" fmla="*/ 9255 h 10000"/>
                <a:gd name="connsiteX14" fmla="*/ 4026 w 11986"/>
                <a:gd name="connsiteY14" fmla="*/ 9189 h 10000"/>
                <a:gd name="connsiteX15" fmla="*/ 3600 w 11986"/>
                <a:gd name="connsiteY15" fmla="*/ 9189 h 10000"/>
                <a:gd name="connsiteX16" fmla="*/ 3356 w 11986"/>
                <a:gd name="connsiteY16" fmla="*/ 9121 h 10000"/>
                <a:gd name="connsiteX17" fmla="*/ 3294 w 11986"/>
                <a:gd name="connsiteY17" fmla="*/ 9053 h 10000"/>
                <a:gd name="connsiteX18" fmla="*/ 3234 w 11986"/>
                <a:gd name="connsiteY18" fmla="*/ 9019 h 10000"/>
                <a:gd name="connsiteX19" fmla="*/ 3294 w 11986"/>
                <a:gd name="connsiteY19" fmla="*/ 8817 h 10000"/>
                <a:gd name="connsiteX20" fmla="*/ 3356 w 11986"/>
                <a:gd name="connsiteY20" fmla="*/ 8682 h 10000"/>
                <a:gd name="connsiteX21" fmla="*/ 3478 w 11986"/>
                <a:gd name="connsiteY21" fmla="*/ 8513 h 10000"/>
                <a:gd name="connsiteX22" fmla="*/ 3537 w 11986"/>
                <a:gd name="connsiteY22" fmla="*/ 8378 h 10000"/>
                <a:gd name="connsiteX23" fmla="*/ 3234 w 11986"/>
                <a:gd name="connsiteY23" fmla="*/ 8276 h 10000"/>
                <a:gd name="connsiteX24" fmla="*/ 3172 w 11986"/>
                <a:gd name="connsiteY24" fmla="*/ 8243 h 10000"/>
                <a:gd name="connsiteX25" fmla="*/ 3111 w 11986"/>
                <a:gd name="connsiteY25" fmla="*/ 8175 h 10000"/>
                <a:gd name="connsiteX26" fmla="*/ 3172 w 11986"/>
                <a:gd name="connsiteY26" fmla="*/ 8073 h 10000"/>
                <a:gd name="connsiteX27" fmla="*/ 3234 w 11986"/>
                <a:gd name="connsiteY27" fmla="*/ 8040 h 10000"/>
                <a:gd name="connsiteX28" fmla="*/ 3050 w 11986"/>
                <a:gd name="connsiteY28" fmla="*/ 7838 h 10000"/>
                <a:gd name="connsiteX29" fmla="*/ 2869 w 11986"/>
                <a:gd name="connsiteY29" fmla="*/ 7668 h 10000"/>
                <a:gd name="connsiteX30" fmla="*/ 2442 w 11986"/>
                <a:gd name="connsiteY30" fmla="*/ 7364 h 10000"/>
                <a:gd name="connsiteX31" fmla="*/ 2255 w 11986"/>
                <a:gd name="connsiteY31" fmla="*/ 7195 h 10000"/>
                <a:gd name="connsiteX32" fmla="*/ 2134 w 11986"/>
                <a:gd name="connsiteY32" fmla="*/ 6992 h 10000"/>
                <a:gd name="connsiteX33" fmla="*/ 2012 w 11986"/>
                <a:gd name="connsiteY33" fmla="*/ 6790 h 10000"/>
                <a:gd name="connsiteX34" fmla="*/ 1952 w 11986"/>
                <a:gd name="connsiteY34" fmla="*/ 6553 h 10000"/>
                <a:gd name="connsiteX35" fmla="*/ 2012 w 11986"/>
                <a:gd name="connsiteY35" fmla="*/ 6487 h 10000"/>
                <a:gd name="connsiteX36" fmla="*/ 2012 w 11986"/>
                <a:gd name="connsiteY36" fmla="*/ 6451 h 10000"/>
                <a:gd name="connsiteX37" fmla="*/ 2134 w 11986"/>
                <a:gd name="connsiteY37" fmla="*/ 6385 h 10000"/>
                <a:gd name="connsiteX38" fmla="*/ 2255 w 11986"/>
                <a:gd name="connsiteY38" fmla="*/ 6316 h 10000"/>
                <a:gd name="connsiteX39" fmla="*/ 2318 w 11986"/>
                <a:gd name="connsiteY39" fmla="*/ 6283 h 10000"/>
                <a:gd name="connsiteX40" fmla="*/ 2318 w 11986"/>
                <a:gd name="connsiteY40" fmla="*/ 6216 h 10000"/>
                <a:gd name="connsiteX41" fmla="*/ 2318 w 11986"/>
                <a:gd name="connsiteY41" fmla="*/ 6147 h 10000"/>
                <a:gd name="connsiteX42" fmla="*/ 2196 w 11986"/>
                <a:gd name="connsiteY42" fmla="*/ 6081 h 10000"/>
                <a:gd name="connsiteX43" fmla="*/ 1952 w 11986"/>
                <a:gd name="connsiteY43" fmla="*/ 5945 h 10000"/>
                <a:gd name="connsiteX44" fmla="*/ 1707 w 11986"/>
                <a:gd name="connsiteY44" fmla="*/ 5844 h 10000"/>
                <a:gd name="connsiteX45" fmla="*/ 1585 w 11986"/>
                <a:gd name="connsiteY45" fmla="*/ 5742 h 10000"/>
                <a:gd name="connsiteX46" fmla="*/ 1585 w 11986"/>
                <a:gd name="connsiteY46" fmla="*/ 5676 h 10000"/>
                <a:gd name="connsiteX47" fmla="*/ 1647 w 11986"/>
                <a:gd name="connsiteY47" fmla="*/ 5372 h 10000"/>
                <a:gd name="connsiteX48" fmla="*/ 1647 w 11986"/>
                <a:gd name="connsiteY48" fmla="*/ 5237 h 10000"/>
                <a:gd name="connsiteX49" fmla="*/ 1585 w 11986"/>
                <a:gd name="connsiteY49" fmla="*/ 5101 h 10000"/>
                <a:gd name="connsiteX50" fmla="*/ 1769 w 11986"/>
                <a:gd name="connsiteY50" fmla="*/ 5101 h 10000"/>
                <a:gd name="connsiteX51" fmla="*/ 1890 w 11986"/>
                <a:gd name="connsiteY51" fmla="*/ 5270 h 10000"/>
                <a:gd name="connsiteX52" fmla="*/ 2134 w 11986"/>
                <a:gd name="connsiteY52" fmla="*/ 5405 h 10000"/>
                <a:gd name="connsiteX53" fmla="*/ 2134 w 11986"/>
                <a:gd name="connsiteY53" fmla="*/ 5337 h 10000"/>
                <a:gd name="connsiteX54" fmla="*/ 2134 w 11986"/>
                <a:gd name="connsiteY54" fmla="*/ 5303 h 10000"/>
                <a:gd name="connsiteX55" fmla="*/ 2072 w 11986"/>
                <a:gd name="connsiteY55" fmla="*/ 5237 h 10000"/>
                <a:gd name="connsiteX56" fmla="*/ 2012 w 11986"/>
                <a:gd name="connsiteY56" fmla="*/ 5169 h 10000"/>
                <a:gd name="connsiteX57" fmla="*/ 1952 w 11986"/>
                <a:gd name="connsiteY57" fmla="*/ 5067 h 10000"/>
                <a:gd name="connsiteX58" fmla="*/ 1890 w 11986"/>
                <a:gd name="connsiteY58" fmla="*/ 4966 h 10000"/>
                <a:gd name="connsiteX59" fmla="*/ 1952 w 11986"/>
                <a:gd name="connsiteY59" fmla="*/ 4898 h 10000"/>
                <a:gd name="connsiteX60" fmla="*/ 2012 w 11986"/>
                <a:gd name="connsiteY60" fmla="*/ 4865 h 10000"/>
                <a:gd name="connsiteX61" fmla="*/ 2134 w 11986"/>
                <a:gd name="connsiteY61" fmla="*/ 4831 h 10000"/>
                <a:gd name="connsiteX62" fmla="*/ 2196 w 11986"/>
                <a:gd name="connsiteY62" fmla="*/ 4763 h 10000"/>
                <a:gd name="connsiteX63" fmla="*/ 2134 w 11986"/>
                <a:gd name="connsiteY63" fmla="*/ 4730 h 10000"/>
                <a:gd name="connsiteX64" fmla="*/ 2012 w 11986"/>
                <a:gd name="connsiteY64" fmla="*/ 4696 h 10000"/>
                <a:gd name="connsiteX65" fmla="*/ 1952 w 11986"/>
                <a:gd name="connsiteY65" fmla="*/ 4696 h 10000"/>
                <a:gd name="connsiteX66" fmla="*/ 1828 w 11986"/>
                <a:gd name="connsiteY66" fmla="*/ 4730 h 10000"/>
                <a:gd name="connsiteX67" fmla="*/ 1769 w 11986"/>
                <a:gd name="connsiteY67" fmla="*/ 4831 h 10000"/>
                <a:gd name="connsiteX68" fmla="*/ 1769 w 11986"/>
                <a:gd name="connsiteY68" fmla="*/ 5101 h 10000"/>
                <a:gd name="connsiteX69" fmla="*/ 1585 w 11986"/>
                <a:gd name="connsiteY69" fmla="*/ 5034 h 10000"/>
                <a:gd name="connsiteX70" fmla="*/ 1403 w 11986"/>
                <a:gd name="connsiteY70" fmla="*/ 4796 h 10000"/>
                <a:gd name="connsiteX71" fmla="*/ 1281 w 11986"/>
                <a:gd name="connsiteY71" fmla="*/ 4730 h 10000"/>
                <a:gd name="connsiteX72" fmla="*/ 1097 w 11986"/>
                <a:gd name="connsiteY72" fmla="*/ 4730 h 10000"/>
                <a:gd name="connsiteX73" fmla="*/ 1036 w 11986"/>
                <a:gd name="connsiteY73" fmla="*/ 4696 h 10000"/>
                <a:gd name="connsiteX74" fmla="*/ 1036 w 11986"/>
                <a:gd name="connsiteY74" fmla="*/ 4628 h 10000"/>
                <a:gd name="connsiteX75" fmla="*/ 1097 w 11986"/>
                <a:gd name="connsiteY75" fmla="*/ 4527 h 10000"/>
                <a:gd name="connsiteX76" fmla="*/ 1097 w 11986"/>
                <a:gd name="connsiteY76" fmla="*/ 4459 h 10000"/>
                <a:gd name="connsiteX77" fmla="*/ 1097 w 11986"/>
                <a:gd name="connsiteY77" fmla="*/ 4324 h 10000"/>
                <a:gd name="connsiteX78" fmla="*/ 974 w 11986"/>
                <a:gd name="connsiteY78" fmla="*/ 4189 h 10000"/>
                <a:gd name="connsiteX79" fmla="*/ 733 w 11986"/>
                <a:gd name="connsiteY79" fmla="*/ 3952 h 10000"/>
                <a:gd name="connsiteX80" fmla="*/ 427 w 11986"/>
                <a:gd name="connsiteY80" fmla="*/ 3716 h 10000"/>
                <a:gd name="connsiteX81" fmla="*/ 305 w 11986"/>
                <a:gd name="connsiteY81" fmla="*/ 3615 h 10000"/>
                <a:gd name="connsiteX82" fmla="*/ 305 w 11986"/>
                <a:gd name="connsiteY82" fmla="*/ 3480 h 10000"/>
                <a:gd name="connsiteX83" fmla="*/ 305 w 11986"/>
                <a:gd name="connsiteY83" fmla="*/ 3412 h 10000"/>
                <a:gd name="connsiteX84" fmla="*/ 365 w 11986"/>
                <a:gd name="connsiteY84" fmla="*/ 3379 h 10000"/>
                <a:gd name="connsiteX85" fmla="*/ 427 w 11986"/>
                <a:gd name="connsiteY85" fmla="*/ 3344 h 10000"/>
                <a:gd name="connsiteX86" fmla="*/ 489 w 11986"/>
                <a:gd name="connsiteY86" fmla="*/ 3310 h 10000"/>
                <a:gd name="connsiteX87" fmla="*/ 427 w 11986"/>
                <a:gd name="connsiteY87" fmla="*/ 3243 h 10000"/>
                <a:gd name="connsiteX88" fmla="*/ 427 w 11986"/>
                <a:gd name="connsiteY88" fmla="*/ 3210 h 10000"/>
                <a:gd name="connsiteX89" fmla="*/ 365 w 11986"/>
                <a:gd name="connsiteY89" fmla="*/ 3175 h 10000"/>
                <a:gd name="connsiteX90" fmla="*/ 365 w 11986"/>
                <a:gd name="connsiteY90" fmla="*/ 3141 h 10000"/>
                <a:gd name="connsiteX91" fmla="*/ 427 w 11986"/>
                <a:gd name="connsiteY91" fmla="*/ 2973 h 10000"/>
                <a:gd name="connsiteX92" fmla="*/ 489 w 11986"/>
                <a:gd name="connsiteY92" fmla="*/ 2837 h 10000"/>
                <a:gd name="connsiteX93" fmla="*/ 609 w 11986"/>
                <a:gd name="connsiteY93" fmla="*/ 2736 h 10000"/>
                <a:gd name="connsiteX94" fmla="*/ 671 w 11986"/>
                <a:gd name="connsiteY94" fmla="*/ 2568 h 10000"/>
                <a:gd name="connsiteX95" fmla="*/ 609 w 11986"/>
                <a:gd name="connsiteY95" fmla="*/ 2499 h 10000"/>
                <a:gd name="connsiteX96" fmla="*/ 609 w 11986"/>
                <a:gd name="connsiteY96" fmla="*/ 2432 h 10000"/>
                <a:gd name="connsiteX97" fmla="*/ 489 w 11986"/>
                <a:gd name="connsiteY97" fmla="*/ 2297 h 10000"/>
                <a:gd name="connsiteX98" fmla="*/ 489 w 11986"/>
                <a:gd name="connsiteY98" fmla="*/ 2195 h 10000"/>
                <a:gd name="connsiteX99" fmla="*/ 427 w 11986"/>
                <a:gd name="connsiteY99" fmla="*/ 2129 h 10000"/>
                <a:gd name="connsiteX100" fmla="*/ 244 w 11986"/>
                <a:gd name="connsiteY100" fmla="*/ 1993 h 10000"/>
                <a:gd name="connsiteX101" fmla="*/ 60 w 11986"/>
                <a:gd name="connsiteY101" fmla="*/ 1892 h 10000"/>
                <a:gd name="connsiteX102" fmla="*/ 60 w 11986"/>
                <a:gd name="connsiteY102" fmla="*/ 1824 h 10000"/>
                <a:gd name="connsiteX103" fmla="*/ 0 w 11986"/>
                <a:gd name="connsiteY103" fmla="*/ 1757 h 10000"/>
                <a:gd name="connsiteX104" fmla="*/ 60 w 11986"/>
                <a:gd name="connsiteY104" fmla="*/ 1622 h 10000"/>
                <a:gd name="connsiteX105" fmla="*/ 244 w 11986"/>
                <a:gd name="connsiteY105" fmla="*/ 1486 h 10000"/>
                <a:gd name="connsiteX106" fmla="*/ 609 w 11986"/>
                <a:gd name="connsiteY106" fmla="*/ 1318 h 10000"/>
                <a:gd name="connsiteX107" fmla="*/ 733 w 11986"/>
                <a:gd name="connsiteY107" fmla="*/ 1216 h 10000"/>
                <a:gd name="connsiteX108" fmla="*/ 854 w 11986"/>
                <a:gd name="connsiteY108" fmla="*/ 1115 h 10000"/>
                <a:gd name="connsiteX109" fmla="*/ 974 w 11986"/>
                <a:gd name="connsiteY109" fmla="*/ 844 h 10000"/>
                <a:gd name="connsiteX110" fmla="*/ 1036 w 11986"/>
                <a:gd name="connsiteY110" fmla="*/ 778 h 10000"/>
                <a:gd name="connsiteX111" fmla="*/ 1160 w 11986"/>
                <a:gd name="connsiteY111" fmla="*/ 676 h 10000"/>
                <a:gd name="connsiteX112" fmla="*/ 1219 w 11986"/>
                <a:gd name="connsiteY112" fmla="*/ 575 h 10000"/>
                <a:gd name="connsiteX113" fmla="*/ 1281 w 11986"/>
                <a:gd name="connsiteY113" fmla="*/ 439 h 10000"/>
                <a:gd name="connsiteX114" fmla="*/ 1281 w 11986"/>
                <a:gd name="connsiteY114" fmla="*/ 135 h 10000"/>
                <a:gd name="connsiteX115" fmla="*/ 1281 w 11986"/>
                <a:gd name="connsiteY115" fmla="*/ 33 h 10000"/>
                <a:gd name="connsiteX116" fmla="*/ 1341 w 11986"/>
                <a:gd name="connsiteY116" fmla="*/ 0 h 10000"/>
                <a:gd name="connsiteX117" fmla="*/ 7565 w 11986"/>
                <a:gd name="connsiteY117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5063 w 12244"/>
                <a:gd name="connsiteY12" fmla="*/ 9391 h 10000"/>
                <a:gd name="connsiteX13" fmla="*/ 4819 w 12244"/>
                <a:gd name="connsiteY13" fmla="*/ 9324 h 10000"/>
                <a:gd name="connsiteX14" fmla="*/ 4576 w 12244"/>
                <a:gd name="connsiteY14" fmla="*/ 9255 h 10000"/>
                <a:gd name="connsiteX15" fmla="*/ 4026 w 12244"/>
                <a:gd name="connsiteY15" fmla="*/ 9189 h 10000"/>
                <a:gd name="connsiteX16" fmla="*/ 3600 w 12244"/>
                <a:gd name="connsiteY16" fmla="*/ 9189 h 10000"/>
                <a:gd name="connsiteX17" fmla="*/ 3356 w 12244"/>
                <a:gd name="connsiteY17" fmla="*/ 9121 h 10000"/>
                <a:gd name="connsiteX18" fmla="*/ 3294 w 12244"/>
                <a:gd name="connsiteY18" fmla="*/ 9053 h 10000"/>
                <a:gd name="connsiteX19" fmla="*/ 3234 w 12244"/>
                <a:gd name="connsiteY19" fmla="*/ 9019 h 10000"/>
                <a:gd name="connsiteX20" fmla="*/ 3294 w 12244"/>
                <a:gd name="connsiteY20" fmla="*/ 8817 h 10000"/>
                <a:gd name="connsiteX21" fmla="*/ 3356 w 12244"/>
                <a:gd name="connsiteY21" fmla="*/ 8682 h 10000"/>
                <a:gd name="connsiteX22" fmla="*/ 3478 w 12244"/>
                <a:gd name="connsiteY22" fmla="*/ 8513 h 10000"/>
                <a:gd name="connsiteX23" fmla="*/ 3537 w 12244"/>
                <a:gd name="connsiteY23" fmla="*/ 8378 h 10000"/>
                <a:gd name="connsiteX24" fmla="*/ 3234 w 12244"/>
                <a:gd name="connsiteY24" fmla="*/ 8276 h 10000"/>
                <a:gd name="connsiteX25" fmla="*/ 3172 w 12244"/>
                <a:gd name="connsiteY25" fmla="*/ 8243 h 10000"/>
                <a:gd name="connsiteX26" fmla="*/ 3111 w 12244"/>
                <a:gd name="connsiteY26" fmla="*/ 8175 h 10000"/>
                <a:gd name="connsiteX27" fmla="*/ 3172 w 12244"/>
                <a:gd name="connsiteY27" fmla="*/ 8073 h 10000"/>
                <a:gd name="connsiteX28" fmla="*/ 3234 w 12244"/>
                <a:gd name="connsiteY28" fmla="*/ 8040 h 10000"/>
                <a:gd name="connsiteX29" fmla="*/ 3050 w 12244"/>
                <a:gd name="connsiteY29" fmla="*/ 7838 h 10000"/>
                <a:gd name="connsiteX30" fmla="*/ 2869 w 12244"/>
                <a:gd name="connsiteY30" fmla="*/ 7668 h 10000"/>
                <a:gd name="connsiteX31" fmla="*/ 2442 w 12244"/>
                <a:gd name="connsiteY31" fmla="*/ 7364 h 10000"/>
                <a:gd name="connsiteX32" fmla="*/ 2255 w 12244"/>
                <a:gd name="connsiteY32" fmla="*/ 7195 h 10000"/>
                <a:gd name="connsiteX33" fmla="*/ 2134 w 12244"/>
                <a:gd name="connsiteY33" fmla="*/ 6992 h 10000"/>
                <a:gd name="connsiteX34" fmla="*/ 2012 w 12244"/>
                <a:gd name="connsiteY34" fmla="*/ 6790 h 10000"/>
                <a:gd name="connsiteX35" fmla="*/ 1952 w 12244"/>
                <a:gd name="connsiteY35" fmla="*/ 6553 h 10000"/>
                <a:gd name="connsiteX36" fmla="*/ 2012 w 12244"/>
                <a:gd name="connsiteY36" fmla="*/ 6487 h 10000"/>
                <a:gd name="connsiteX37" fmla="*/ 2012 w 12244"/>
                <a:gd name="connsiteY37" fmla="*/ 6451 h 10000"/>
                <a:gd name="connsiteX38" fmla="*/ 2134 w 12244"/>
                <a:gd name="connsiteY38" fmla="*/ 6385 h 10000"/>
                <a:gd name="connsiteX39" fmla="*/ 2255 w 12244"/>
                <a:gd name="connsiteY39" fmla="*/ 6316 h 10000"/>
                <a:gd name="connsiteX40" fmla="*/ 2318 w 12244"/>
                <a:gd name="connsiteY40" fmla="*/ 6283 h 10000"/>
                <a:gd name="connsiteX41" fmla="*/ 2318 w 12244"/>
                <a:gd name="connsiteY41" fmla="*/ 6216 h 10000"/>
                <a:gd name="connsiteX42" fmla="*/ 2318 w 12244"/>
                <a:gd name="connsiteY42" fmla="*/ 6147 h 10000"/>
                <a:gd name="connsiteX43" fmla="*/ 2196 w 12244"/>
                <a:gd name="connsiteY43" fmla="*/ 6081 h 10000"/>
                <a:gd name="connsiteX44" fmla="*/ 1952 w 12244"/>
                <a:gd name="connsiteY44" fmla="*/ 5945 h 10000"/>
                <a:gd name="connsiteX45" fmla="*/ 1707 w 12244"/>
                <a:gd name="connsiteY45" fmla="*/ 5844 h 10000"/>
                <a:gd name="connsiteX46" fmla="*/ 1585 w 12244"/>
                <a:gd name="connsiteY46" fmla="*/ 5742 h 10000"/>
                <a:gd name="connsiteX47" fmla="*/ 1585 w 12244"/>
                <a:gd name="connsiteY47" fmla="*/ 5676 h 10000"/>
                <a:gd name="connsiteX48" fmla="*/ 1647 w 12244"/>
                <a:gd name="connsiteY48" fmla="*/ 5372 h 10000"/>
                <a:gd name="connsiteX49" fmla="*/ 1647 w 12244"/>
                <a:gd name="connsiteY49" fmla="*/ 5237 h 10000"/>
                <a:gd name="connsiteX50" fmla="*/ 1585 w 12244"/>
                <a:gd name="connsiteY50" fmla="*/ 5101 h 10000"/>
                <a:gd name="connsiteX51" fmla="*/ 1769 w 12244"/>
                <a:gd name="connsiteY51" fmla="*/ 5101 h 10000"/>
                <a:gd name="connsiteX52" fmla="*/ 1890 w 12244"/>
                <a:gd name="connsiteY52" fmla="*/ 5270 h 10000"/>
                <a:gd name="connsiteX53" fmla="*/ 2134 w 12244"/>
                <a:gd name="connsiteY53" fmla="*/ 5405 h 10000"/>
                <a:gd name="connsiteX54" fmla="*/ 2134 w 12244"/>
                <a:gd name="connsiteY54" fmla="*/ 5337 h 10000"/>
                <a:gd name="connsiteX55" fmla="*/ 2134 w 12244"/>
                <a:gd name="connsiteY55" fmla="*/ 5303 h 10000"/>
                <a:gd name="connsiteX56" fmla="*/ 2072 w 12244"/>
                <a:gd name="connsiteY56" fmla="*/ 5237 h 10000"/>
                <a:gd name="connsiteX57" fmla="*/ 2012 w 12244"/>
                <a:gd name="connsiteY57" fmla="*/ 5169 h 10000"/>
                <a:gd name="connsiteX58" fmla="*/ 1952 w 12244"/>
                <a:gd name="connsiteY58" fmla="*/ 5067 h 10000"/>
                <a:gd name="connsiteX59" fmla="*/ 1890 w 12244"/>
                <a:gd name="connsiteY59" fmla="*/ 4966 h 10000"/>
                <a:gd name="connsiteX60" fmla="*/ 1952 w 12244"/>
                <a:gd name="connsiteY60" fmla="*/ 4898 h 10000"/>
                <a:gd name="connsiteX61" fmla="*/ 2012 w 12244"/>
                <a:gd name="connsiteY61" fmla="*/ 4865 h 10000"/>
                <a:gd name="connsiteX62" fmla="*/ 2134 w 12244"/>
                <a:gd name="connsiteY62" fmla="*/ 4831 h 10000"/>
                <a:gd name="connsiteX63" fmla="*/ 2196 w 12244"/>
                <a:gd name="connsiteY63" fmla="*/ 4763 h 10000"/>
                <a:gd name="connsiteX64" fmla="*/ 2134 w 12244"/>
                <a:gd name="connsiteY64" fmla="*/ 4730 h 10000"/>
                <a:gd name="connsiteX65" fmla="*/ 2012 w 12244"/>
                <a:gd name="connsiteY65" fmla="*/ 4696 h 10000"/>
                <a:gd name="connsiteX66" fmla="*/ 1952 w 12244"/>
                <a:gd name="connsiteY66" fmla="*/ 4696 h 10000"/>
                <a:gd name="connsiteX67" fmla="*/ 1828 w 12244"/>
                <a:gd name="connsiteY67" fmla="*/ 4730 h 10000"/>
                <a:gd name="connsiteX68" fmla="*/ 1769 w 12244"/>
                <a:gd name="connsiteY68" fmla="*/ 4831 h 10000"/>
                <a:gd name="connsiteX69" fmla="*/ 1769 w 12244"/>
                <a:gd name="connsiteY69" fmla="*/ 5101 h 10000"/>
                <a:gd name="connsiteX70" fmla="*/ 1585 w 12244"/>
                <a:gd name="connsiteY70" fmla="*/ 5034 h 10000"/>
                <a:gd name="connsiteX71" fmla="*/ 1403 w 12244"/>
                <a:gd name="connsiteY71" fmla="*/ 4796 h 10000"/>
                <a:gd name="connsiteX72" fmla="*/ 1281 w 12244"/>
                <a:gd name="connsiteY72" fmla="*/ 4730 h 10000"/>
                <a:gd name="connsiteX73" fmla="*/ 1097 w 12244"/>
                <a:gd name="connsiteY73" fmla="*/ 4730 h 10000"/>
                <a:gd name="connsiteX74" fmla="*/ 1036 w 12244"/>
                <a:gd name="connsiteY74" fmla="*/ 4696 h 10000"/>
                <a:gd name="connsiteX75" fmla="*/ 1036 w 12244"/>
                <a:gd name="connsiteY75" fmla="*/ 4628 h 10000"/>
                <a:gd name="connsiteX76" fmla="*/ 1097 w 12244"/>
                <a:gd name="connsiteY76" fmla="*/ 4527 h 10000"/>
                <a:gd name="connsiteX77" fmla="*/ 1097 w 12244"/>
                <a:gd name="connsiteY77" fmla="*/ 4459 h 10000"/>
                <a:gd name="connsiteX78" fmla="*/ 1097 w 12244"/>
                <a:gd name="connsiteY78" fmla="*/ 4324 h 10000"/>
                <a:gd name="connsiteX79" fmla="*/ 974 w 12244"/>
                <a:gd name="connsiteY79" fmla="*/ 4189 h 10000"/>
                <a:gd name="connsiteX80" fmla="*/ 733 w 12244"/>
                <a:gd name="connsiteY80" fmla="*/ 3952 h 10000"/>
                <a:gd name="connsiteX81" fmla="*/ 427 w 12244"/>
                <a:gd name="connsiteY81" fmla="*/ 3716 h 10000"/>
                <a:gd name="connsiteX82" fmla="*/ 305 w 12244"/>
                <a:gd name="connsiteY82" fmla="*/ 3615 h 10000"/>
                <a:gd name="connsiteX83" fmla="*/ 305 w 12244"/>
                <a:gd name="connsiteY83" fmla="*/ 3480 h 10000"/>
                <a:gd name="connsiteX84" fmla="*/ 305 w 12244"/>
                <a:gd name="connsiteY84" fmla="*/ 3412 h 10000"/>
                <a:gd name="connsiteX85" fmla="*/ 365 w 12244"/>
                <a:gd name="connsiteY85" fmla="*/ 3379 h 10000"/>
                <a:gd name="connsiteX86" fmla="*/ 427 w 12244"/>
                <a:gd name="connsiteY86" fmla="*/ 3344 h 10000"/>
                <a:gd name="connsiteX87" fmla="*/ 489 w 12244"/>
                <a:gd name="connsiteY87" fmla="*/ 3310 h 10000"/>
                <a:gd name="connsiteX88" fmla="*/ 427 w 12244"/>
                <a:gd name="connsiteY88" fmla="*/ 3243 h 10000"/>
                <a:gd name="connsiteX89" fmla="*/ 427 w 12244"/>
                <a:gd name="connsiteY89" fmla="*/ 3210 h 10000"/>
                <a:gd name="connsiteX90" fmla="*/ 365 w 12244"/>
                <a:gd name="connsiteY90" fmla="*/ 3175 h 10000"/>
                <a:gd name="connsiteX91" fmla="*/ 365 w 12244"/>
                <a:gd name="connsiteY91" fmla="*/ 3141 h 10000"/>
                <a:gd name="connsiteX92" fmla="*/ 427 w 12244"/>
                <a:gd name="connsiteY92" fmla="*/ 2973 h 10000"/>
                <a:gd name="connsiteX93" fmla="*/ 489 w 12244"/>
                <a:gd name="connsiteY93" fmla="*/ 2837 h 10000"/>
                <a:gd name="connsiteX94" fmla="*/ 609 w 12244"/>
                <a:gd name="connsiteY94" fmla="*/ 2736 h 10000"/>
                <a:gd name="connsiteX95" fmla="*/ 671 w 12244"/>
                <a:gd name="connsiteY95" fmla="*/ 2568 h 10000"/>
                <a:gd name="connsiteX96" fmla="*/ 609 w 12244"/>
                <a:gd name="connsiteY96" fmla="*/ 2499 h 10000"/>
                <a:gd name="connsiteX97" fmla="*/ 609 w 12244"/>
                <a:gd name="connsiteY97" fmla="*/ 2432 h 10000"/>
                <a:gd name="connsiteX98" fmla="*/ 489 w 12244"/>
                <a:gd name="connsiteY98" fmla="*/ 2297 h 10000"/>
                <a:gd name="connsiteX99" fmla="*/ 489 w 12244"/>
                <a:gd name="connsiteY99" fmla="*/ 2195 h 10000"/>
                <a:gd name="connsiteX100" fmla="*/ 427 w 12244"/>
                <a:gd name="connsiteY100" fmla="*/ 2129 h 10000"/>
                <a:gd name="connsiteX101" fmla="*/ 244 w 12244"/>
                <a:gd name="connsiteY101" fmla="*/ 1993 h 10000"/>
                <a:gd name="connsiteX102" fmla="*/ 60 w 12244"/>
                <a:gd name="connsiteY102" fmla="*/ 1892 h 10000"/>
                <a:gd name="connsiteX103" fmla="*/ 60 w 12244"/>
                <a:gd name="connsiteY103" fmla="*/ 1824 h 10000"/>
                <a:gd name="connsiteX104" fmla="*/ 0 w 12244"/>
                <a:gd name="connsiteY104" fmla="*/ 1757 h 10000"/>
                <a:gd name="connsiteX105" fmla="*/ 60 w 12244"/>
                <a:gd name="connsiteY105" fmla="*/ 1622 h 10000"/>
                <a:gd name="connsiteX106" fmla="*/ 244 w 12244"/>
                <a:gd name="connsiteY106" fmla="*/ 1486 h 10000"/>
                <a:gd name="connsiteX107" fmla="*/ 609 w 12244"/>
                <a:gd name="connsiteY107" fmla="*/ 1318 h 10000"/>
                <a:gd name="connsiteX108" fmla="*/ 733 w 12244"/>
                <a:gd name="connsiteY108" fmla="*/ 1216 h 10000"/>
                <a:gd name="connsiteX109" fmla="*/ 854 w 12244"/>
                <a:gd name="connsiteY109" fmla="*/ 1115 h 10000"/>
                <a:gd name="connsiteX110" fmla="*/ 974 w 12244"/>
                <a:gd name="connsiteY110" fmla="*/ 844 h 10000"/>
                <a:gd name="connsiteX111" fmla="*/ 1036 w 12244"/>
                <a:gd name="connsiteY111" fmla="*/ 778 h 10000"/>
                <a:gd name="connsiteX112" fmla="*/ 1160 w 12244"/>
                <a:gd name="connsiteY112" fmla="*/ 676 h 10000"/>
                <a:gd name="connsiteX113" fmla="*/ 1219 w 12244"/>
                <a:gd name="connsiteY113" fmla="*/ 575 h 10000"/>
                <a:gd name="connsiteX114" fmla="*/ 1281 w 12244"/>
                <a:gd name="connsiteY114" fmla="*/ 439 h 10000"/>
                <a:gd name="connsiteX115" fmla="*/ 1281 w 12244"/>
                <a:gd name="connsiteY115" fmla="*/ 135 h 10000"/>
                <a:gd name="connsiteX116" fmla="*/ 1281 w 12244"/>
                <a:gd name="connsiteY116" fmla="*/ 33 h 10000"/>
                <a:gd name="connsiteX117" fmla="*/ 1341 w 12244"/>
                <a:gd name="connsiteY117" fmla="*/ 0 h 10000"/>
                <a:gd name="connsiteX118" fmla="*/ 7565 w 12244"/>
                <a:gd name="connsiteY118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5063 w 12244"/>
                <a:gd name="connsiteY12" fmla="*/ 9391 h 10000"/>
                <a:gd name="connsiteX13" fmla="*/ 4576 w 12244"/>
                <a:gd name="connsiteY13" fmla="*/ 9255 h 10000"/>
                <a:gd name="connsiteX14" fmla="*/ 4026 w 12244"/>
                <a:gd name="connsiteY14" fmla="*/ 9189 h 10000"/>
                <a:gd name="connsiteX15" fmla="*/ 3600 w 12244"/>
                <a:gd name="connsiteY15" fmla="*/ 9189 h 10000"/>
                <a:gd name="connsiteX16" fmla="*/ 3356 w 12244"/>
                <a:gd name="connsiteY16" fmla="*/ 9121 h 10000"/>
                <a:gd name="connsiteX17" fmla="*/ 3294 w 12244"/>
                <a:gd name="connsiteY17" fmla="*/ 9053 h 10000"/>
                <a:gd name="connsiteX18" fmla="*/ 3234 w 12244"/>
                <a:gd name="connsiteY18" fmla="*/ 9019 h 10000"/>
                <a:gd name="connsiteX19" fmla="*/ 3294 w 12244"/>
                <a:gd name="connsiteY19" fmla="*/ 8817 h 10000"/>
                <a:gd name="connsiteX20" fmla="*/ 3356 w 12244"/>
                <a:gd name="connsiteY20" fmla="*/ 8682 h 10000"/>
                <a:gd name="connsiteX21" fmla="*/ 3478 w 12244"/>
                <a:gd name="connsiteY21" fmla="*/ 8513 h 10000"/>
                <a:gd name="connsiteX22" fmla="*/ 3537 w 12244"/>
                <a:gd name="connsiteY22" fmla="*/ 8378 h 10000"/>
                <a:gd name="connsiteX23" fmla="*/ 3234 w 12244"/>
                <a:gd name="connsiteY23" fmla="*/ 8276 h 10000"/>
                <a:gd name="connsiteX24" fmla="*/ 3172 w 12244"/>
                <a:gd name="connsiteY24" fmla="*/ 8243 h 10000"/>
                <a:gd name="connsiteX25" fmla="*/ 3111 w 12244"/>
                <a:gd name="connsiteY25" fmla="*/ 8175 h 10000"/>
                <a:gd name="connsiteX26" fmla="*/ 3172 w 12244"/>
                <a:gd name="connsiteY26" fmla="*/ 8073 h 10000"/>
                <a:gd name="connsiteX27" fmla="*/ 3234 w 12244"/>
                <a:gd name="connsiteY27" fmla="*/ 8040 h 10000"/>
                <a:gd name="connsiteX28" fmla="*/ 3050 w 12244"/>
                <a:gd name="connsiteY28" fmla="*/ 7838 h 10000"/>
                <a:gd name="connsiteX29" fmla="*/ 2869 w 12244"/>
                <a:gd name="connsiteY29" fmla="*/ 7668 h 10000"/>
                <a:gd name="connsiteX30" fmla="*/ 2442 w 12244"/>
                <a:gd name="connsiteY30" fmla="*/ 7364 h 10000"/>
                <a:gd name="connsiteX31" fmla="*/ 2255 w 12244"/>
                <a:gd name="connsiteY31" fmla="*/ 7195 h 10000"/>
                <a:gd name="connsiteX32" fmla="*/ 2134 w 12244"/>
                <a:gd name="connsiteY32" fmla="*/ 6992 h 10000"/>
                <a:gd name="connsiteX33" fmla="*/ 2012 w 12244"/>
                <a:gd name="connsiteY33" fmla="*/ 6790 h 10000"/>
                <a:gd name="connsiteX34" fmla="*/ 1952 w 12244"/>
                <a:gd name="connsiteY34" fmla="*/ 6553 h 10000"/>
                <a:gd name="connsiteX35" fmla="*/ 2012 w 12244"/>
                <a:gd name="connsiteY35" fmla="*/ 6487 h 10000"/>
                <a:gd name="connsiteX36" fmla="*/ 2012 w 12244"/>
                <a:gd name="connsiteY36" fmla="*/ 6451 h 10000"/>
                <a:gd name="connsiteX37" fmla="*/ 2134 w 12244"/>
                <a:gd name="connsiteY37" fmla="*/ 6385 h 10000"/>
                <a:gd name="connsiteX38" fmla="*/ 2255 w 12244"/>
                <a:gd name="connsiteY38" fmla="*/ 6316 h 10000"/>
                <a:gd name="connsiteX39" fmla="*/ 2318 w 12244"/>
                <a:gd name="connsiteY39" fmla="*/ 6283 h 10000"/>
                <a:gd name="connsiteX40" fmla="*/ 2318 w 12244"/>
                <a:gd name="connsiteY40" fmla="*/ 6216 h 10000"/>
                <a:gd name="connsiteX41" fmla="*/ 2318 w 12244"/>
                <a:gd name="connsiteY41" fmla="*/ 6147 h 10000"/>
                <a:gd name="connsiteX42" fmla="*/ 2196 w 12244"/>
                <a:gd name="connsiteY42" fmla="*/ 6081 h 10000"/>
                <a:gd name="connsiteX43" fmla="*/ 1952 w 12244"/>
                <a:gd name="connsiteY43" fmla="*/ 5945 h 10000"/>
                <a:gd name="connsiteX44" fmla="*/ 1707 w 12244"/>
                <a:gd name="connsiteY44" fmla="*/ 5844 h 10000"/>
                <a:gd name="connsiteX45" fmla="*/ 1585 w 12244"/>
                <a:gd name="connsiteY45" fmla="*/ 5742 h 10000"/>
                <a:gd name="connsiteX46" fmla="*/ 1585 w 12244"/>
                <a:gd name="connsiteY46" fmla="*/ 5676 h 10000"/>
                <a:gd name="connsiteX47" fmla="*/ 1647 w 12244"/>
                <a:gd name="connsiteY47" fmla="*/ 5372 h 10000"/>
                <a:gd name="connsiteX48" fmla="*/ 1647 w 12244"/>
                <a:gd name="connsiteY48" fmla="*/ 5237 h 10000"/>
                <a:gd name="connsiteX49" fmla="*/ 1585 w 12244"/>
                <a:gd name="connsiteY49" fmla="*/ 5101 h 10000"/>
                <a:gd name="connsiteX50" fmla="*/ 1769 w 12244"/>
                <a:gd name="connsiteY50" fmla="*/ 5101 h 10000"/>
                <a:gd name="connsiteX51" fmla="*/ 1890 w 12244"/>
                <a:gd name="connsiteY51" fmla="*/ 5270 h 10000"/>
                <a:gd name="connsiteX52" fmla="*/ 2134 w 12244"/>
                <a:gd name="connsiteY52" fmla="*/ 5405 h 10000"/>
                <a:gd name="connsiteX53" fmla="*/ 2134 w 12244"/>
                <a:gd name="connsiteY53" fmla="*/ 5337 h 10000"/>
                <a:gd name="connsiteX54" fmla="*/ 2134 w 12244"/>
                <a:gd name="connsiteY54" fmla="*/ 5303 h 10000"/>
                <a:gd name="connsiteX55" fmla="*/ 2072 w 12244"/>
                <a:gd name="connsiteY55" fmla="*/ 5237 h 10000"/>
                <a:gd name="connsiteX56" fmla="*/ 2012 w 12244"/>
                <a:gd name="connsiteY56" fmla="*/ 5169 h 10000"/>
                <a:gd name="connsiteX57" fmla="*/ 1952 w 12244"/>
                <a:gd name="connsiteY57" fmla="*/ 5067 h 10000"/>
                <a:gd name="connsiteX58" fmla="*/ 1890 w 12244"/>
                <a:gd name="connsiteY58" fmla="*/ 4966 h 10000"/>
                <a:gd name="connsiteX59" fmla="*/ 1952 w 12244"/>
                <a:gd name="connsiteY59" fmla="*/ 4898 h 10000"/>
                <a:gd name="connsiteX60" fmla="*/ 2012 w 12244"/>
                <a:gd name="connsiteY60" fmla="*/ 4865 h 10000"/>
                <a:gd name="connsiteX61" fmla="*/ 2134 w 12244"/>
                <a:gd name="connsiteY61" fmla="*/ 4831 h 10000"/>
                <a:gd name="connsiteX62" fmla="*/ 2196 w 12244"/>
                <a:gd name="connsiteY62" fmla="*/ 4763 h 10000"/>
                <a:gd name="connsiteX63" fmla="*/ 2134 w 12244"/>
                <a:gd name="connsiteY63" fmla="*/ 4730 h 10000"/>
                <a:gd name="connsiteX64" fmla="*/ 2012 w 12244"/>
                <a:gd name="connsiteY64" fmla="*/ 4696 h 10000"/>
                <a:gd name="connsiteX65" fmla="*/ 1952 w 12244"/>
                <a:gd name="connsiteY65" fmla="*/ 4696 h 10000"/>
                <a:gd name="connsiteX66" fmla="*/ 1828 w 12244"/>
                <a:gd name="connsiteY66" fmla="*/ 4730 h 10000"/>
                <a:gd name="connsiteX67" fmla="*/ 1769 w 12244"/>
                <a:gd name="connsiteY67" fmla="*/ 4831 h 10000"/>
                <a:gd name="connsiteX68" fmla="*/ 1769 w 12244"/>
                <a:gd name="connsiteY68" fmla="*/ 5101 h 10000"/>
                <a:gd name="connsiteX69" fmla="*/ 1585 w 12244"/>
                <a:gd name="connsiteY69" fmla="*/ 5034 h 10000"/>
                <a:gd name="connsiteX70" fmla="*/ 1403 w 12244"/>
                <a:gd name="connsiteY70" fmla="*/ 4796 h 10000"/>
                <a:gd name="connsiteX71" fmla="*/ 1281 w 12244"/>
                <a:gd name="connsiteY71" fmla="*/ 4730 h 10000"/>
                <a:gd name="connsiteX72" fmla="*/ 1097 w 12244"/>
                <a:gd name="connsiteY72" fmla="*/ 4730 h 10000"/>
                <a:gd name="connsiteX73" fmla="*/ 1036 w 12244"/>
                <a:gd name="connsiteY73" fmla="*/ 4696 h 10000"/>
                <a:gd name="connsiteX74" fmla="*/ 1036 w 12244"/>
                <a:gd name="connsiteY74" fmla="*/ 4628 h 10000"/>
                <a:gd name="connsiteX75" fmla="*/ 1097 w 12244"/>
                <a:gd name="connsiteY75" fmla="*/ 4527 h 10000"/>
                <a:gd name="connsiteX76" fmla="*/ 1097 w 12244"/>
                <a:gd name="connsiteY76" fmla="*/ 4459 h 10000"/>
                <a:gd name="connsiteX77" fmla="*/ 1097 w 12244"/>
                <a:gd name="connsiteY77" fmla="*/ 4324 h 10000"/>
                <a:gd name="connsiteX78" fmla="*/ 974 w 12244"/>
                <a:gd name="connsiteY78" fmla="*/ 4189 h 10000"/>
                <a:gd name="connsiteX79" fmla="*/ 733 w 12244"/>
                <a:gd name="connsiteY79" fmla="*/ 3952 h 10000"/>
                <a:gd name="connsiteX80" fmla="*/ 427 w 12244"/>
                <a:gd name="connsiteY80" fmla="*/ 3716 h 10000"/>
                <a:gd name="connsiteX81" fmla="*/ 305 w 12244"/>
                <a:gd name="connsiteY81" fmla="*/ 3615 h 10000"/>
                <a:gd name="connsiteX82" fmla="*/ 305 w 12244"/>
                <a:gd name="connsiteY82" fmla="*/ 3480 h 10000"/>
                <a:gd name="connsiteX83" fmla="*/ 305 w 12244"/>
                <a:gd name="connsiteY83" fmla="*/ 3412 h 10000"/>
                <a:gd name="connsiteX84" fmla="*/ 365 w 12244"/>
                <a:gd name="connsiteY84" fmla="*/ 3379 h 10000"/>
                <a:gd name="connsiteX85" fmla="*/ 427 w 12244"/>
                <a:gd name="connsiteY85" fmla="*/ 3344 h 10000"/>
                <a:gd name="connsiteX86" fmla="*/ 489 w 12244"/>
                <a:gd name="connsiteY86" fmla="*/ 3310 h 10000"/>
                <a:gd name="connsiteX87" fmla="*/ 427 w 12244"/>
                <a:gd name="connsiteY87" fmla="*/ 3243 h 10000"/>
                <a:gd name="connsiteX88" fmla="*/ 427 w 12244"/>
                <a:gd name="connsiteY88" fmla="*/ 3210 h 10000"/>
                <a:gd name="connsiteX89" fmla="*/ 365 w 12244"/>
                <a:gd name="connsiteY89" fmla="*/ 3175 h 10000"/>
                <a:gd name="connsiteX90" fmla="*/ 365 w 12244"/>
                <a:gd name="connsiteY90" fmla="*/ 3141 h 10000"/>
                <a:gd name="connsiteX91" fmla="*/ 427 w 12244"/>
                <a:gd name="connsiteY91" fmla="*/ 2973 h 10000"/>
                <a:gd name="connsiteX92" fmla="*/ 489 w 12244"/>
                <a:gd name="connsiteY92" fmla="*/ 2837 h 10000"/>
                <a:gd name="connsiteX93" fmla="*/ 609 w 12244"/>
                <a:gd name="connsiteY93" fmla="*/ 2736 h 10000"/>
                <a:gd name="connsiteX94" fmla="*/ 671 w 12244"/>
                <a:gd name="connsiteY94" fmla="*/ 2568 h 10000"/>
                <a:gd name="connsiteX95" fmla="*/ 609 w 12244"/>
                <a:gd name="connsiteY95" fmla="*/ 2499 h 10000"/>
                <a:gd name="connsiteX96" fmla="*/ 609 w 12244"/>
                <a:gd name="connsiteY96" fmla="*/ 2432 h 10000"/>
                <a:gd name="connsiteX97" fmla="*/ 489 w 12244"/>
                <a:gd name="connsiteY97" fmla="*/ 2297 h 10000"/>
                <a:gd name="connsiteX98" fmla="*/ 489 w 12244"/>
                <a:gd name="connsiteY98" fmla="*/ 2195 h 10000"/>
                <a:gd name="connsiteX99" fmla="*/ 427 w 12244"/>
                <a:gd name="connsiteY99" fmla="*/ 2129 h 10000"/>
                <a:gd name="connsiteX100" fmla="*/ 244 w 12244"/>
                <a:gd name="connsiteY100" fmla="*/ 1993 h 10000"/>
                <a:gd name="connsiteX101" fmla="*/ 60 w 12244"/>
                <a:gd name="connsiteY101" fmla="*/ 1892 h 10000"/>
                <a:gd name="connsiteX102" fmla="*/ 60 w 12244"/>
                <a:gd name="connsiteY102" fmla="*/ 1824 h 10000"/>
                <a:gd name="connsiteX103" fmla="*/ 0 w 12244"/>
                <a:gd name="connsiteY103" fmla="*/ 1757 h 10000"/>
                <a:gd name="connsiteX104" fmla="*/ 60 w 12244"/>
                <a:gd name="connsiteY104" fmla="*/ 1622 h 10000"/>
                <a:gd name="connsiteX105" fmla="*/ 244 w 12244"/>
                <a:gd name="connsiteY105" fmla="*/ 1486 h 10000"/>
                <a:gd name="connsiteX106" fmla="*/ 609 w 12244"/>
                <a:gd name="connsiteY106" fmla="*/ 1318 h 10000"/>
                <a:gd name="connsiteX107" fmla="*/ 733 w 12244"/>
                <a:gd name="connsiteY107" fmla="*/ 1216 h 10000"/>
                <a:gd name="connsiteX108" fmla="*/ 854 w 12244"/>
                <a:gd name="connsiteY108" fmla="*/ 1115 h 10000"/>
                <a:gd name="connsiteX109" fmla="*/ 974 w 12244"/>
                <a:gd name="connsiteY109" fmla="*/ 844 h 10000"/>
                <a:gd name="connsiteX110" fmla="*/ 1036 w 12244"/>
                <a:gd name="connsiteY110" fmla="*/ 778 h 10000"/>
                <a:gd name="connsiteX111" fmla="*/ 1160 w 12244"/>
                <a:gd name="connsiteY111" fmla="*/ 676 h 10000"/>
                <a:gd name="connsiteX112" fmla="*/ 1219 w 12244"/>
                <a:gd name="connsiteY112" fmla="*/ 575 h 10000"/>
                <a:gd name="connsiteX113" fmla="*/ 1281 w 12244"/>
                <a:gd name="connsiteY113" fmla="*/ 439 h 10000"/>
                <a:gd name="connsiteX114" fmla="*/ 1281 w 12244"/>
                <a:gd name="connsiteY114" fmla="*/ 135 h 10000"/>
                <a:gd name="connsiteX115" fmla="*/ 1281 w 12244"/>
                <a:gd name="connsiteY115" fmla="*/ 33 h 10000"/>
                <a:gd name="connsiteX116" fmla="*/ 1341 w 12244"/>
                <a:gd name="connsiteY116" fmla="*/ 0 h 10000"/>
                <a:gd name="connsiteX117" fmla="*/ 7565 w 12244"/>
                <a:gd name="connsiteY117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4576 w 12244"/>
                <a:gd name="connsiteY12" fmla="*/ 9255 h 10000"/>
                <a:gd name="connsiteX13" fmla="*/ 4026 w 12244"/>
                <a:gd name="connsiteY13" fmla="*/ 9189 h 10000"/>
                <a:gd name="connsiteX14" fmla="*/ 3600 w 12244"/>
                <a:gd name="connsiteY14" fmla="*/ 9189 h 10000"/>
                <a:gd name="connsiteX15" fmla="*/ 3356 w 12244"/>
                <a:gd name="connsiteY15" fmla="*/ 9121 h 10000"/>
                <a:gd name="connsiteX16" fmla="*/ 3294 w 12244"/>
                <a:gd name="connsiteY16" fmla="*/ 9053 h 10000"/>
                <a:gd name="connsiteX17" fmla="*/ 3234 w 12244"/>
                <a:gd name="connsiteY17" fmla="*/ 9019 h 10000"/>
                <a:gd name="connsiteX18" fmla="*/ 3294 w 12244"/>
                <a:gd name="connsiteY18" fmla="*/ 8817 h 10000"/>
                <a:gd name="connsiteX19" fmla="*/ 3356 w 12244"/>
                <a:gd name="connsiteY19" fmla="*/ 8682 h 10000"/>
                <a:gd name="connsiteX20" fmla="*/ 3478 w 12244"/>
                <a:gd name="connsiteY20" fmla="*/ 8513 h 10000"/>
                <a:gd name="connsiteX21" fmla="*/ 3537 w 12244"/>
                <a:gd name="connsiteY21" fmla="*/ 8378 h 10000"/>
                <a:gd name="connsiteX22" fmla="*/ 3234 w 12244"/>
                <a:gd name="connsiteY22" fmla="*/ 8276 h 10000"/>
                <a:gd name="connsiteX23" fmla="*/ 3172 w 12244"/>
                <a:gd name="connsiteY23" fmla="*/ 8243 h 10000"/>
                <a:gd name="connsiteX24" fmla="*/ 3111 w 12244"/>
                <a:gd name="connsiteY24" fmla="*/ 8175 h 10000"/>
                <a:gd name="connsiteX25" fmla="*/ 3172 w 12244"/>
                <a:gd name="connsiteY25" fmla="*/ 8073 h 10000"/>
                <a:gd name="connsiteX26" fmla="*/ 3234 w 12244"/>
                <a:gd name="connsiteY26" fmla="*/ 8040 h 10000"/>
                <a:gd name="connsiteX27" fmla="*/ 3050 w 12244"/>
                <a:gd name="connsiteY27" fmla="*/ 7838 h 10000"/>
                <a:gd name="connsiteX28" fmla="*/ 2869 w 12244"/>
                <a:gd name="connsiteY28" fmla="*/ 7668 h 10000"/>
                <a:gd name="connsiteX29" fmla="*/ 2442 w 12244"/>
                <a:gd name="connsiteY29" fmla="*/ 7364 h 10000"/>
                <a:gd name="connsiteX30" fmla="*/ 2255 w 12244"/>
                <a:gd name="connsiteY30" fmla="*/ 7195 h 10000"/>
                <a:gd name="connsiteX31" fmla="*/ 2134 w 12244"/>
                <a:gd name="connsiteY31" fmla="*/ 6992 h 10000"/>
                <a:gd name="connsiteX32" fmla="*/ 2012 w 12244"/>
                <a:gd name="connsiteY32" fmla="*/ 6790 h 10000"/>
                <a:gd name="connsiteX33" fmla="*/ 1952 w 12244"/>
                <a:gd name="connsiteY33" fmla="*/ 6553 h 10000"/>
                <a:gd name="connsiteX34" fmla="*/ 2012 w 12244"/>
                <a:gd name="connsiteY34" fmla="*/ 6487 h 10000"/>
                <a:gd name="connsiteX35" fmla="*/ 2012 w 12244"/>
                <a:gd name="connsiteY35" fmla="*/ 6451 h 10000"/>
                <a:gd name="connsiteX36" fmla="*/ 2134 w 12244"/>
                <a:gd name="connsiteY36" fmla="*/ 6385 h 10000"/>
                <a:gd name="connsiteX37" fmla="*/ 2255 w 12244"/>
                <a:gd name="connsiteY37" fmla="*/ 6316 h 10000"/>
                <a:gd name="connsiteX38" fmla="*/ 2318 w 12244"/>
                <a:gd name="connsiteY38" fmla="*/ 6283 h 10000"/>
                <a:gd name="connsiteX39" fmla="*/ 2318 w 12244"/>
                <a:gd name="connsiteY39" fmla="*/ 6216 h 10000"/>
                <a:gd name="connsiteX40" fmla="*/ 2318 w 12244"/>
                <a:gd name="connsiteY40" fmla="*/ 6147 h 10000"/>
                <a:gd name="connsiteX41" fmla="*/ 2196 w 12244"/>
                <a:gd name="connsiteY41" fmla="*/ 6081 h 10000"/>
                <a:gd name="connsiteX42" fmla="*/ 1952 w 12244"/>
                <a:gd name="connsiteY42" fmla="*/ 5945 h 10000"/>
                <a:gd name="connsiteX43" fmla="*/ 1707 w 12244"/>
                <a:gd name="connsiteY43" fmla="*/ 5844 h 10000"/>
                <a:gd name="connsiteX44" fmla="*/ 1585 w 12244"/>
                <a:gd name="connsiteY44" fmla="*/ 5742 h 10000"/>
                <a:gd name="connsiteX45" fmla="*/ 1585 w 12244"/>
                <a:gd name="connsiteY45" fmla="*/ 5676 h 10000"/>
                <a:gd name="connsiteX46" fmla="*/ 1647 w 12244"/>
                <a:gd name="connsiteY46" fmla="*/ 5372 h 10000"/>
                <a:gd name="connsiteX47" fmla="*/ 1647 w 12244"/>
                <a:gd name="connsiteY47" fmla="*/ 5237 h 10000"/>
                <a:gd name="connsiteX48" fmla="*/ 1585 w 12244"/>
                <a:gd name="connsiteY48" fmla="*/ 5101 h 10000"/>
                <a:gd name="connsiteX49" fmla="*/ 1769 w 12244"/>
                <a:gd name="connsiteY49" fmla="*/ 5101 h 10000"/>
                <a:gd name="connsiteX50" fmla="*/ 1890 w 12244"/>
                <a:gd name="connsiteY50" fmla="*/ 5270 h 10000"/>
                <a:gd name="connsiteX51" fmla="*/ 2134 w 12244"/>
                <a:gd name="connsiteY51" fmla="*/ 5405 h 10000"/>
                <a:gd name="connsiteX52" fmla="*/ 2134 w 12244"/>
                <a:gd name="connsiteY52" fmla="*/ 5337 h 10000"/>
                <a:gd name="connsiteX53" fmla="*/ 2134 w 12244"/>
                <a:gd name="connsiteY53" fmla="*/ 5303 h 10000"/>
                <a:gd name="connsiteX54" fmla="*/ 2072 w 12244"/>
                <a:gd name="connsiteY54" fmla="*/ 5237 h 10000"/>
                <a:gd name="connsiteX55" fmla="*/ 2012 w 12244"/>
                <a:gd name="connsiteY55" fmla="*/ 5169 h 10000"/>
                <a:gd name="connsiteX56" fmla="*/ 1952 w 12244"/>
                <a:gd name="connsiteY56" fmla="*/ 5067 h 10000"/>
                <a:gd name="connsiteX57" fmla="*/ 1890 w 12244"/>
                <a:gd name="connsiteY57" fmla="*/ 4966 h 10000"/>
                <a:gd name="connsiteX58" fmla="*/ 1952 w 12244"/>
                <a:gd name="connsiteY58" fmla="*/ 4898 h 10000"/>
                <a:gd name="connsiteX59" fmla="*/ 2012 w 12244"/>
                <a:gd name="connsiteY59" fmla="*/ 4865 h 10000"/>
                <a:gd name="connsiteX60" fmla="*/ 2134 w 12244"/>
                <a:gd name="connsiteY60" fmla="*/ 4831 h 10000"/>
                <a:gd name="connsiteX61" fmla="*/ 2196 w 12244"/>
                <a:gd name="connsiteY61" fmla="*/ 4763 h 10000"/>
                <a:gd name="connsiteX62" fmla="*/ 2134 w 12244"/>
                <a:gd name="connsiteY62" fmla="*/ 4730 h 10000"/>
                <a:gd name="connsiteX63" fmla="*/ 2012 w 12244"/>
                <a:gd name="connsiteY63" fmla="*/ 4696 h 10000"/>
                <a:gd name="connsiteX64" fmla="*/ 1952 w 12244"/>
                <a:gd name="connsiteY64" fmla="*/ 4696 h 10000"/>
                <a:gd name="connsiteX65" fmla="*/ 1828 w 12244"/>
                <a:gd name="connsiteY65" fmla="*/ 4730 h 10000"/>
                <a:gd name="connsiteX66" fmla="*/ 1769 w 12244"/>
                <a:gd name="connsiteY66" fmla="*/ 4831 h 10000"/>
                <a:gd name="connsiteX67" fmla="*/ 1769 w 12244"/>
                <a:gd name="connsiteY67" fmla="*/ 5101 h 10000"/>
                <a:gd name="connsiteX68" fmla="*/ 1585 w 12244"/>
                <a:gd name="connsiteY68" fmla="*/ 5034 h 10000"/>
                <a:gd name="connsiteX69" fmla="*/ 1403 w 12244"/>
                <a:gd name="connsiteY69" fmla="*/ 4796 h 10000"/>
                <a:gd name="connsiteX70" fmla="*/ 1281 w 12244"/>
                <a:gd name="connsiteY70" fmla="*/ 4730 h 10000"/>
                <a:gd name="connsiteX71" fmla="*/ 1097 w 12244"/>
                <a:gd name="connsiteY71" fmla="*/ 4730 h 10000"/>
                <a:gd name="connsiteX72" fmla="*/ 1036 w 12244"/>
                <a:gd name="connsiteY72" fmla="*/ 4696 h 10000"/>
                <a:gd name="connsiteX73" fmla="*/ 1036 w 12244"/>
                <a:gd name="connsiteY73" fmla="*/ 4628 h 10000"/>
                <a:gd name="connsiteX74" fmla="*/ 1097 w 12244"/>
                <a:gd name="connsiteY74" fmla="*/ 4527 h 10000"/>
                <a:gd name="connsiteX75" fmla="*/ 1097 w 12244"/>
                <a:gd name="connsiteY75" fmla="*/ 4459 h 10000"/>
                <a:gd name="connsiteX76" fmla="*/ 1097 w 12244"/>
                <a:gd name="connsiteY76" fmla="*/ 4324 h 10000"/>
                <a:gd name="connsiteX77" fmla="*/ 974 w 12244"/>
                <a:gd name="connsiteY77" fmla="*/ 4189 h 10000"/>
                <a:gd name="connsiteX78" fmla="*/ 733 w 12244"/>
                <a:gd name="connsiteY78" fmla="*/ 3952 h 10000"/>
                <a:gd name="connsiteX79" fmla="*/ 427 w 12244"/>
                <a:gd name="connsiteY79" fmla="*/ 3716 h 10000"/>
                <a:gd name="connsiteX80" fmla="*/ 305 w 12244"/>
                <a:gd name="connsiteY80" fmla="*/ 3615 h 10000"/>
                <a:gd name="connsiteX81" fmla="*/ 305 w 12244"/>
                <a:gd name="connsiteY81" fmla="*/ 3480 h 10000"/>
                <a:gd name="connsiteX82" fmla="*/ 305 w 12244"/>
                <a:gd name="connsiteY82" fmla="*/ 3412 h 10000"/>
                <a:gd name="connsiteX83" fmla="*/ 365 w 12244"/>
                <a:gd name="connsiteY83" fmla="*/ 3379 h 10000"/>
                <a:gd name="connsiteX84" fmla="*/ 427 w 12244"/>
                <a:gd name="connsiteY84" fmla="*/ 3344 h 10000"/>
                <a:gd name="connsiteX85" fmla="*/ 489 w 12244"/>
                <a:gd name="connsiteY85" fmla="*/ 3310 h 10000"/>
                <a:gd name="connsiteX86" fmla="*/ 427 w 12244"/>
                <a:gd name="connsiteY86" fmla="*/ 3243 h 10000"/>
                <a:gd name="connsiteX87" fmla="*/ 427 w 12244"/>
                <a:gd name="connsiteY87" fmla="*/ 3210 h 10000"/>
                <a:gd name="connsiteX88" fmla="*/ 365 w 12244"/>
                <a:gd name="connsiteY88" fmla="*/ 3175 h 10000"/>
                <a:gd name="connsiteX89" fmla="*/ 365 w 12244"/>
                <a:gd name="connsiteY89" fmla="*/ 3141 h 10000"/>
                <a:gd name="connsiteX90" fmla="*/ 427 w 12244"/>
                <a:gd name="connsiteY90" fmla="*/ 2973 h 10000"/>
                <a:gd name="connsiteX91" fmla="*/ 489 w 12244"/>
                <a:gd name="connsiteY91" fmla="*/ 2837 h 10000"/>
                <a:gd name="connsiteX92" fmla="*/ 609 w 12244"/>
                <a:gd name="connsiteY92" fmla="*/ 2736 h 10000"/>
                <a:gd name="connsiteX93" fmla="*/ 671 w 12244"/>
                <a:gd name="connsiteY93" fmla="*/ 2568 h 10000"/>
                <a:gd name="connsiteX94" fmla="*/ 609 w 12244"/>
                <a:gd name="connsiteY94" fmla="*/ 2499 h 10000"/>
                <a:gd name="connsiteX95" fmla="*/ 609 w 12244"/>
                <a:gd name="connsiteY95" fmla="*/ 2432 h 10000"/>
                <a:gd name="connsiteX96" fmla="*/ 489 w 12244"/>
                <a:gd name="connsiteY96" fmla="*/ 2297 h 10000"/>
                <a:gd name="connsiteX97" fmla="*/ 489 w 12244"/>
                <a:gd name="connsiteY97" fmla="*/ 2195 h 10000"/>
                <a:gd name="connsiteX98" fmla="*/ 427 w 12244"/>
                <a:gd name="connsiteY98" fmla="*/ 2129 h 10000"/>
                <a:gd name="connsiteX99" fmla="*/ 244 w 12244"/>
                <a:gd name="connsiteY99" fmla="*/ 1993 h 10000"/>
                <a:gd name="connsiteX100" fmla="*/ 60 w 12244"/>
                <a:gd name="connsiteY100" fmla="*/ 1892 h 10000"/>
                <a:gd name="connsiteX101" fmla="*/ 60 w 12244"/>
                <a:gd name="connsiteY101" fmla="*/ 1824 h 10000"/>
                <a:gd name="connsiteX102" fmla="*/ 0 w 12244"/>
                <a:gd name="connsiteY102" fmla="*/ 1757 h 10000"/>
                <a:gd name="connsiteX103" fmla="*/ 60 w 12244"/>
                <a:gd name="connsiteY103" fmla="*/ 1622 h 10000"/>
                <a:gd name="connsiteX104" fmla="*/ 244 w 12244"/>
                <a:gd name="connsiteY104" fmla="*/ 1486 h 10000"/>
                <a:gd name="connsiteX105" fmla="*/ 609 w 12244"/>
                <a:gd name="connsiteY105" fmla="*/ 1318 h 10000"/>
                <a:gd name="connsiteX106" fmla="*/ 733 w 12244"/>
                <a:gd name="connsiteY106" fmla="*/ 1216 h 10000"/>
                <a:gd name="connsiteX107" fmla="*/ 854 w 12244"/>
                <a:gd name="connsiteY107" fmla="*/ 1115 h 10000"/>
                <a:gd name="connsiteX108" fmla="*/ 974 w 12244"/>
                <a:gd name="connsiteY108" fmla="*/ 844 h 10000"/>
                <a:gd name="connsiteX109" fmla="*/ 1036 w 12244"/>
                <a:gd name="connsiteY109" fmla="*/ 778 h 10000"/>
                <a:gd name="connsiteX110" fmla="*/ 1160 w 12244"/>
                <a:gd name="connsiteY110" fmla="*/ 676 h 10000"/>
                <a:gd name="connsiteX111" fmla="*/ 1219 w 12244"/>
                <a:gd name="connsiteY111" fmla="*/ 575 h 10000"/>
                <a:gd name="connsiteX112" fmla="*/ 1281 w 12244"/>
                <a:gd name="connsiteY112" fmla="*/ 439 h 10000"/>
                <a:gd name="connsiteX113" fmla="*/ 1281 w 12244"/>
                <a:gd name="connsiteY113" fmla="*/ 135 h 10000"/>
                <a:gd name="connsiteX114" fmla="*/ 1281 w 12244"/>
                <a:gd name="connsiteY114" fmla="*/ 33 h 10000"/>
                <a:gd name="connsiteX115" fmla="*/ 1341 w 12244"/>
                <a:gd name="connsiteY115" fmla="*/ 0 h 10000"/>
                <a:gd name="connsiteX116" fmla="*/ 7565 w 12244"/>
                <a:gd name="connsiteY116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4576 w 12244"/>
                <a:gd name="connsiteY11" fmla="*/ 9255 h 10000"/>
                <a:gd name="connsiteX12" fmla="*/ 4026 w 12244"/>
                <a:gd name="connsiteY12" fmla="*/ 9189 h 10000"/>
                <a:gd name="connsiteX13" fmla="*/ 3600 w 12244"/>
                <a:gd name="connsiteY13" fmla="*/ 9189 h 10000"/>
                <a:gd name="connsiteX14" fmla="*/ 3356 w 12244"/>
                <a:gd name="connsiteY14" fmla="*/ 9121 h 10000"/>
                <a:gd name="connsiteX15" fmla="*/ 3294 w 12244"/>
                <a:gd name="connsiteY15" fmla="*/ 9053 h 10000"/>
                <a:gd name="connsiteX16" fmla="*/ 3234 w 12244"/>
                <a:gd name="connsiteY16" fmla="*/ 9019 h 10000"/>
                <a:gd name="connsiteX17" fmla="*/ 3294 w 12244"/>
                <a:gd name="connsiteY17" fmla="*/ 8817 h 10000"/>
                <a:gd name="connsiteX18" fmla="*/ 3356 w 12244"/>
                <a:gd name="connsiteY18" fmla="*/ 8682 h 10000"/>
                <a:gd name="connsiteX19" fmla="*/ 3478 w 12244"/>
                <a:gd name="connsiteY19" fmla="*/ 8513 h 10000"/>
                <a:gd name="connsiteX20" fmla="*/ 3537 w 12244"/>
                <a:gd name="connsiteY20" fmla="*/ 8378 h 10000"/>
                <a:gd name="connsiteX21" fmla="*/ 3234 w 12244"/>
                <a:gd name="connsiteY21" fmla="*/ 8276 h 10000"/>
                <a:gd name="connsiteX22" fmla="*/ 3172 w 12244"/>
                <a:gd name="connsiteY22" fmla="*/ 8243 h 10000"/>
                <a:gd name="connsiteX23" fmla="*/ 3111 w 12244"/>
                <a:gd name="connsiteY23" fmla="*/ 8175 h 10000"/>
                <a:gd name="connsiteX24" fmla="*/ 3172 w 12244"/>
                <a:gd name="connsiteY24" fmla="*/ 8073 h 10000"/>
                <a:gd name="connsiteX25" fmla="*/ 3234 w 12244"/>
                <a:gd name="connsiteY25" fmla="*/ 8040 h 10000"/>
                <a:gd name="connsiteX26" fmla="*/ 3050 w 12244"/>
                <a:gd name="connsiteY26" fmla="*/ 7838 h 10000"/>
                <a:gd name="connsiteX27" fmla="*/ 2869 w 12244"/>
                <a:gd name="connsiteY27" fmla="*/ 7668 h 10000"/>
                <a:gd name="connsiteX28" fmla="*/ 2442 w 12244"/>
                <a:gd name="connsiteY28" fmla="*/ 7364 h 10000"/>
                <a:gd name="connsiteX29" fmla="*/ 2255 w 12244"/>
                <a:gd name="connsiteY29" fmla="*/ 7195 h 10000"/>
                <a:gd name="connsiteX30" fmla="*/ 2134 w 12244"/>
                <a:gd name="connsiteY30" fmla="*/ 6992 h 10000"/>
                <a:gd name="connsiteX31" fmla="*/ 2012 w 12244"/>
                <a:gd name="connsiteY31" fmla="*/ 6790 h 10000"/>
                <a:gd name="connsiteX32" fmla="*/ 1952 w 12244"/>
                <a:gd name="connsiteY32" fmla="*/ 6553 h 10000"/>
                <a:gd name="connsiteX33" fmla="*/ 2012 w 12244"/>
                <a:gd name="connsiteY33" fmla="*/ 6487 h 10000"/>
                <a:gd name="connsiteX34" fmla="*/ 2012 w 12244"/>
                <a:gd name="connsiteY34" fmla="*/ 6451 h 10000"/>
                <a:gd name="connsiteX35" fmla="*/ 2134 w 12244"/>
                <a:gd name="connsiteY35" fmla="*/ 6385 h 10000"/>
                <a:gd name="connsiteX36" fmla="*/ 2255 w 12244"/>
                <a:gd name="connsiteY36" fmla="*/ 6316 h 10000"/>
                <a:gd name="connsiteX37" fmla="*/ 2318 w 12244"/>
                <a:gd name="connsiteY37" fmla="*/ 6283 h 10000"/>
                <a:gd name="connsiteX38" fmla="*/ 2318 w 12244"/>
                <a:gd name="connsiteY38" fmla="*/ 6216 h 10000"/>
                <a:gd name="connsiteX39" fmla="*/ 2318 w 12244"/>
                <a:gd name="connsiteY39" fmla="*/ 6147 h 10000"/>
                <a:gd name="connsiteX40" fmla="*/ 2196 w 12244"/>
                <a:gd name="connsiteY40" fmla="*/ 6081 h 10000"/>
                <a:gd name="connsiteX41" fmla="*/ 1952 w 12244"/>
                <a:gd name="connsiteY41" fmla="*/ 5945 h 10000"/>
                <a:gd name="connsiteX42" fmla="*/ 1707 w 12244"/>
                <a:gd name="connsiteY42" fmla="*/ 5844 h 10000"/>
                <a:gd name="connsiteX43" fmla="*/ 1585 w 12244"/>
                <a:gd name="connsiteY43" fmla="*/ 5742 h 10000"/>
                <a:gd name="connsiteX44" fmla="*/ 1585 w 12244"/>
                <a:gd name="connsiteY44" fmla="*/ 5676 h 10000"/>
                <a:gd name="connsiteX45" fmla="*/ 1647 w 12244"/>
                <a:gd name="connsiteY45" fmla="*/ 5372 h 10000"/>
                <a:gd name="connsiteX46" fmla="*/ 1647 w 12244"/>
                <a:gd name="connsiteY46" fmla="*/ 5237 h 10000"/>
                <a:gd name="connsiteX47" fmla="*/ 1585 w 12244"/>
                <a:gd name="connsiteY47" fmla="*/ 5101 h 10000"/>
                <a:gd name="connsiteX48" fmla="*/ 1769 w 12244"/>
                <a:gd name="connsiteY48" fmla="*/ 5101 h 10000"/>
                <a:gd name="connsiteX49" fmla="*/ 1890 w 12244"/>
                <a:gd name="connsiteY49" fmla="*/ 5270 h 10000"/>
                <a:gd name="connsiteX50" fmla="*/ 2134 w 12244"/>
                <a:gd name="connsiteY50" fmla="*/ 5405 h 10000"/>
                <a:gd name="connsiteX51" fmla="*/ 2134 w 12244"/>
                <a:gd name="connsiteY51" fmla="*/ 5337 h 10000"/>
                <a:gd name="connsiteX52" fmla="*/ 2134 w 12244"/>
                <a:gd name="connsiteY52" fmla="*/ 5303 h 10000"/>
                <a:gd name="connsiteX53" fmla="*/ 2072 w 12244"/>
                <a:gd name="connsiteY53" fmla="*/ 5237 h 10000"/>
                <a:gd name="connsiteX54" fmla="*/ 2012 w 12244"/>
                <a:gd name="connsiteY54" fmla="*/ 5169 h 10000"/>
                <a:gd name="connsiteX55" fmla="*/ 1952 w 12244"/>
                <a:gd name="connsiteY55" fmla="*/ 5067 h 10000"/>
                <a:gd name="connsiteX56" fmla="*/ 1890 w 12244"/>
                <a:gd name="connsiteY56" fmla="*/ 4966 h 10000"/>
                <a:gd name="connsiteX57" fmla="*/ 1952 w 12244"/>
                <a:gd name="connsiteY57" fmla="*/ 4898 h 10000"/>
                <a:gd name="connsiteX58" fmla="*/ 2012 w 12244"/>
                <a:gd name="connsiteY58" fmla="*/ 4865 h 10000"/>
                <a:gd name="connsiteX59" fmla="*/ 2134 w 12244"/>
                <a:gd name="connsiteY59" fmla="*/ 4831 h 10000"/>
                <a:gd name="connsiteX60" fmla="*/ 2196 w 12244"/>
                <a:gd name="connsiteY60" fmla="*/ 4763 h 10000"/>
                <a:gd name="connsiteX61" fmla="*/ 2134 w 12244"/>
                <a:gd name="connsiteY61" fmla="*/ 4730 h 10000"/>
                <a:gd name="connsiteX62" fmla="*/ 2012 w 12244"/>
                <a:gd name="connsiteY62" fmla="*/ 4696 h 10000"/>
                <a:gd name="connsiteX63" fmla="*/ 1952 w 12244"/>
                <a:gd name="connsiteY63" fmla="*/ 4696 h 10000"/>
                <a:gd name="connsiteX64" fmla="*/ 1828 w 12244"/>
                <a:gd name="connsiteY64" fmla="*/ 4730 h 10000"/>
                <a:gd name="connsiteX65" fmla="*/ 1769 w 12244"/>
                <a:gd name="connsiteY65" fmla="*/ 4831 h 10000"/>
                <a:gd name="connsiteX66" fmla="*/ 1769 w 12244"/>
                <a:gd name="connsiteY66" fmla="*/ 5101 h 10000"/>
                <a:gd name="connsiteX67" fmla="*/ 1585 w 12244"/>
                <a:gd name="connsiteY67" fmla="*/ 5034 h 10000"/>
                <a:gd name="connsiteX68" fmla="*/ 1403 w 12244"/>
                <a:gd name="connsiteY68" fmla="*/ 4796 h 10000"/>
                <a:gd name="connsiteX69" fmla="*/ 1281 w 12244"/>
                <a:gd name="connsiteY69" fmla="*/ 4730 h 10000"/>
                <a:gd name="connsiteX70" fmla="*/ 1097 w 12244"/>
                <a:gd name="connsiteY70" fmla="*/ 4730 h 10000"/>
                <a:gd name="connsiteX71" fmla="*/ 1036 w 12244"/>
                <a:gd name="connsiteY71" fmla="*/ 4696 h 10000"/>
                <a:gd name="connsiteX72" fmla="*/ 1036 w 12244"/>
                <a:gd name="connsiteY72" fmla="*/ 4628 h 10000"/>
                <a:gd name="connsiteX73" fmla="*/ 1097 w 12244"/>
                <a:gd name="connsiteY73" fmla="*/ 4527 h 10000"/>
                <a:gd name="connsiteX74" fmla="*/ 1097 w 12244"/>
                <a:gd name="connsiteY74" fmla="*/ 4459 h 10000"/>
                <a:gd name="connsiteX75" fmla="*/ 1097 w 12244"/>
                <a:gd name="connsiteY75" fmla="*/ 4324 h 10000"/>
                <a:gd name="connsiteX76" fmla="*/ 974 w 12244"/>
                <a:gd name="connsiteY76" fmla="*/ 4189 h 10000"/>
                <a:gd name="connsiteX77" fmla="*/ 733 w 12244"/>
                <a:gd name="connsiteY77" fmla="*/ 3952 h 10000"/>
                <a:gd name="connsiteX78" fmla="*/ 427 w 12244"/>
                <a:gd name="connsiteY78" fmla="*/ 3716 h 10000"/>
                <a:gd name="connsiteX79" fmla="*/ 305 w 12244"/>
                <a:gd name="connsiteY79" fmla="*/ 3615 h 10000"/>
                <a:gd name="connsiteX80" fmla="*/ 305 w 12244"/>
                <a:gd name="connsiteY80" fmla="*/ 3480 h 10000"/>
                <a:gd name="connsiteX81" fmla="*/ 305 w 12244"/>
                <a:gd name="connsiteY81" fmla="*/ 3412 h 10000"/>
                <a:gd name="connsiteX82" fmla="*/ 365 w 12244"/>
                <a:gd name="connsiteY82" fmla="*/ 3379 h 10000"/>
                <a:gd name="connsiteX83" fmla="*/ 427 w 12244"/>
                <a:gd name="connsiteY83" fmla="*/ 3344 h 10000"/>
                <a:gd name="connsiteX84" fmla="*/ 489 w 12244"/>
                <a:gd name="connsiteY84" fmla="*/ 3310 h 10000"/>
                <a:gd name="connsiteX85" fmla="*/ 427 w 12244"/>
                <a:gd name="connsiteY85" fmla="*/ 3243 h 10000"/>
                <a:gd name="connsiteX86" fmla="*/ 427 w 12244"/>
                <a:gd name="connsiteY86" fmla="*/ 3210 h 10000"/>
                <a:gd name="connsiteX87" fmla="*/ 365 w 12244"/>
                <a:gd name="connsiteY87" fmla="*/ 3175 h 10000"/>
                <a:gd name="connsiteX88" fmla="*/ 365 w 12244"/>
                <a:gd name="connsiteY88" fmla="*/ 3141 h 10000"/>
                <a:gd name="connsiteX89" fmla="*/ 427 w 12244"/>
                <a:gd name="connsiteY89" fmla="*/ 2973 h 10000"/>
                <a:gd name="connsiteX90" fmla="*/ 489 w 12244"/>
                <a:gd name="connsiteY90" fmla="*/ 2837 h 10000"/>
                <a:gd name="connsiteX91" fmla="*/ 609 w 12244"/>
                <a:gd name="connsiteY91" fmla="*/ 2736 h 10000"/>
                <a:gd name="connsiteX92" fmla="*/ 671 w 12244"/>
                <a:gd name="connsiteY92" fmla="*/ 2568 h 10000"/>
                <a:gd name="connsiteX93" fmla="*/ 609 w 12244"/>
                <a:gd name="connsiteY93" fmla="*/ 2499 h 10000"/>
                <a:gd name="connsiteX94" fmla="*/ 609 w 12244"/>
                <a:gd name="connsiteY94" fmla="*/ 2432 h 10000"/>
                <a:gd name="connsiteX95" fmla="*/ 489 w 12244"/>
                <a:gd name="connsiteY95" fmla="*/ 2297 h 10000"/>
                <a:gd name="connsiteX96" fmla="*/ 489 w 12244"/>
                <a:gd name="connsiteY96" fmla="*/ 2195 h 10000"/>
                <a:gd name="connsiteX97" fmla="*/ 427 w 12244"/>
                <a:gd name="connsiteY97" fmla="*/ 2129 h 10000"/>
                <a:gd name="connsiteX98" fmla="*/ 244 w 12244"/>
                <a:gd name="connsiteY98" fmla="*/ 1993 h 10000"/>
                <a:gd name="connsiteX99" fmla="*/ 60 w 12244"/>
                <a:gd name="connsiteY99" fmla="*/ 1892 h 10000"/>
                <a:gd name="connsiteX100" fmla="*/ 60 w 12244"/>
                <a:gd name="connsiteY100" fmla="*/ 1824 h 10000"/>
                <a:gd name="connsiteX101" fmla="*/ 0 w 12244"/>
                <a:gd name="connsiteY101" fmla="*/ 1757 h 10000"/>
                <a:gd name="connsiteX102" fmla="*/ 60 w 12244"/>
                <a:gd name="connsiteY102" fmla="*/ 1622 h 10000"/>
                <a:gd name="connsiteX103" fmla="*/ 244 w 12244"/>
                <a:gd name="connsiteY103" fmla="*/ 1486 h 10000"/>
                <a:gd name="connsiteX104" fmla="*/ 609 w 12244"/>
                <a:gd name="connsiteY104" fmla="*/ 1318 h 10000"/>
                <a:gd name="connsiteX105" fmla="*/ 733 w 12244"/>
                <a:gd name="connsiteY105" fmla="*/ 1216 h 10000"/>
                <a:gd name="connsiteX106" fmla="*/ 854 w 12244"/>
                <a:gd name="connsiteY106" fmla="*/ 1115 h 10000"/>
                <a:gd name="connsiteX107" fmla="*/ 974 w 12244"/>
                <a:gd name="connsiteY107" fmla="*/ 844 h 10000"/>
                <a:gd name="connsiteX108" fmla="*/ 1036 w 12244"/>
                <a:gd name="connsiteY108" fmla="*/ 778 h 10000"/>
                <a:gd name="connsiteX109" fmla="*/ 1160 w 12244"/>
                <a:gd name="connsiteY109" fmla="*/ 676 h 10000"/>
                <a:gd name="connsiteX110" fmla="*/ 1219 w 12244"/>
                <a:gd name="connsiteY110" fmla="*/ 575 h 10000"/>
                <a:gd name="connsiteX111" fmla="*/ 1281 w 12244"/>
                <a:gd name="connsiteY111" fmla="*/ 439 h 10000"/>
                <a:gd name="connsiteX112" fmla="*/ 1281 w 12244"/>
                <a:gd name="connsiteY112" fmla="*/ 135 h 10000"/>
                <a:gd name="connsiteX113" fmla="*/ 1281 w 12244"/>
                <a:gd name="connsiteY113" fmla="*/ 33 h 10000"/>
                <a:gd name="connsiteX114" fmla="*/ 1341 w 12244"/>
                <a:gd name="connsiteY114" fmla="*/ 0 h 10000"/>
                <a:gd name="connsiteX115" fmla="*/ 7565 w 12244"/>
                <a:gd name="connsiteY115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4576 w 12244"/>
                <a:gd name="connsiteY10" fmla="*/ 9255 h 10000"/>
                <a:gd name="connsiteX11" fmla="*/ 4026 w 12244"/>
                <a:gd name="connsiteY11" fmla="*/ 9189 h 10000"/>
                <a:gd name="connsiteX12" fmla="*/ 3600 w 12244"/>
                <a:gd name="connsiteY12" fmla="*/ 9189 h 10000"/>
                <a:gd name="connsiteX13" fmla="*/ 3356 w 12244"/>
                <a:gd name="connsiteY13" fmla="*/ 9121 h 10000"/>
                <a:gd name="connsiteX14" fmla="*/ 3294 w 12244"/>
                <a:gd name="connsiteY14" fmla="*/ 9053 h 10000"/>
                <a:gd name="connsiteX15" fmla="*/ 3234 w 12244"/>
                <a:gd name="connsiteY15" fmla="*/ 9019 h 10000"/>
                <a:gd name="connsiteX16" fmla="*/ 3294 w 12244"/>
                <a:gd name="connsiteY16" fmla="*/ 8817 h 10000"/>
                <a:gd name="connsiteX17" fmla="*/ 3356 w 12244"/>
                <a:gd name="connsiteY17" fmla="*/ 8682 h 10000"/>
                <a:gd name="connsiteX18" fmla="*/ 3478 w 12244"/>
                <a:gd name="connsiteY18" fmla="*/ 8513 h 10000"/>
                <a:gd name="connsiteX19" fmla="*/ 3537 w 12244"/>
                <a:gd name="connsiteY19" fmla="*/ 8378 h 10000"/>
                <a:gd name="connsiteX20" fmla="*/ 3234 w 12244"/>
                <a:gd name="connsiteY20" fmla="*/ 8276 h 10000"/>
                <a:gd name="connsiteX21" fmla="*/ 3172 w 12244"/>
                <a:gd name="connsiteY21" fmla="*/ 8243 h 10000"/>
                <a:gd name="connsiteX22" fmla="*/ 3111 w 12244"/>
                <a:gd name="connsiteY22" fmla="*/ 8175 h 10000"/>
                <a:gd name="connsiteX23" fmla="*/ 3172 w 12244"/>
                <a:gd name="connsiteY23" fmla="*/ 8073 h 10000"/>
                <a:gd name="connsiteX24" fmla="*/ 3234 w 12244"/>
                <a:gd name="connsiteY24" fmla="*/ 8040 h 10000"/>
                <a:gd name="connsiteX25" fmla="*/ 3050 w 12244"/>
                <a:gd name="connsiteY25" fmla="*/ 7838 h 10000"/>
                <a:gd name="connsiteX26" fmla="*/ 2869 w 12244"/>
                <a:gd name="connsiteY26" fmla="*/ 7668 h 10000"/>
                <a:gd name="connsiteX27" fmla="*/ 2442 w 12244"/>
                <a:gd name="connsiteY27" fmla="*/ 7364 h 10000"/>
                <a:gd name="connsiteX28" fmla="*/ 2255 w 12244"/>
                <a:gd name="connsiteY28" fmla="*/ 7195 h 10000"/>
                <a:gd name="connsiteX29" fmla="*/ 2134 w 12244"/>
                <a:gd name="connsiteY29" fmla="*/ 6992 h 10000"/>
                <a:gd name="connsiteX30" fmla="*/ 2012 w 12244"/>
                <a:gd name="connsiteY30" fmla="*/ 6790 h 10000"/>
                <a:gd name="connsiteX31" fmla="*/ 1952 w 12244"/>
                <a:gd name="connsiteY31" fmla="*/ 6553 h 10000"/>
                <a:gd name="connsiteX32" fmla="*/ 2012 w 12244"/>
                <a:gd name="connsiteY32" fmla="*/ 6487 h 10000"/>
                <a:gd name="connsiteX33" fmla="*/ 2012 w 12244"/>
                <a:gd name="connsiteY33" fmla="*/ 6451 h 10000"/>
                <a:gd name="connsiteX34" fmla="*/ 2134 w 12244"/>
                <a:gd name="connsiteY34" fmla="*/ 6385 h 10000"/>
                <a:gd name="connsiteX35" fmla="*/ 2255 w 12244"/>
                <a:gd name="connsiteY35" fmla="*/ 6316 h 10000"/>
                <a:gd name="connsiteX36" fmla="*/ 2318 w 12244"/>
                <a:gd name="connsiteY36" fmla="*/ 6283 h 10000"/>
                <a:gd name="connsiteX37" fmla="*/ 2318 w 12244"/>
                <a:gd name="connsiteY37" fmla="*/ 6216 h 10000"/>
                <a:gd name="connsiteX38" fmla="*/ 2318 w 12244"/>
                <a:gd name="connsiteY38" fmla="*/ 6147 h 10000"/>
                <a:gd name="connsiteX39" fmla="*/ 2196 w 12244"/>
                <a:gd name="connsiteY39" fmla="*/ 6081 h 10000"/>
                <a:gd name="connsiteX40" fmla="*/ 1952 w 12244"/>
                <a:gd name="connsiteY40" fmla="*/ 5945 h 10000"/>
                <a:gd name="connsiteX41" fmla="*/ 1707 w 12244"/>
                <a:gd name="connsiteY41" fmla="*/ 5844 h 10000"/>
                <a:gd name="connsiteX42" fmla="*/ 1585 w 12244"/>
                <a:gd name="connsiteY42" fmla="*/ 5742 h 10000"/>
                <a:gd name="connsiteX43" fmla="*/ 1585 w 12244"/>
                <a:gd name="connsiteY43" fmla="*/ 5676 h 10000"/>
                <a:gd name="connsiteX44" fmla="*/ 1647 w 12244"/>
                <a:gd name="connsiteY44" fmla="*/ 5372 h 10000"/>
                <a:gd name="connsiteX45" fmla="*/ 1647 w 12244"/>
                <a:gd name="connsiteY45" fmla="*/ 5237 h 10000"/>
                <a:gd name="connsiteX46" fmla="*/ 1585 w 12244"/>
                <a:gd name="connsiteY46" fmla="*/ 5101 h 10000"/>
                <a:gd name="connsiteX47" fmla="*/ 1769 w 12244"/>
                <a:gd name="connsiteY47" fmla="*/ 5101 h 10000"/>
                <a:gd name="connsiteX48" fmla="*/ 1890 w 12244"/>
                <a:gd name="connsiteY48" fmla="*/ 5270 h 10000"/>
                <a:gd name="connsiteX49" fmla="*/ 2134 w 12244"/>
                <a:gd name="connsiteY49" fmla="*/ 5405 h 10000"/>
                <a:gd name="connsiteX50" fmla="*/ 2134 w 12244"/>
                <a:gd name="connsiteY50" fmla="*/ 5337 h 10000"/>
                <a:gd name="connsiteX51" fmla="*/ 2134 w 12244"/>
                <a:gd name="connsiteY51" fmla="*/ 5303 h 10000"/>
                <a:gd name="connsiteX52" fmla="*/ 2072 w 12244"/>
                <a:gd name="connsiteY52" fmla="*/ 5237 h 10000"/>
                <a:gd name="connsiteX53" fmla="*/ 2012 w 12244"/>
                <a:gd name="connsiteY53" fmla="*/ 5169 h 10000"/>
                <a:gd name="connsiteX54" fmla="*/ 1952 w 12244"/>
                <a:gd name="connsiteY54" fmla="*/ 5067 h 10000"/>
                <a:gd name="connsiteX55" fmla="*/ 1890 w 12244"/>
                <a:gd name="connsiteY55" fmla="*/ 4966 h 10000"/>
                <a:gd name="connsiteX56" fmla="*/ 1952 w 12244"/>
                <a:gd name="connsiteY56" fmla="*/ 4898 h 10000"/>
                <a:gd name="connsiteX57" fmla="*/ 2012 w 12244"/>
                <a:gd name="connsiteY57" fmla="*/ 4865 h 10000"/>
                <a:gd name="connsiteX58" fmla="*/ 2134 w 12244"/>
                <a:gd name="connsiteY58" fmla="*/ 4831 h 10000"/>
                <a:gd name="connsiteX59" fmla="*/ 2196 w 12244"/>
                <a:gd name="connsiteY59" fmla="*/ 4763 h 10000"/>
                <a:gd name="connsiteX60" fmla="*/ 2134 w 12244"/>
                <a:gd name="connsiteY60" fmla="*/ 4730 h 10000"/>
                <a:gd name="connsiteX61" fmla="*/ 2012 w 12244"/>
                <a:gd name="connsiteY61" fmla="*/ 4696 h 10000"/>
                <a:gd name="connsiteX62" fmla="*/ 1952 w 12244"/>
                <a:gd name="connsiteY62" fmla="*/ 4696 h 10000"/>
                <a:gd name="connsiteX63" fmla="*/ 1828 w 12244"/>
                <a:gd name="connsiteY63" fmla="*/ 4730 h 10000"/>
                <a:gd name="connsiteX64" fmla="*/ 1769 w 12244"/>
                <a:gd name="connsiteY64" fmla="*/ 4831 h 10000"/>
                <a:gd name="connsiteX65" fmla="*/ 1769 w 12244"/>
                <a:gd name="connsiteY65" fmla="*/ 5101 h 10000"/>
                <a:gd name="connsiteX66" fmla="*/ 1585 w 12244"/>
                <a:gd name="connsiteY66" fmla="*/ 5034 h 10000"/>
                <a:gd name="connsiteX67" fmla="*/ 1403 w 12244"/>
                <a:gd name="connsiteY67" fmla="*/ 4796 h 10000"/>
                <a:gd name="connsiteX68" fmla="*/ 1281 w 12244"/>
                <a:gd name="connsiteY68" fmla="*/ 4730 h 10000"/>
                <a:gd name="connsiteX69" fmla="*/ 1097 w 12244"/>
                <a:gd name="connsiteY69" fmla="*/ 4730 h 10000"/>
                <a:gd name="connsiteX70" fmla="*/ 1036 w 12244"/>
                <a:gd name="connsiteY70" fmla="*/ 4696 h 10000"/>
                <a:gd name="connsiteX71" fmla="*/ 1036 w 12244"/>
                <a:gd name="connsiteY71" fmla="*/ 4628 h 10000"/>
                <a:gd name="connsiteX72" fmla="*/ 1097 w 12244"/>
                <a:gd name="connsiteY72" fmla="*/ 4527 h 10000"/>
                <a:gd name="connsiteX73" fmla="*/ 1097 w 12244"/>
                <a:gd name="connsiteY73" fmla="*/ 4459 h 10000"/>
                <a:gd name="connsiteX74" fmla="*/ 1097 w 12244"/>
                <a:gd name="connsiteY74" fmla="*/ 4324 h 10000"/>
                <a:gd name="connsiteX75" fmla="*/ 974 w 12244"/>
                <a:gd name="connsiteY75" fmla="*/ 4189 h 10000"/>
                <a:gd name="connsiteX76" fmla="*/ 733 w 12244"/>
                <a:gd name="connsiteY76" fmla="*/ 3952 h 10000"/>
                <a:gd name="connsiteX77" fmla="*/ 427 w 12244"/>
                <a:gd name="connsiteY77" fmla="*/ 3716 h 10000"/>
                <a:gd name="connsiteX78" fmla="*/ 305 w 12244"/>
                <a:gd name="connsiteY78" fmla="*/ 3615 h 10000"/>
                <a:gd name="connsiteX79" fmla="*/ 305 w 12244"/>
                <a:gd name="connsiteY79" fmla="*/ 3480 h 10000"/>
                <a:gd name="connsiteX80" fmla="*/ 305 w 12244"/>
                <a:gd name="connsiteY80" fmla="*/ 3412 h 10000"/>
                <a:gd name="connsiteX81" fmla="*/ 365 w 12244"/>
                <a:gd name="connsiteY81" fmla="*/ 3379 h 10000"/>
                <a:gd name="connsiteX82" fmla="*/ 427 w 12244"/>
                <a:gd name="connsiteY82" fmla="*/ 3344 h 10000"/>
                <a:gd name="connsiteX83" fmla="*/ 489 w 12244"/>
                <a:gd name="connsiteY83" fmla="*/ 3310 h 10000"/>
                <a:gd name="connsiteX84" fmla="*/ 427 w 12244"/>
                <a:gd name="connsiteY84" fmla="*/ 3243 h 10000"/>
                <a:gd name="connsiteX85" fmla="*/ 427 w 12244"/>
                <a:gd name="connsiteY85" fmla="*/ 3210 h 10000"/>
                <a:gd name="connsiteX86" fmla="*/ 365 w 12244"/>
                <a:gd name="connsiteY86" fmla="*/ 3175 h 10000"/>
                <a:gd name="connsiteX87" fmla="*/ 365 w 12244"/>
                <a:gd name="connsiteY87" fmla="*/ 3141 h 10000"/>
                <a:gd name="connsiteX88" fmla="*/ 427 w 12244"/>
                <a:gd name="connsiteY88" fmla="*/ 2973 h 10000"/>
                <a:gd name="connsiteX89" fmla="*/ 489 w 12244"/>
                <a:gd name="connsiteY89" fmla="*/ 2837 h 10000"/>
                <a:gd name="connsiteX90" fmla="*/ 609 w 12244"/>
                <a:gd name="connsiteY90" fmla="*/ 2736 h 10000"/>
                <a:gd name="connsiteX91" fmla="*/ 671 w 12244"/>
                <a:gd name="connsiteY91" fmla="*/ 2568 h 10000"/>
                <a:gd name="connsiteX92" fmla="*/ 609 w 12244"/>
                <a:gd name="connsiteY92" fmla="*/ 2499 h 10000"/>
                <a:gd name="connsiteX93" fmla="*/ 609 w 12244"/>
                <a:gd name="connsiteY93" fmla="*/ 2432 h 10000"/>
                <a:gd name="connsiteX94" fmla="*/ 489 w 12244"/>
                <a:gd name="connsiteY94" fmla="*/ 2297 h 10000"/>
                <a:gd name="connsiteX95" fmla="*/ 489 w 12244"/>
                <a:gd name="connsiteY95" fmla="*/ 2195 h 10000"/>
                <a:gd name="connsiteX96" fmla="*/ 427 w 12244"/>
                <a:gd name="connsiteY96" fmla="*/ 2129 h 10000"/>
                <a:gd name="connsiteX97" fmla="*/ 244 w 12244"/>
                <a:gd name="connsiteY97" fmla="*/ 1993 h 10000"/>
                <a:gd name="connsiteX98" fmla="*/ 60 w 12244"/>
                <a:gd name="connsiteY98" fmla="*/ 1892 h 10000"/>
                <a:gd name="connsiteX99" fmla="*/ 60 w 12244"/>
                <a:gd name="connsiteY99" fmla="*/ 1824 h 10000"/>
                <a:gd name="connsiteX100" fmla="*/ 0 w 12244"/>
                <a:gd name="connsiteY100" fmla="*/ 1757 h 10000"/>
                <a:gd name="connsiteX101" fmla="*/ 60 w 12244"/>
                <a:gd name="connsiteY101" fmla="*/ 1622 h 10000"/>
                <a:gd name="connsiteX102" fmla="*/ 244 w 12244"/>
                <a:gd name="connsiteY102" fmla="*/ 1486 h 10000"/>
                <a:gd name="connsiteX103" fmla="*/ 609 w 12244"/>
                <a:gd name="connsiteY103" fmla="*/ 1318 h 10000"/>
                <a:gd name="connsiteX104" fmla="*/ 733 w 12244"/>
                <a:gd name="connsiteY104" fmla="*/ 1216 h 10000"/>
                <a:gd name="connsiteX105" fmla="*/ 854 w 12244"/>
                <a:gd name="connsiteY105" fmla="*/ 1115 h 10000"/>
                <a:gd name="connsiteX106" fmla="*/ 974 w 12244"/>
                <a:gd name="connsiteY106" fmla="*/ 844 h 10000"/>
                <a:gd name="connsiteX107" fmla="*/ 1036 w 12244"/>
                <a:gd name="connsiteY107" fmla="*/ 778 h 10000"/>
                <a:gd name="connsiteX108" fmla="*/ 1160 w 12244"/>
                <a:gd name="connsiteY108" fmla="*/ 676 h 10000"/>
                <a:gd name="connsiteX109" fmla="*/ 1219 w 12244"/>
                <a:gd name="connsiteY109" fmla="*/ 575 h 10000"/>
                <a:gd name="connsiteX110" fmla="*/ 1281 w 12244"/>
                <a:gd name="connsiteY110" fmla="*/ 439 h 10000"/>
                <a:gd name="connsiteX111" fmla="*/ 1281 w 12244"/>
                <a:gd name="connsiteY111" fmla="*/ 135 h 10000"/>
                <a:gd name="connsiteX112" fmla="*/ 1281 w 12244"/>
                <a:gd name="connsiteY112" fmla="*/ 33 h 10000"/>
                <a:gd name="connsiteX113" fmla="*/ 1341 w 12244"/>
                <a:gd name="connsiteY113" fmla="*/ 0 h 10000"/>
                <a:gd name="connsiteX114" fmla="*/ 7565 w 12244"/>
                <a:gd name="connsiteY114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4576 w 12244"/>
                <a:gd name="connsiteY9" fmla="*/ 9255 h 10000"/>
                <a:gd name="connsiteX10" fmla="*/ 4026 w 12244"/>
                <a:gd name="connsiteY10" fmla="*/ 9189 h 10000"/>
                <a:gd name="connsiteX11" fmla="*/ 3600 w 12244"/>
                <a:gd name="connsiteY11" fmla="*/ 9189 h 10000"/>
                <a:gd name="connsiteX12" fmla="*/ 3356 w 12244"/>
                <a:gd name="connsiteY12" fmla="*/ 9121 h 10000"/>
                <a:gd name="connsiteX13" fmla="*/ 3294 w 12244"/>
                <a:gd name="connsiteY13" fmla="*/ 9053 h 10000"/>
                <a:gd name="connsiteX14" fmla="*/ 3234 w 12244"/>
                <a:gd name="connsiteY14" fmla="*/ 9019 h 10000"/>
                <a:gd name="connsiteX15" fmla="*/ 3294 w 12244"/>
                <a:gd name="connsiteY15" fmla="*/ 8817 h 10000"/>
                <a:gd name="connsiteX16" fmla="*/ 3356 w 12244"/>
                <a:gd name="connsiteY16" fmla="*/ 8682 h 10000"/>
                <a:gd name="connsiteX17" fmla="*/ 3478 w 12244"/>
                <a:gd name="connsiteY17" fmla="*/ 8513 h 10000"/>
                <a:gd name="connsiteX18" fmla="*/ 3537 w 12244"/>
                <a:gd name="connsiteY18" fmla="*/ 8378 h 10000"/>
                <a:gd name="connsiteX19" fmla="*/ 3234 w 12244"/>
                <a:gd name="connsiteY19" fmla="*/ 8276 h 10000"/>
                <a:gd name="connsiteX20" fmla="*/ 3172 w 12244"/>
                <a:gd name="connsiteY20" fmla="*/ 8243 h 10000"/>
                <a:gd name="connsiteX21" fmla="*/ 3111 w 12244"/>
                <a:gd name="connsiteY21" fmla="*/ 8175 h 10000"/>
                <a:gd name="connsiteX22" fmla="*/ 3172 w 12244"/>
                <a:gd name="connsiteY22" fmla="*/ 8073 h 10000"/>
                <a:gd name="connsiteX23" fmla="*/ 3234 w 12244"/>
                <a:gd name="connsiteY23" fmla="*/ 8040 h 10000"/>
                <a:gd name="connsiteX24" fmla="*/ 3050 w 12244"/>
                <a:gd name="connsiteY24" fmla="*/ 7838 h 10000"/>
                <a:gd name="connsiteX25" fmla="*/ 2869 w 12244"/>
                <a:gd name="connsiteY25" fmla="*/ 7668 h 10000"/>
                <a:gd name="connsiteX26" fmla="*/ 2442 w 12244"/>
                <a:gd name="connsiteY26" fmla="*/ 7364 h 10000"/>
                <a:gd name="connsiteX27" fmla="*/ 2255 w 12244"/>
                <a:gd name="connsiteY27" fmla="*/ 7195 h 10000"/>
                <a:gd name="connsiteX28" fmla="*/ 2134 w 12244"/>
                <a:gd name="connsiteY28" fmla="*/ 6992 h 10000"/>
                <a:gd name="connsiteX29" fmla="*/ 2012 w 12244"/>
                <a:gd name="connsiteY29" fmla="*/ 6790 h 10000"/>
                <a:gd name="connsiteX30" fmla="*/ 1952 w 12244"/>
                <a:gd name="connsiteY30" fmla="*/ 6553 h 10000"/>
                <a:gd name="connsiteX31" fmla="*/ 2012 w 12244"/>
                <a:gd name="connsiteY31" fmla="*/ 6487 h 10000"/>
                <a:gd name="connsiteX32" fmla="*/ 2012 w 12244"/>
                <a:gd name="connsiteY32" fmla="*/ 6451 h 10000"/>
                <a:gd name="connsiteX33" fmla="*/ 2134 w 12244"/>
                <a:gd name="connsiteY33" fmla="*/ 6385 h 10000"/>
                <a:gd name="connsiteX34" fmla="*/ 2255 w 12244"/>
                <a:gd name="connsiteY34" fmla="*/ 6316 h 10000"/>
                <a:gd name="connsiteX35" fmla="*/ 2318 w 12244"/>
                <a:gd name="connsiteY35" fmla="*/ 6283 h 10000"/>
                <a:gd name="connsiteX36" fmla="*/ 2318 w 12244"/>
                <a:gd name="connsiteY36" fmla="*/ 6216 h 10000"/>
                <a:gd name="connsiteX37" fmla="*/ 2318 w 12244"/>
                <a:gd name="connsiteY37" fmla="*/ 6147 h 10000"/>
                <a:gd name="connsiteX38" fmla="*/ 2196 w 12244"/>
                <a:gd name="connsiteY38" fmla="*/ 6081 h 10000"/>
                <a:gd name="connsiteX39" fmla="*/ 1952 w 12244"/>
                <a:gd name="connsiteY39" fmla="*/ 5945 h 10000"/>
                <a:gd name="connsiteX40" fmla="*/ 1707 w 12244"/>
                <a:gd name="connsiteY40" fmla="*/ 5844 h 10000"/>
                <a:gd name="connsiteX41" fmla="*/ 1585 w 12244"/>
                <a:gd name="connsiteY41" fmla="*/ 5742 h 10000"/>
                <a:gd name="connsiteX42" fmla="*/ 1585 w 12244"/>
                <a:gd name="connsiteY42" fmla="*/ 5676 h 10000"/>
                <a:gd name="connsiteX43" fmla="*/ 1647 w 12244"/>
                <a:gd name="connsiteY43" fmla="*/ 5372 h 10000"/>
                <a:gd name="connsiteX44" fmla="*/ 1647 w 12244"/>
                <a:gd name="connsiteY44" fmla="*/ 5237 h 10000"/>
                <a:gd name="connsiteX45" fmla="*/ 1585 w 12244"/>
                <a:gd name="connsiteY45" fmla="*/ 5101 h 10000"/>
                <a:gd name="connsiteX46" fmla="*/ 1769 w 12244"/>
                <a:gd name="connsiteY46" fmla="*/ 5101 h 10000"/>
                <a:gd name="connsiteX47" fmla="*/ 1890 w 12244"/>
                <a:gd name="connsiteY47" fmla="*/ 5270 h 10000"/>
                <a:gd name="connsiteX48" fmla="*/ 2134 w 12244"/>
                <a:gd name="connsiteY48" fmla="*/ 5405 h 10000"/>
                <a:gd name="connsiteX49" fmla="*/ 2134 w 12244"/>
                <a:gd name="connsiteY49" fmla="*/ 5337 h 10000"/>
                <a:gd name="connsiteX50" fmla="*/ 2134 w 12244"/>
                <a:gd name="connsiteY50" fmla="*/ 5303 h 10000"/>
                <a:gd name="connsiteX51" fmla="*/ 2072 w 12244"/>
                <a:gd name="connsiteY51" fmla="*/ 5237 h 10000"/>
                <a:gd name="connsiteX52" fmla="*/ 2012 w 12244"/>
                <a:gd name="connsiteY52" fmla="*/ 5169 h 10000"/>
                <a:gd name="connsiteX53" fmla="*/ 1952 w 12244"/>
                <a:gd name="connsiteY53" fmla="*/ 5067 h 10000"/>
                <a:gd name="connsiteX54" fmla="*/ 1890 w 12244"/>
                <a:gd name="connsiteY54" fmla="*/ 4966 h 10000"/>
                <a:gd name="connsiteX55" fmla="*/ 1952 w 12244"/>
                <a:gd name="connsiteY55" fmla="*/ 4898 h 10000"/>
                <a:gd name="connsiteX56" fmla="*/ 2012 w 12244"/>
                <a:gd name="connsiteY56" fmla="*/ 4865 h 10000"/>
                <a:gd name="connsiteX57" fmla="*/ 2134 w 12244"/>
                <a:gd name="connsiteY57" fmla="*/ 4831 h 10000"/>
                <a:gd name="connsiteX58" fmla="*/ 2196 w 12244"/>
                <a:gd name="connsiteY58" fmla="*/ 4763 h 10000"/>
                <a:gd name="connsiteX59" fmla="*/ 2134 w 12244"/>
                <a:gd name="connsiteY59" fmla="*/ 4730 h 10000"/>
                <a:gd name="connsiteX60" fmla="*/ 2012 w 12244"/>
                <a:gd name="connsiteY60" fmla="*/ 4696 h 10000"/>
                <a:gd name="connsiteX61" fmla="*/ 1952 w 12244"/>
                <a:gd name="connsiteY61" fmla="*/ 4696 h 10000"/>
                <a:gd name="connsiteX62" fmla="*/ 1828 w 12244"/>
                <a:gd name="connsiteY62" fmla="*/ 4730 h 10000"/>
                <a:gd name="connsiteX63" fmla="*/ 1769 w 12244"/>
                <a:gd name="connsiteY63" fmla="*/ 4831 h 10000"/>
                <a:gd name="connsiteX64" fmla="*/ 1769 w 12244"/>
                <a:gd name="connsiteY64" fmla="*/ 5101 h 10000"/>
                <a:gd name="connsiteX65" fmla="*/ 1585 w 12244"/>
                <a:gd name="connsiteY65" fmla="*/ 5034 h 10000"/>
                <a:gd name="connsiteX66" fmla="*/ 1403 w 12244"/>
                <a:gd name="connsiteY66" fmla="*/ 4796 h 10000"/>
                <a:gd name="connsiteX67" fmla="*/ 1281 w 12244"/>
                <a:gd name="connsiteY67" fmla="*/ 4730 h 10000"/>
                <a:gd name="connsiteX68" fmla="*/ 1097 w 12244"/>
                <a:gd name="connsiteY68" fmla="*/ 4730 h 10000"/>
                <a:gd name="connsiteX69" fmla="*/ 1036 w 12244"/>
                <a:gd name="connsiteY69" fmla="*/ 4696 h 10000"/>
                <a:gd name="connsiteX70" fmla="*/ 1036 w 12244"/>
                <a:gd name="connsiteY70" fmla="*/ 4628 h 10000"/>
                <a:gd name="connsiteX71" fmla="*/ 1097 w 12244"/>
                <a:gd name="connsiteY71" fmla="*/ 4527 h 10000"/>
                <a:gd name="connsiteX72" fmla="*/ 1097 w 12244"/>
                <a:gd name="connsiteY72" fmla="*/ 4459 h 10000"/>
                <a:gd name="connsiteX73" fmla="*/ 1097 w 12244"/>
                <a:gd name="connsiteY73" fmla="*/ 4324 h 10000"/>
                <a:gd name="connsiteX74" fmla="*/ 974 w 12244"/>
                <a:gd name="connsiteY74" fmla="*/ 4189 h 10000"/>
                <a:gd name="connsiteX75" fmla="*/ 733 w 12244"/>
                <a:gd name="connsiteY75" fmla="*/ 3952 h 10000"/>
                <a:gd name="connsiteX76" fmla="*/ 427 w 12244"/>
                <a:gd name="connsiteY76" fmla="*/ 3716 h 10000"/>
                <a:gd name="connsiteX77" fmla="*/ 305 w 12244"/>
                <a:gd name="connsiteY77" fmla="*/ 3615 h 10000"/>
                <a:gd name="connsiteX78" fmla="*/ 305 w 12244"/>
                <a:gd name="connsiteY78" fmla="*/ 3480 h 10000"/>
                <a:gd name="connsiteX79" fmla="*/ 305 w 12244"/>
                <a:gd name="connsiteY79" fmla="*/ 3412 h 10000"/>
                <a:gd name="connsiteX80" fmla="*/ 365 w 12244"/>
                <a:gd name="connsiteY80" fmla="*/ 3379 h 10000"/>
                <a:gd name="connsiteX81" fmla="*/ 427 w 12244"/>
                <a:gd name="connsiteY81" fmla="*/ 3344 h 10000"/>
                <a:gd name="connsiteX82" fmla="*/ 489 w 12244"/>
                <a:gd name="connsiteY82" fmla="*/ 3310 h 10000"/>
                <a:gd name="connsiteX83" fmla="*/ 427 w 12244"/>
                <a:gd name="connsiteY83" fmla="*/ 3243 h 10000"/>
                <a:gd name="connsiteX84" fmla="*/ 427 w 12244"/>
                <a:gd name="connsiteY84" fmla="*/ 3210 h 10000"/>
                <a:gd name="connsiteX85" fmla="*/ 365 w 12244"/>
                <a:gd name="connsiteY85" fmla="*/ 3175 h 10000"/>
                <a:gd name="connsiteX86" fmla="*/ 365 w 12244"/>
                <a:gd name="connsiteY86" fmla="*/ 3141 h 10000"/>
                <a:gd name="connsiteX87" fmla="*/ 427 w 12244"/>
                <a:gd name="connsiteY87" fmla="*/ 2973 h 10000"/>
                <a:gd name="connsiteX88" fmla="*/ 489 w 12244"/>
                <a:gd name="connsiteY88" fmla="*/ 2837 h 10000"/>
                <a:gd name="connsiteX89" fmla="*/ 609 w 12244"/>
                <a:gd name="connsiteY89" fmla="*/ 2736 h 10000"/>
                <a:gd name="connsiteX90" fmla="*/ 671 w 12244"/>
                <a:gd name="connsiteY90" fmla="*/ 2568 h 10000"/>
                <a:gd name="connsiteX91" fmla="*/ 609 w 12244"/>
                <a:gd name="connsiteY91" fmla="*/ 2499 h 10000"/>
                <a:gd name="connsiteX92" fmla="*/ 609 w 12244"/>
                <a:gd name="connsiteY92" fmla="*/ 2432 h 10000"/>
                <a:gd name="connsiteX93" fmla="*/ 489 w 12244"/>
                <a:gd name="connsiteY93" fmla="*/ 2297 h 10000"/>
                <a:gd name="connsiteX94" fmla="*/ 489 w 12244"/>
                <a:gd name="connsiteY94" fmla="*/ 2195 h 10000"/>
                <a:gd name="connsiteX95" fmla="*/ 427 w 12244"/>
                <a:gd name="connsiteY95" fmla="*/ 2129 h 10000"/>
                <a:gd name="connsiteX96" fmla="*/ 244 w 12244"/>
                <a:gd name="connsiteY96" fmla="*/ 1993 h 10000"/>
                <a:gd name="connsiteX97" fmla="*/ 60 w 12244"/>
                <a:gd name="connsiteY97" fmla="*/ 1892 h 10000"/>
                <a:gd name="connsiteX98" fmla="*/ 60 w 12244"/>
                <a:gd name="connsiteY98" fmla="*/ 1824 h 10000"/>
                <a:gd name="connsiteX99" fmla="*/ 0 w 12244"/>
                <a:gd name="connsiteY99" fmla="*/ 1757 h 10000"/>
                <a:gd name="connsiteX100" fmla="*/ 60 w 12244"/>
                <a:gd name="connsiteY100" fmla="*/ 1622 h 10000"/>
                <a:gd name="connsiteX101" fmla="*/ 244 w 12244"/>
                <a:gd name="connsiteY101" fmla="*/ 1486 h 10000"/>
                <a:gd name="connsiteX102" fmla="*/ 609 w 12244"/>
                <a:gd name="connsiteY102" fmla="*/ 1318 h 10000"/>
                <a:gd name="connsiteX103" fmla="*/ 733 w 12244"/>
                <a:gd name="connsiteY103" fmla="*/ 1216 h 10000"/>
                <a:gd name="connsiteX104" fmla="*/ 854 w 12244"/>
                <a:gd name="connsiteY104" fmla="*/ 1115 h 10000"/>
                <a:gd name="connsiteX105" fmla="*/ 974 w 12244"/>
                <a:gd name="connsiteY105" fmla="*/ 844 h 10000"/>
                <a:gd name="connsiteX106" fmla="*/ 1036 w 12244"/>
                <a:gd name="connsiteY106" fmla="*/ 778 h 10000"/>
                <a:gd name="connsiteX107" fmla="*/ 1160 w 12244"/>
                <a:gd name="connsiteY107" fmla="*/ 676 h 10000"/>
                <a:gd name="connsiteX108" fmla="*/ 1219 w 12244"/>
                <a:gd name="connsiteY108" fmla="*/ 575 h 10000"/>
                <a:gd name="connsiteX109" fmla="*/ 1281 w 12244"/>
                <a:gd name="connsiteY109" fmla="*/ 439 h 10000"/>
                <a:gd name="connsiteX110" fmla="*/ 1281 w 12244"/>
                <a:gd name="connsiteY110" fmla="*/ 135 h 10000"/>
                <a:gd name="connsiteX111" fmla="*/ 1281 w 12244"/>
                <a:gd name="connsiteY111" fmla="*/ 33 h 10000"/>
                <a:gd name="connsiteX112" fmla="*/ 1341 w 12244"/>
                <a:gd name="connsiteY112" fmla="*/ 0 h 10000"/>
                <a:gd name="connsiteX113" fmla="*/ 7565 w 12244"/>
                <a:gd name="connsiteY113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4576 w 12244"/>
                <a:gd name="connsiteY8" fmla="*/ 9255 h 10000"/>
                <a:gd name="connsiteX9" fmla="*/ 4026 w 12244"/>
                <a:gd name="connsiteY9" fmla="*/ 9189 h 10000"/>
                <a:gd name="connsiteX10" fmla="*/ 3600 w 12244"/>
                <a:gd name="connsiteY10" fmla="*/ 9189 h 10000"/>
                <a:gd name="connsiteX11" fmla="*/ 3356 w 12244"/>
                <a:gd name="connsiteY11" fmla="*/ 9121 h 10000"/>
                <a:gd name="connsiteX12" fmla="*/ 3294 w 12244"/>
                <a:gd name="connsiteY12" fmla="*/ 9053 h 10000"/>
                <a:gd name="connsiteX13" fmla="*/ 3234 w 12244"/>
                <a:gd name="connsiteY13" fmla="*/ 9019 h 10000"/>
                <a:gd name="connsiteX14" fmla="*/ 3294 w 12244"/>
                <a:gd name="connsiteY14" fmla="*/ 8817 h 10000"/>
                <a:gd name="connsiteX15" fmla="*/ 3356 w 12244"/>
                <a:gd name="connsiteY15" fmla="*/ 8682 h 10000"/>
                <a:gd name="connsiteX16" fmla="*/ 3478 w 12244"/>
                <a:gd name="connsiteY16" fmla="*/ 8513 h 10000"/>
                <a:gd name="connsiteX17" fmla="*/ 3537 w 12244"/>
                <a:gd name="connsiteY17" fmla="*/ 8378 h 10000"/>
                <a:gd name="connsiteX18" fmla="*/ 3234 w 12244"/>
                <a:gd name="connsiteY18" fmla="*/ 8276 h 10000"/>
                <a:gd name="connsiteX19" fmla="*/ 3172 w 12244"/>
                <a:gd name="connsiteY19" fmla="*/ 8243 h 10000"/>
                <a:gd name="connsiteX20" fmla="*/ 3111 w 12244"/>
                <a:gd name="connsiteY20" fmla="*/ 8175 h 10000"/>
                <a:gd name="connsiteX21" fmla="*/ 3172 w 12244"/>
                <a:gd name="connsiteY21" fmla="*/ 8073 h 10000"/>
                <a:gd name="connsiteX22" fmla="*/ 3234 w 12244"/>
                <a:gd name="connsiteY22" fmla="*/ 8040 h 10000"/>
                <a:gd name="connsiteX23" fmla="*/ 3050 w 12244"/>
                <a:gd name="connsiteY23" fmla="*/ 7838 h 10000"/>
                <a:gd name="connsiteX24" fmla="*/ 2869 w 12244"/>
                <a:gd name="connsiteY24" fmla="*/ 7668 h 10000"/>
                <a:gd name="connsiteX25" fmla="*/ 2442 w 12244"/>
                <a:gd name="connsiteY25" fmla="*/ 7364 h 10000"/>
                <a:gd name="connsiteX26" fmla="*/ 2255 w 12244"/>
                <a:gd name="connsiteY26" fmla="*/ 7195 h 10000"/>
                <a:gd name="connsiteX27" fmla="*/ 2134 w 12244"/>
                <a:gd name="connsiteY27" fmla="*/ 6992 h 10000"/>
                <a:gd name="connsiteX28" fmla="*/ 2012 w 12244"/>
                <a:gd name="connsiteY28" fmla="*/ 6790 h 10000"/>
                <a:gd name="connsiteX29" fmla="*/ 1952 w 12244"/>
                <a:gd name="connsiteY29" fmla="*/ 6553 h 10000"/>
                <a:gd name="connsiteX30" fmla="*/ 2012 w 12244"/>
                <a:gd name="connsiteY30" fmla="*/ 6487 h 10000"/>
                <a:gd name="connsiteX31" fmla="*/ 2012 w 12244"/>
                <a:gd name="connsiteY31" fmla="*/ 6451 h 10000"/>
                <a:gd name="connsiteX32" fmla="*/ 2134 w 12244"/>
                <a:gd name="connsiteY32" fmla="*/ 6385 h 10000"/>
                <a:gd name="connsiteX33" fmla="*/ 2255 w 12244"/>
                <a:gd name="connsiteY33" fmla="*/ 6316 h 10000"/>
                <a:gd name="connsiteX34" fmla="*/ 2318 w 12244"/>
                <a:gd name="connsiteY34" fmla="*/ 6283 h 10000"/>
                <a:gd name="connsiteX35" fmla="*/ 2318 w 12244"/>
                <a:gd name="connsiteY35" fmla="*/ 6216 h 10000"/>
                <a:gd name="connsiteX36" fmla="*/ 2318 w 12244"/>
                <a:gd name="connsiteY36" fmla="*/ 6147 h 10000"/>
                <a:gd name="connsiteX37" fmla="*/ 2196 w 12244"/>
                <a:gd name="connsiteY37" fmla="*/ 6081 h 10000"/>
                <a:gd name="connsiteX38" fmla="*/ 1952 w 12244"/>
                <a:gd name="connsiteY38" fmla="*/ 5945 h 10000"/>
                <a:gd name="connsiteX39" fmla="*/ 1707 w 12244"/>
                <a:gd name="connsiteY39" fmla="*/ 5844 h 10000"/>
                <a:gd name="connsiteX40" fmla="*/ 1585 w 12244"/>
                <a:gd name="connsiteY40" fmla="*/ 5742 h 10000"/>
                <a:gd name="connsiteX41" fmla="*/ 1585 w 12244"/>
                <a:gd name="connsiteY41" fmla="*/ 5676 h 10000"/>
                <a:gd name="connsiteX42" fmla="*/ 1647 w 12244"/>
                <a:gd name="connsiteY42" fmla="*/ 5372 h 10000"/>
                <a:gd name="connsiteX43" fmla="*/ 1647 w 12244"/>
                <a:gd name="connsiteY43" fmla="*/ 5237 h 10000"/>
                <a:gd name="connsiteX44" fmla="*/ 1585 w 12244"/>
                <a:gd name="connsiteY44" fmla="*/ 5101 h 10000"/>
                <a:gd name="connsiteX45" fmla="*/ 1769 w 12244"/>
                <a:gd name="connsiteY45" fmla="*/ 5101 h 10000"/>
                <a:gd name="connsiteX46" fmla="*/ 1890 w 12244"/>
                <a:gd name="connsiteY46" fmla="*/ 5270 h 10000"/>
                <a:gd name="connsiteX47" fmla="*/ 2134 w 12244"/>
                <a:gd name="connsiteY47" fmla="*/ 5405 h 10000"/>
                <a:gd name="connsiteX48" fmla="*/ 2134 w 12244"/>
                <a:gd name="connsiteY48" fmla="*/ 5337 h 10000"/>
                <a:gd name="connsiteX49" fmla="*/ 2134 w 12244"/>
                <a:gd name="connsiteY49" fmla="*/ 5303 h 10000"/>
                <a:gd name="connsiteX50" fmla="*/ 2072 w 12244"/>
                <a:gd name="connsiteY50" fmla="*/ 5237 h 10000"/>
                <a:gd name="connsiteX51" fmla="*/ 2012 w 12244"/>
                <a:gd name="connsiteY51" fmla="*/ 5169 h 10000"/>
                <a:gd name="connsiteX52" fmla="*/ 1952 w 12244"/>
                <a:gd name="connsiteY52" fmla="*/ 5067 h 10000"/>
                <a:gd name="connsiteX53" fmla="*/ 1890 w 12244"/>
                <a:gd name="connsiteY53" fmla="*/ 4966 h 10000"/>
                <a:gd name="connsiteX54" fmla="*/ 1952 w 12244"/>
                <a:gd name="connsiteY54" fmla="*/ 4898 h 10000"/>
                <a:gd name="connsiteX55" fmla="*/ 2012 w 12244"/>
                <a:gd name="connsiteY55" fmla="*/ 4865 h 10000"/>
                <a:gd name="connsiteX56" fmla="*/ 2134 w 12244"/>
                <a:gd name="connsiteY56" fmla="*/ 4831 h 10000"/>
                <a:gd name="connsiteX57" fmla="*/ 2196 w 12244"/>
                <a:gd name="connsiteY57" fmla="*/ 4763 h 10000"/>
                <a:gd name="connsiteX58" fmla="*/ 2134 w 12244"/>
                <a:gd name="connsiteY58" fmla="*/ 4730 h 10000"/>
                <a:gd name="connsiteX59" fmla="*/ 2012 w 12244"/>
                <a:gd name="connsiteY59" fmla="*/ 4696 h 10000"/>
                <a:gd name="connsiteX60" fmla="*/ 1952 w 12244"/>
                <a:gd name="connsiteY60" fmla="*/ 4696 h 10000"/>
                <a:gd name="connsiteX61" fmla="*/ 1828 w 12244"/>
                <a:gd name="connsiteY61" fmla="*/ 4730 h 10000"/>
                <a:gd name="connsiteX62" fmla="*/ 1769 w 12244"/>
                <a:gd name="connsiteY62" fmla="*/ 4831 h 10000"/>
                <a:gd name="connsiteX63" fmla="*/ 1769 w 12244"/>
                <a:gd name="connsiteY63" fmla="*/ 5101 h 10000"/>
                <a:gd name="connsiteX64" fmla="*/ 1585 w 12244"/>
                <a:gd name="connsiteY64" fmla="*/ 5034 h 10000"/>
                <a:gd name="connsiteX65" fmla="*/ 1403 w 12244"/>
                <a:gd name="connsiteY65" fmla="*/ 4796 h 10000"/>
                <a:gd name="connsiteX66" fmla="*/ 1281 w 12244"/>
                <a:gd name="connsiteY66" fmla="*/ 4730 h 10000"/>
                <a:gd name="connsiteX67" fmla="*/ 1097 w 12244"/>
                <a:gd name="connsiteY67" fmla="*/ 4730 h 10000"/>
                <a:gd name="connsiteX68" fmla="*/ 1036 w 12244"/>
                <a:gd name="connsiteY68" fmla="*/ 4696 h 10000"/>
                <a:gd name="connsiteX69" fmla="*/ 1036 w 12244"/>
                <a:gd name="connsiteY69" fmla="*/ 4628 h 10000"/>
                <a:gd name="connsiteX70" fmla="*/ 1097 w 12244"/>
                <a:gd name="connsiteY70" fmla="*/ 4527 h 10000"/>
                <a:gd name="connsiteX71" fmla="*/ 1097 w 12244"/>
                <a:gd name="connsiteY71" fmla="*/ 4459 h 10000"/>
                <a:gd name="connsiteX72" fmla="*/ 1097 w 12244"/>
                <a:gd name="connsiteY72" fmla="*/ 4324 h 10000"/>
                <a:gd name="connsiteX73" fmla="*/ 974 w 12244"/>
                <a:gd name="connsiteY73" fmla="*/ 4189 h 10000"/>
                <a:gd name="connsiteX74" fmla="*/ 733 w 12244"/>
                <a:gd name="connsiteY74" fmla="*/ 3952 h 10000"/>
                <a:gd name="connsiteX75" fmla="*/ 427 w 12244"/>
                <a:gd name="connsiteY75" fmla="*/ 3716 h 10000"/>
                <a:gd name="connsiteX76" fmla="*/ 305 w 12244"/>
                <a:gd name="connsiteY76" fmla="*/ 3615 h 10000"/>
                <a:gd name="connsiteX77" fmla="*/ 305 w 12244"/>
                <a:gd name="connsiteY77" fmla="*/ 3480 h 10000"/>
                <a:gd name="connsiteX78" fmla="*/ 305 w 12244"/>
                <a:gd name="connsiteY78" fmla="*/ 3412 h 10000"/>
                <a:gd name="connsiteX79" fmla="*/ 365 w 12244"/>
                <a:gd name="connsiteY79" fmla="*/ 3379 h 10000"/>
                <a:gd name="connsiteX80" fmla="*/ 427 w 12244"/>
                <a:gd name="connsiteY80" fmla="*/ 3344 h 10000"/>
                <a:gd name="connsiteX81" fmla="*/ 489 w 12244"/>
                <a:gd name="connsiteY81" fmla="*/ 3310 h 10000"/>
                <a:gd name="connsiteX82" fmla="*/ 427 w 12244"/>
                <a:gd name="connsiteY82" fmla="*/ 3243 h 10000"/>
                <a:gd name="connsiteX83" fmla="*/ 427 w 12244"/>
                <a:gd name="connsiteY83" fmla="*/ 3210 h 10000"/>
                <a:gd name="connsiteX84" fmla="*/ 365 w 12244"/>
                <a:gd name="connsiteY84" fmla="*/ 3175 h 10000"/>
                <a:gd name="connsiteX85" fmla="*/ 365 w 12244"/>
                <a:gd name="connsiteY85" fmla="*/ 3141 h 10000"/>
                <a:gd name="connsiteX86" fmla="*/ 427 w 12244"/>
                <a:gd name="connsiteY86" fmla="*/ 2973 h 10000"/>
                <a:gd name="connsiteX87" fmla="*/ 489 w 12244"/>
                <a:gd name="connsiteY87" fmla="*/ 2837 h 10000"/>
                <a:gd name="connsiteX88" fmla="*/ 609 w 12244"/>
                <a:gd name="connsiteY88" fmla="*/ 2736 h 10000"/>
                <a:gd name="connsiteX89" fmla="*/ 671 w 12244"/>
                <a:gd name="connsiteY89" fmla="*/ 2568 h 10000"/>
                <a:gd name="connsiteX90" fmla="*/ 609 w 12244"/>
                <a:gd name="connsiteY90" fmla="*/ 2499 h 10000"/>
                <a:gd name="connsiteX91" fmla="*/ 609 w 12244"/>
                <a:gd name="connsiteY91" fmla="*/ 2432 h 10000"/>
                <a:gd name="connsiteX92" fmla="*/ 489 w 12244"/>
                <a:gd name="connsiteY92" fmla="*/ 2297 h 10000"/>
                <a:gd name="connsiteX93" fmla="*/ 489 w 12244"/>
                <a:gd name="connsiteY93" fmla="*/ 2195 h 10000"/>
                <a:gd name="connsiteX94" fmla="*/ 427 w 12244"/>
                <a:gd name="connsiteY94" fmla="*/ 2129 h 10000"/>
                <a:gd name="connsiteX95" fmla="*/ 244 w 12244"/>
                <a:gd name="connsiteY95" fmla="*/ 1993 h 10000"/>
                <a:gd name="connsiteX96" fmla="*/ 60 w 12244"/>
                <a:gd name="connsiteY96" fmla="*/ 1892 h 10000"/>
                <a:gd name="connsiteX97" fmla="*/ 60 w 12244"/>
                <a:gd name="connsiteY97" fmla="*/ 1824 h 10000"/>
                <a:gd name="connsiteX98" fmla="*/ 0 w 12244"/>
                <a:gd name="connsiteY98" fmla="*/ 1757 h 10000"/>
                <a:gd name="connsiteX99" fmla="*/ 60 w 12244"/>
                <a:gd name="connsiteY99" fmla="*/ 1622 h 10000"/>
                <a:gd name="connsiteX100" fmla="*/ 244 w 12244"/>
                <a:gd name="connsiteY100" fmla="*/ 1486 h 10000"/>
                <a:gd name="connsiteX101" fmla="*/ 609 w 12244"/>
                <a:gd name="connsiteY101" fmla="*/ 1318 h 10000"/>
                <a:gd name="connsiteX102" fmla="*/ 733 w 12244"/>
                <a:gd name="connsiteY102" fmla="*/ 1216 h 10000"/>
                <a:gd name="connsiteX103" fmla="*/ 854 w 12244"/>
                <a:gd name="connsiteY103" fmla="*/ 1115 h 10000"/>
                <a:gd name="connsiteX104" fmla="*/ 974 w 12244"/>
                <a:gd name="connsiteY104" fmla="*/ 844 h 10000"/>
                <a:gd name="connsiteX105" fmla="*/ 1036 w 12244"/>
                <a:gd name="connsiteY105" fmla="*/ 778 h 10000"/>
                <a:gd name="connsiteX106" fmla="*/ 1160 w 12244"/>
                <a:gd name="connsiteY106" fmla="*/ 676 h 10000"/>
                <a:gd name="connsiteX107" fmla="*/ 1219 w 12244"/>
                <a:gd name="connsiteY107" fmla="*/ 575 h 10000"/>
                <a:gd name="connsiteX108" fmla="*/ 1281 w 12244"/>
                <a:gd name="connsiteY108" fmla="*/ 439 h 10000"/>
                <a:gd name="connsiteX109" fmla="*/ 1281 w 12244"/>
                <a:gd name="connsiteY109" fmla="*/ 135 h 10000"/>
                <a:gd name="connsiteX110" fmla="*/ 1281 w 12244"/>
                <a:gd name="connsiteY110" fmla="*/ 33 h 10000"/>
                <a:gd name="connsiteX111" fmla="*/ 1341 w 12244"/>
                <a:gd name="connsiteY111" fmla="*/ 0 h 10000"/>
                <a:gd name="connsiteX112" fmla="*/ 7565 w 12244"/>
                <a:gd name="connsiteY112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4576 w 12244"/>
                <a:gd name="connsiteY7" fmla="*/ 9255 h 10000"/>
                <a:gd name="connsiteX8" fmla="*/ 4026 w 12244"/>
                <a:gd name="connsiteY8" fmla="*/ 9189 h 10000"/>
                <a:gd name="connsiteX9" fmla="*/ 3600 w 12244"/>
                <a:gd name="connsiteY9" fmla="*/ 9189 h 10000"/>
                <a:gd name="connsiteX10" fmla="*/ 3356 w 12244"/>
                <a:gd name="connsiteY10" fmla="*/ 9121 h 10000"/>
                <a:gd name="connsiteX11" fmla="*/ 3294 w 12244"/>
                <a:gd name="connsiteY11" fmla="*/ 9053 h 10000"/>
                <a:gd name="connsiteX12" fmla="*/ 3234 w 12244"/>
                <a:gd name="connsiteY12" fmla="*/ 9019 h 10000"/>
                <a:gd name="connsiteX13" fmla="*/ 3294 w 12244"/>
                <a:gd name="connsiteY13" fmla="*/ 8817 h 10000"/>
                <a:gd name="connsiteX14" fmla="*/ 3356 w 12244"/>
                <a:gd name="connsiteY14" fmla="*/ 8682 h 10000"/>
                <a:gd name="connsiteX15" fmla="*/ 3478 w 12244"/>
                <a:gd name="connsiteY15" fmla="*/ 8513 h 10000"/>
                <a:gd name="connsiteX16" fmla="*/ 3537 w 12244"/>
                <a:gd name="connsiteY16" fmla="*/ 8378 h 10000"/>
                <a:gd name="connsiteX17" fmla="*/ 3234 w 12244"/>
                <a:gd name="connsiteY17" fmla="*/ 8276 h 10000"/>
                <a:gd name="connsiteX18" fmla="*/ 3172 w 12244"/>
                <a:gd name="connsiteY18" fmla="*/ 8243 h 10000"/>
                <a:gd name="connsiteX19" fmla="*/ 3111 w 12244"/>
                <a:gd name="connsiteY19" fmla="*/ 8175 h 10000"/>
                <a:gd name="connsiteX20" fmla="*/ 3172 w 12244"/>
                <a:gd name="connsiteY20" fmla="*/ 8073 h 10000"/>
                <a:gd name="connsiteX21" fmla="*/ 3234 w 12244"/>
                <a:gd name="connsiteY21" fmla="*/ 8040 h 10000"/>
                <a:gd name="connsiteX22" fmla="*/ 3050 w 12244"/>
                <a:gd name="connsiteY22" fmla="*/ 7838 h 10000"/>
                <a:gd name="connsiteX23" fmla="*/ 2869 w 12244"/>
                <a:gd name="connsiteY23" fmla="*/ 7668 h 10000"/>
                <a:gd name="connsiteX24" fmla="*/ 2442 w 12244"/>
                <a:gd name="connsiteY24" fmla="*/ 7364 h 10000"/>
                <a:gd name="connsiteX25" fmla="*/ 2255 w 12244"/>
                <a:gd name="connsiteY25" fmla="*/ 7195 h 10000"/>
                <a:gd name="connsiteX26" fmla="*/ 2134 w 12244"/>
                <a:gd name="connsiteY26" fmla="*/ 6992 h 10000"/>
                <a:gd name="connsiteX27" fmla="*/ 2012 w 12244"/>
                <a:gd name="connsiteY27" fmla="*/ 6790 h 10000"/>
                <a:gd name="connsiteX28" fmla="*/ 1952 w 12244"/>
                <a:gd name="connsiteY28" fmla="*/ 6553 h 10000"/>
                <a:gd name="connsiteX29" fmla="*/ 2012 w 12244"/>
                <a:gd name="connsiteY29" fmla="*/ 6487 h 10000"/>
                <a:gd name="connsiteX30" fmla="*/ 2012 w 12244"/>
                <a:gd name="connsiteY30" fmla="*/ 6451 h 10000"/>
                <a:gd name="connsiteX31" fmla="*/ 2134 w 12244"/>
                <a:gd name="connsiteY31" fmla="*/ 6385 h 10000"/>
                <a:gd name="connsiteX32" fmla="*/ 2255 w 12244"/>
                <a:gd name="connsiteY32" fmla="*/ 6316 h 10000"/>
                <a:gd name="connsiteX33" fmla="*/ 2318 w 12244"/>
                <a:gd name="connsiteY33" fmla="*/ 6283 h 10000"/>
                <a:gd name="connsiteX34" fmla="*/ 2318 w 12244"/>
                <a:gd name="connsiteY34" fmla="*/ 6216 h 10000"/>
                <a:gd name="connsiteX35" fmla="*/ 2318 w 12244"/>
                <a:gd name="connsiteY35" fmla="*/ 6147 h 10000"/>
                <a:gd name="connsiteX36" fmla="*/ 2196 w 12244"/>
                <a:gd name="connsiteY36" fmla="*/ 6081 h 10000"/>
                <a:gd name="connsiteX37" fmla="*/ 1952 w 12244"/>
                <a:gd name="connsiteY37" fmla="*/ 5945 h 10000"/>
                <a:gd name="connsiteX38" fmla="*/ 1707 w 12244"/>
                <a:gd name="connsiteY38" fmla="*/ 5844 h 10000"/>
                <a:gd name="connsiteX39" fmla="*/ 1585 w 12244"/>
                <a:gd name="connsiteY39" fmla="*/ 5742 h 10000"/>
                <a:gd name="connsiteX40" fmla="*/ 1585 w 12244"/>
                <a:gd name="connsiteY40" fmla="*/ 5676 h 10000"/>
                <a:gd name="connsiteX41" fmla="*/ 1647 w 12244"/>
                <a:gd name="connsiteY41" fmla="*/ 5372 h 10000"/>
                <a:gd name="connsiteX42" fmla="*/ 1647 w 12244"/>
                <a:gd name="connsiteY42" fmla="*/ 5237 h 10000"/>
                <a:gd name="connsiteX43" fmla="*/ 1585 w 12244"/>
                <a:gd name="connsiteY43" fmla="*/ 5101 h 10000"/>
                <a:gd name="connsiteX44" fmla="*/ 1769 w 12244"/>
                <a:gd name="connsiteY44" fmla="*/ 5101 h 10000"/>
                <a:gd name="connsiteX45" fmla="*/ 1890 w 12244"/>
                <a:gd name="connsiteY45" fmla="*/ 5270 h 10000"/>
                <a:gd name="connsiteX46" fmla="*/ 2134 w 12244"/>
                <a:gd name="connsiteY46" fmla="*/ 5405 h 10000"/>
                <a:gd name="connsiteX47" fmla="*/ 2134 w 12244"/>
                <a:gd name="connsiteY47" fmla="*/ 5337 h 10000"/>
                <a:gd name="connsiteX48" fmla="*/ 2134 w 12244"/>
                <a:gd name="connsiteY48" fmla="*/ 5303 h 10000"/>
                <a:gd name="connsiteX49" fmla="*/ 2072 w 12244"/>
                <a:gd name="connsiteY49" fmla="*/ 5237 h 10000"/>
                <a:gd name="connsiteX50" fmla="*/ 2012 w 12244"/>
                <a:gd name="connsiteY50" fmla="*/ 5169 h 10000"/>
                <a:gd name="connsiteX51" fmla="*/ 1952 w 12244"/>
                <a:gd name="connsiteY51" fmla="*/ 5067 h 10000"/>
                <a:gd name="connsiteX52" fmla="*/ 1890 w 12244"/>
                <a:gd name="connsiteY52" fmla="*/ 4966 h 10000"/>
                <a:gd name="connsiteX53" fmla="*/ 1952 w 12244"/>
                <a:gd name="connsiteY53" fmla="*/ 4898 h 10000"/>
                <a:gd name="connsiteX54" fmla="*/ 2012 w 12244"/>
                <a:gd name="connsiteY54" fmla="*/ 4865 h 10000"/>
                <a:gd name="connsiteX55" fmla="*/ 2134 w 12244"/>
                <a:gd name="connsiteY55" fmla="*/ 4831 h 10000"/>
                <a:gd name="connsiteX56" fmla="*/ 2196 w 12244"/>
                <a:gd name="connsiteY56" fmla="*/ 4763 h 10000"/>
                <a:gd name="connsiteX57" fmla="*/ 2134 w 12244"/>
                <a:gd name="connsiteY57" fmla="*/ 4730 h 10000"/>
                <a:gd name="connsiteX58" fmla="*/ 2012 w 12244"/>
                <a:gd name="connsiteY58" fmla="*/ 4696 h 10000"/>
                <a:gd name="connsiteX59" fmla="*/ 1952 w 12244"/>
                <a:gd name="connsiteY59" fmla="*/ 4696 h 10000"/>
                <a:gd name="connsiteX60" fmla="*/ 1828 w 12244"/>
                <a:gd name="connsiteY60" fmla="*/ 4730 h 10000"/>
                <a:gd name="connsiteX61" fmla="*/ 1769 w 12244"/>
                <a:gd name="connsiteY61" fmla="*/ 4831 h 10000"/>
                <a:gd name="connsiteX62" fmla="*/ 1769 w 12244"/>
                <a:gd name="connsiteY62" fmla="*/ 5101 h 10000"/>
                <a:gd name="connsiteX63" fmla="*/ 1585 w 12244"/>
                <a:gd name="connsiteY63" fmla="*/ 5034 h 10000"/>
                <a:gd name="connsiteX64" fmla="*/ 1403 w 12244"/>
                <a:gd name="connsiteY64" fmla="*/ 4796 h 10000"/>
                <a:gd name="connsiteX65" fmla="*/ 1281 w 12244"/>
                <a:gd name="connsiteY65" fmla="*/ 4730 h 10000"/>
                <a:gd name="connsiteX66" fmla="*/ 1097 w 12244"/>
                <a:gd name="connsiteY66" fmla="*/ 4730 h 10000"/>
                <a:gd name="connsiteX67" fmla="*/ 1036 w 12244"/>
                <a:gd name="connsiteY67" fmla="*/ 4696 h 10000"/>
                <a:gd name="connsiteX68" fmla="*/ 1036 w 12244"/>
                <a:gd name="connsiteY68" fmla="*/ 4628 h 10000"/>
                <a:gd name="connsiteX69" fmla="*/ 1097 w 12244"/>
                <a:gd name="connsiteY69" fmla="*/ 4527 h 10000"/>
                <a:gd name="connsiteX70" fmla="*/ 1097 w 12244"/>
                <a:gd name="connsiteY70" fmla="*/ 4459 h 10000"/>
                <a:gd name="connsiteX71" fmla="*/ 1097 w 12244"/>
                <a:gd name="connsiteY71" fmla="*/ 4324 h 10000"/>
                <a:gd name="connsiteX72" fmla="*/ 974 w 12244"/>
                <a:gd name="connsiteY72" fmla="*/ 4189 h 10000"/>
                <a:gd name="connsiteX73" fmla="*/ 733 w 12244"/>
                <a:gd name="connsiteY73" fmla="*/ 3952 h 10000"/>
                <a:gd name="connsiteX74" fmla="*/ 427 w 12244"/>
                <a:gd name="connsiteY74" fmla="*/ 3716 h 10000"/>
                <a:gd name="connsiteX75" fmla="*/ 305 w 12244"/>
                <a:gd name="connsiteY75" fmla="*/ 3615 h 10000"/>
                <a:gd name="connsiteX76" fmla="*/ 305 w 12244"/>
                <a:gd name="connsiteY76" fmla="*/ 3480 h 10000"/>
                <a:gd name="connsiteX77" fmla="*/ 305 w 12244"/>
                <a:gd name="connsiteY77" fmla="*/ 3412 h 10000"/>
                <a:gd name="connsiteX78" fmla="*/ 365 w 12244"/>
                <a:gd name="connsiteY78" fmla="*/ 3379 h 10000"/>
                <a:gd name="connsiteX79" fmla="*/ 427 w 12244"/>
                <a:gd name="connsiteY79" fmla="*/ 3344 h 10000"/>
                <a:gd name="connsiteX80" fmla="*/ 489 w 12244"/>
                <a:gd name="connsiteY80" fmla="*/ 3310 h 10000"/>
                <a:gd name="connsiteX81" fmla="*/ 427 w 12244"/>
                <a:gd name="connsiteY81" fmla="*/ 3243 h 10000"/>
                <a:gd name="connsiteX82" fmla="*/ 427 w 12244"/>
                <a:gd name="connsiteY82" fmla="*/ 3210 h 10000"/>
                <a:gd name="connsiteX83" fmla="*/ 365 w 12244"/>
                <a:gd name="connsiteY83" fmla="*/ 3175 h 10000"/>
                <a:gd name="connsiteX84" fmla="*/ 365 w 12244"/>
                <a:gd name="connsiteY84" fmla="*/ 3141 h 10000"/>
                <a:gd name="connsiteX85" fmla="*/ 427 w 12244"/>
                <a:gd name="connsiteY85" fmla="*/ 2973 h 10000"/>
                <a:gd name="connsiteX86" fmla="*/ 489 w 12244"/>
                <a:gd name="connsiteY86" fmla="*/ 2837 h 10000"/>
                <a:gd name="connsiteX87" fmla="*/ 609 w 12244"/>
                <a:gd name="connsiteY87" fmla="*/ 2736 h 10000"/>
                <a:gd name="connsiteX88" fmla="*/ 671 w 12244"/>
                <a:gd name="connsiteY88" fmla="*/ 2568 h 10000"/>
                <a:gd name="connsiteX89" fmla="*/ 609 w 12244"/>
                <a:gd name="connsiteY89" fmla="*/ 2499 h 10000"/>
                <a:gd name="connsiteX90" fmla="*/ 609 w 12244"/>
                <a:gd name="connsiteY90" fmla="*/ 2432 h 10000"/>
                <a:gd name="connsiteX91" fmla="*/ 489 w 12244"/>
                <a:gd name="connsiteY91" fmla="*/ 2297 h 10000"/>
                <a:gd name="connsiteX92" fmla="*/ 489 w 12244"/>
                <a:gd name="connsiteY92" fmla="*/ 2195 h 10000"/>
                <a:gd name="connsiteX93" fmla="*/ 427 w 12244"/>
                <a:gd name="connsiteY93" fmla="*/ 2129 h 10000"/>
                <a:gd name="connsiteX94" fmla="*/ 244 w 12244"/>
                <a:gd name="connsiteY94" fmla="*/ 1993 h 10000"/>
                <a:gd name="connsiteX95" fmla="*/ 60 w 12244"/>
                <a:gd name="connsiteY95" fmla="*/ 1892 h 10000"/>
                <a:gd name="connsiteX96" fmla="*/ 60 w 12244"/>
                <a:gd name="connsiteY96" fmla="*/ 1824 h 10000"/>
                <a:gd name="connsiteX97" fmla="*/ 0 w 12244"/>
                <a:gd name="connsiteY97" fmla="*/ 1757 h 10000"/>
                <a:gd name="connsiteX98" fmla="*/ 60 w 12244"/>
                <a:gd name="connsiteY98" fmla="*/ 1622 h 10000"/>
                <a:gd name="connsiteX99" fmla="*/ 244 w 12244"/>
                <a:gd name="connsiteY99" fmla="*/ 1486 h 10000"/>
                <a:gd name="connsiteX100" fmla="*/ 609 w 12244"/>
                <a:gd name="connsiteY100" fmla="*/ 1318 h 10000"/>
                <a:gd name="connsiteX101" fmla="*/ 733 w 12244"/>
                <a:gd name="connsiteY101" fmla="*/ 1216 h 10000"/>
                <a:gd name="connsiteX102" fmla="*/ 854 w 12244"/>
                <a:gd name="connsiteY102" fmla="*/ 1115 h 10000"/>
                <a:gd name="connsiteX103" fmla="*/ 974 w 12244"/>
                <a:gd name="connsiteY103" fmla="*/ 844 h 10000"/>
                <a:gd name="connsiteX104" fmla="*/ 1036 w 12244"/>
                <a:gd name="connsiteY104" fmla="*/ 778 h 10000"/>
                <a:gd name="connsiteX105" fmla="*/ 1160 w 12244"/>
                <a:gd name="connsiteY105" fmla="*/ 676 h 10000"/>
                <a:gd name="connsiteX106" fmla="*/ 1219 w 12244"/>
                <a:gd name="connsiteY106" fmla="*/ 575 h 10000"/>
                <a:gd name="connsiteX107" fmla="*/ 1281 w 12244"/>
                <a:gd name="connsiteY107" fmla="*/ 439 h 10000"/>
                <a:gd name="connsiteX108" fmla="*/ 1281 w 12244"/>
                <a:gd name="connsiteY108" fmla="*/ 135 h 10000"/>
                <a:gd name="connsiteX109" fmla="*/ 1281 w 12244"/>
                <a:gd name="connsiteY109" fmla="*/ 33 h 10000"/>
                <a:gd name="connsiteX110" fmla="*/ 1341 w 12244"/>
                <a:gd name="connsiteY110" fmla="*/ 0 h 10000"/>
                <a:gd name="connsiteX111" fmla="*/ 7565 w 12244"/>
                <a:gd name="connsiteY111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4026 w 12244"/>
                <a:gd name="connsiteY7" fmla="*/ 9189 h 10000"/>
                <a:gd name="connsiteX8" fmla="*/ 3600 w 12244"/>
                <a:gd name="connsiteY8" fmla="*/ 9189 h 10000"/>
                <a:gd name="connsiteX9" fmla="*/ 3356 w 12244"/>
                <a:gd name="connsiteY9" fmla="*/ 9121 h 10000"/>
                <a:gd name="connsiteX10" fmla="*/ 3294 w 12244"/>
                <a:gd name="connsiteY10" fmla="*/ 9053 h 10000"/>
                <a:gd name="connsiteX11" fmla="*/ 3234 w 12244"/>
                <a:gd name="connsiteY11" fmla="*/ 9019 h 10000"/>
                <a:gd name="connsiteX12" fmla="*/ 3294 w 12244"/>
                <a:gd name="connsiteY12" fmla="*/ 8817 h 10000"/>
                <a:gd name="connsiteX13" fmla="*/ 3356 w 12244"/>
                <a:gd name="connsiteY13" fmla="*/ 8682 h 10000"/>
                <a:gd name="connsiteX14" fmla="*/ 3478 w 12244"/>
                <a:gd name="connsiteY14" fmla="*/ 8513 h 10000"/>
                <a:gd name="connsiteX15" fmla="*/ 3537 w 12244"/>
                <a:gd name="connsiteY15" fmla="*/ 8378 h 10000"/>
                <a:gd name="connsiteX16" fmla="*/ 3234 w 12244"/>
                <a:gd name="connsiteY16" fmla="*/ 8276 h 10000"/>
                <a:gd name="connsiteX17" fmla="*/ 3172 w 12244"/>
                <a:gd name="connsiteY17" fmla="*/ 8243 h 10000"/>
                <a:gd name="connsiteX18" fmla="*/ 3111 w 12244"/>
                <a:gd name="connsiteY18" fmla="*/ 8175 h 10000"/>
                <a:gd name="connsiteX19" fmla="*/ 3172 w 12244"/>
                <a:gd name="connsiteY19" fmla="*/ 8073 h 10000"/>
                <a:gd name="connsiteX20" fmla="*/ 3234 w 12244"/>
                <a:gd name="connsiteY20" fmla="*/ 8040 h 10000"/>
                <a:gd name="connsiteX21" fmla="*/ 3050 w 12244"/>
                <a:gd name="connsiteY21" fmla="*/ 7838 h 10000"/>
                <a:gd name="connsiteX22" fmla="*/ 2869 w 12244"/>
                <a:gd name="connsiteY22" fmla="*/ 7668 h 10000"/>
                <a:gd name="connsiteX23" fmla="*/ 2442 w 12244"/>
                <a:gd name="connsiteY23" fmla="*/ 7364 h 10000"/>
                <a:gd name="connsiteX24" fmla="*/ 2255 w 12244"/>
                <a:gd name="connsiteY24" fmla="*/ 7195 h 10000"/>
                <a:gd name="connsiteX25" fmla="*/ 2134 w 12244"/>
                <a:gd name="connsiteY25" fmla="*/ 6992 h 10000"/>
                <a:gd name="connsiteX26" fmla="*/ 2012 w 12244"/>
                <a:gd name="connsiteY26" fmla="*/ 6790 h 10000"/>
                <a:gd name="connsiteX27" fmla="*/ 1952 w 12244"/>
                <a:gd name="connsiteY27" fmla="*/ 6553 h 10000"/>
                <a:gd name="connsiteX28" fmla="*/ 2012 w 12244"/>
                <a:gd name="connsiteY28" fmla="*/ 6487 h 10000"/>
                <a:gd name="connsiteX29" fmla="*/ 2012 w 12244"/>
                <a:gd name="connsiteY29" fmla="*/ 6451 h 10000"/>
                <a:gd name="connsiteX30" fmla="*/ 2134 w 12244"/>
                <a:gd name="connsiteY30" fmla="*/ 6385 h 10000"/>
                <a:gd name="connsiteX31" fmla="*/ 2255 w 12244"/>
                <a:gd name="connsiteY31" fmla="*/ 6316 h 10000"/>
                <a:gd name="connsiteX32" fmla="*/ 2318 w 12244"/>
                <a:gd name="connsiteY32" fmla="*/ 6283 h 10000"/>
                <a:gd name="connsiteX33" fmla="*/ 2318 w 12244"/>
                <a:gd name="connsiteY33" fmla="*/ 6216 h 10000"/>
                <a:gd name="connsiteX34" fmla="*/ 2318 w 12244"/>
                <a:gd name="connsiteY34" fmla="*/ 6147 h 10000"/>
                <a:gd name="connsiteX35" fmla="*/ 2196 w 12244"/>
                <a:gd name="connsiteY35" fmla="*/ 6081 h 10000"/>
                <a:gd name="connsiteX36" fmla="*/ 1952 w 12244"/>
                <a:gd name="connsiteY36" fmla="*/ 5945 h 10000"/>
                <a:gd name="connsiteX37" fmla="*/ 1707 w 12244"/>
                <a:gd name="connsiteY37" fmla="*/ 5844 h 10000"/>
                <a:gd name="connsiteX38" fmla="*/ 1585 w 12244"/>
                <a:gd name="connsiteY38" fmla="*/ 5742 h 10000"/>
                <a:gd name="connsiteX39" fmla="*/ 1585 w 12244"/>
                <a:gd name="connsiteY39" fmla="*/ 5676 h 10000"/>
                <a:gd name="connsiteX40" fmla="*/ 1647 w 12244"/>
                <a:gd name="connsiteY40" fmla="*/ 5372 h 10000"/>
                <a:gd name="connsiteX41" fmla="*/ 1647 w 12244"/>
                <a:gd name="connsiteY41" fmla="*/ 5237 h 10000"/>
                <a:gd name="connsiteX42" fmla="*/ 1585 w 12244"/>
                <a:gd name="connsiteY42" fmla="*/ 5101 h 10000"/>
                <a:gd name="connsiteX43" fmla="*/ 1769 w 12244"/>
                <a:gd name="connsiteY43" fmla="*/ 5101 h 10000"/>
                <a:gd name="connsiteX44" fmla="*/ 1890 w 12244"/>
                <a:gd name="connsiteY44" fmla="*/ 5270 h 10000"/>
                <a:gd name="connsiteX45" fmla="*/ 2134 w 12244"/>
                <a:gd name="connsiteY45" fmla="*/ 5405 h 10000"/>
                <a:gd name="connsiteX46" fmla="*/ 2134 w 12244"/>
                <a:gd name="connsiteY46" fmla="*/ 5337 h 10000"/>
                <a:gd name="connsiteX47" fmla="*/ 2134 w 12244"/>
                <a:gd name="connsiteY47" fmla="*/ 5303 h 10000"/>
                <a:gd name="connsiteX48" fmla="*/ 2072 w 12244"/>
                <a:gd name="connsiteY48" fmla="*/ 5237 h 10000"/>
                <a:gd name="connsiteX49" fmla="*/ 2012 w 12244"/>
                <a:gd name="connsiteY49" fmla="*/ 5169 h 10000"/>
                <a:gd name="connsiteX50" fmla="*/ 1952 w 12244"/>
                <a:gd name="connsiteY50" fmla="*/ 5067 h 10000"/>
                <a:gd name="connsiteX51" fmla="*/ 1890 w 12244"/>
                <a:gd name="connsiteY51" fmla="*/ 4966 h 10000"/>
                <a:gd name="connsiteX52" fmla="*/ 1952 w 12244"/>
                <a:gd name="connsiteY52" fmla="*/ 4898 h 10000"/>
                <a:gd name="connsiteX53" fmla="*/ 2012 w 12244"/>
                <a:gd name="connsiteY53" fmla="*/ 4865 h 10000"/>
                <a:gd name="connsiteX54" fmla="*/ 2134 w 12244"/>
                <a:gd name="connsiteY54" fmla="*/ 4831 h 10000"/>
                <a:gd name="connsiteX55" fmla="*/ 2196 w 12244"/>
                <a:gd name="connsiteY55" fmla="*/ 4763 h 10000"/>
                <a:gd name="connsiteX56" fmla="*/ 2134 w 12244"/>
                <a:gd name="connsiteY56" fmla="*/ 4730 h 10000"/>
                <a:gd name="connsiteX57" fmla="*/ 2012 w 12244"/>
                <a:gd name="connsiteY57" fmla="*/ 4696 h 10000"/>
                <a:gd name="connsiteX58" fmla="*/ 1952 w 12244"/>
                <a:gd name="connsiteY58" fmla="*/ 4696 h 10000"/>
                <a:gd name="connsiteX59" fmla="*/ 1828 w 12244"/>
                <a:gd name="connsiteY59" fmla="*/ 4730 h 10000"/>
                <a:gd name="connsiteX60" fmla="*/ 1769 w 12244"/>
                <a:gd name="connsiteY60" fmla="*/ 4831 h 10000"/>
                <a:gd name="connsiteX61" fmla="*/ 1769 w 12244"/>
                <a:gd name="connsiteY61" fmla="*/ 5101 h 10000"/>
                <a:gd name="connsiteX62" fmla="*/ 1585 w 12244"/>
                <a:gd name="connsiteY62" fmla="*/ 5034 h 10000"/>
                <a:gd name="connsiteX63" fmla="*/ 1403 w 12244"/>
                <a:gd name="connsiteY63" fmla="*/ 4796 h 10000"/>
                <a:gd name="connsiteX64" fmla="*/ 1281 w 12244"/>
                <a:gd name="connsiteY64" fmla="*/ 4730 h 10000"/>
                <a:gd name="connsiteX65" fmla="*/ 1097 w 12244"/>
                <a:gd name="connsiteY65" fmla="*/ 4730 h 10000"/>
                <a:gd name="connsiteX66" fmla="*/ 1036 w 12244"/>
                <a:gd name="connsiteY66" fmla="*/ 4696 h 10000"/>
                <a:gd name="connsiteX67" fmla="*/ 1036 w 12244"/>
                <a:gd name="connsiteY67" fmla="*/ 4628 h 10000"/>
                <a:gd name="connsiteX68" fmla="*/ 1097 w 12244"/>
                <a:gd name="connsiteY68" fmla="*/ 4527 h 10000"/>
                <a:gd name="connsiteX69" fmla="*/ 1097 w 12244"/>
                <a:gd name="connsiteY69" fmla="*/ 4459 h 10000"/>
                <a:gd name="connsiteX70" fmla="*/ 1097 w 12244"/>
                <a:gd name="connsiteY70" fmla="*/ 4324 h 10000"/>
                <a:gd name="connsiteX71" fmla="*/ 974 w 12244"/>
                <a:gd name="connsiteY71" fmla="*/ 4189 h 10000"/>
                <a:gd name="connsiteX72" fmla="*/ 733 w 12244"/>
                <a:gd name="connsiteY72" fmla="*/ 3952 h 10000"/>
                <a:gd name="connsiteX73" fmla="*/ 427 w 12244"/>
                <a:gd name="connsiteY73" fmla="*/ 3716 h 10000"/>
                <a:gd name="connsiteX74" fmla="*/ 305 w 12244"/>
                <a:gd name="connsiteY74" fmla="*/ 3615 h 10000"/>
                <a:gd name="connsiteX75" fmla="*/ 305 w 12244"/>
                <a:gd name="connsiteY75" fmla="*/ 3480 h 10000"/>
                <a:gd name="connsiteX76" fmla="*/ 305 w 12244"/>
                <a:gd name="connsiteY76" fmla="*/ 3412 h 10000"/>
                <a:gd name="connsiteX77" fmla="*/ 365 w 12244"/>
                <a:gd name="connsiteY77" fmla="*/ 3379 h 10000"/>
                <a:gd name="connsiteX78" fmla="*/ 427 w 12244"/>
                <a:gd name="connsiteY78" fmla="*/ 3344 h 10000"/>
                <a:gd name="connsiteX79" fmla="*/ 489 w 12244"/>
                <a:gd name="connsiteY79" fmla="*/ 3310 h 10000"/>
                <a:gd name="connsiteX80" fmla="*/ 427 w 12244"/>
                <a:gd name="connsiteY80" fmla="*/ 3243 h 10000"/>
                <a:gd name="connsiteX81" fmla="*/ 427 w 12244"/>
                <a:gd name="connsiteY81" fmla="*/ 3210 h 10000"/>
                <a:gd name="connsiteX82" fmla="*/ 365 w 12244"/>
                <a:gd name="connsiteY82" fmla="*/ 3175 h 10000"/>
                <a:gd name="connsiteX83" fmla="*/ 365 w 12244"/>
                <a:gd name="connsiteY83" fmla="*/ 3141 h 10000"/>
                <a:gd name="connsiteX84" fmla="*/ 427 w 12244"/>
                <a:gd name="connsiteY84" fmla="*/ 2973 h 10000"/>
                <a:gd name="connsiteX85" fmla="*/ 489 w 12244"/>
                <a:gd name="connsiteY85" fmla="*/ 2837 h 10000"/>
                <a:gd name="connsiteX86" fmla="*/ 609 w 12244"/>
                <a:gd name="connsiteY86" fmla="*/ 2736 h 10000"/>
                <a:gd name="connsiteX87" fmla="*/ 671 w 12244"/>
                <a:gd name="connsiteY87" fmla="*/ 2568 h 10000"/>
                <a:gd name="connsiteX88" fmla="*/ 609 w 12244"/>
                <a:gd name="connsiteY88" fmla="*/ 2499 h 10000"/>
                <a:gd name="connsiteX89" fmla="*/ 609 w 12244"/>
                <a:gd name="connsiteY89" fmla="*/ 2432 h 10000"/>
                <a:gd name="connsiteX90" fmla="*/ 489 w 12244"/>
                <a:gd name="connsiteY90" fmla="*/ 2297 h 10000"/>
                <a:gd name="connsiteX91" fmla="*/ 489 w 12244"/>
                <a:gd name="connsiteY91" fmla="*/ 2195 h 10000"/>
                <a:gd name="connsiteX92" fmla="*/ 427 w 12244"/>
                <a:gd name="connsiteY92" fmla="*/ 2129 h 10000"/>
                <a:gd name="connsiteX93" fmla="*/ 244 w 12244"/>
                <a:gd name="connsiteY93" fmla="*/ 1993 h 10000"/>
                <a:gd name="connsiteX94" fmla="*/ 60 w 12244"/>
                <a:gd name="connsiteY94" fmla="*/ 1892 h 10000"/>
                <a:gd name="connsiteX95" fmla="*/ 60 w 12244"/>
                <a:gd name="connsiteY95" fmla="*/ 1824 h 10000"/>
                <a:gd name="connsiteX96" fmla="*/ 0 w 12244"/>
                <a:gd name="connsiteY96" fmla="*/ 1757 h 10000"/>
                <a:gd name="connsiteX97" fmla="*/ 60 w 12244"/>
                <a:gd name="connsiteY97" fmla="*/ 1622 h 10000"/>
                <a:gd name="connsiteX98" fmla="*/ 244 w 12244"/>
                <a:gd name="connsiteY98" fmla="*/ 1486 h 10000"/>
                <a:gd name="connsiteX99" fmla="*/ 609 w 12244"/>
                <a:gd name="connsiteY99" fmla="*/ 1318 h 10000"/>
                <a:gd name="connsiteX100" fmla="*/ 733 w 12244"/>
                <a:gd name="connsiteY100" fmla="*/ 1216 h 10000"/>
                <a:gd name="connsiteX101" fmla="*/ 854 w 12244"/>
                <a:gd name="connsiteY101" fmla="*/ 1115 h 10000"/>
                <a:gd name="connsiteX102" fmla="*/ 974 w 12244"/>
                <a:gd name="connsiteY102" fmla="*/ 844 h 10000"/>
                <a:gd name="connsiteX103" fmla="*/ 1036 w 12244"/>
                <a:gd name="connsiteY103" fmla="*/ 778 h 10000"/>
                <a:gd name="connsiteX104" fmla="*/ 1160 w 12244"/>
                <a:gd name="connsiteY104" fmla="*/ 676 h 10000"/>
                <a:gd name="connsiteX105" fmla="*/ 1219 w 12244"/>
                <a:gd name="connsiteY105" fmla="*/ 575 h 10000"/>
                <a:gd name="connsiteX106" fmla="*/ 1281 w 12244"/>
                <a:gd name="connsiteY106" fmla="*/ 439 h 10000"/>
                <a:gd name="connsiteX107" fmla="*/ 1281 w 12244"/>
                <a:gd name="connsiteY107" fmla="*/ 135 h 10000"/>
                <a:gd name="connsiteX108" fmla="*/ 1281 w 12244"/>
                <a:gd name="connsiteY108" fmla="*/ 33 h 10000"/>
                <a:gd name="connsiteX109" fmla="*/ 1341 w 12244"/>
                <a:gd name="connsiteY109" fmla="*/ 0 h 10000"/>
                <a:gd name="connsiteX110" fmla="*/ 7565 w 12244"/>
                <a:gd name="connsiteY110" fmla="*/ 913 h 10000"/>
                <a:gd name="connsiteX0" fmla="*/ 7565 w 12400"/>
                <a:gd name="connsiteY0" fmla="*/ 913 h 9189"/>
                <a:gd name="connsiteX1" fmla="*/ 6160 w 12400"/>
                <a:gd name="connsiteY1" fmla="*/ 4223 h 9189"/>
                <a:gd name="connsiteX2" fmla="*/ 10495 w 12400"/>
                <a:gd name="connsiteY2" fmla="*/ 7472 h 9189"/>
                <a:gd name="connsiteX3" fmla="*/ 10855 w 12400"/>
                <a:gd name="connsiteY3" fmla="*/ 7792 h 9189"/>
                <a:gd name="connsiteX4" fmla="*/ 11844 w 12400"/>
                <a:gd name="connsiteY4" fmla="*/ 8335 h 9189"/>
                <a:gd name="connsiteX5" fmla="*/ 11762 w 12400"/>
                <a:gd name="connsiteY5" fmla="*/ 8730 h 9189"/>
                <a:gd name="connsiteX6" fmla="*/ 4026 w 12400"/>
                <a:gd name="connsiteY6" fmla="*/ 9189 h 9189"/>
                <a:gd name="connsiteX7" fmla="*/ 3600 w 12400"/>
                <a:gd name="connsiteY7" fmla="*/ 9189 h 9189"/>
                <a:gd name="connsiteX8" fmla="*/ 3356 w 12400"/>
                <a:gd name="connsiteY8" fmla="*/ 9121 h 9189"/>
                <a:gd name="connsiteX9" fmla="*/ 3294 w 12400"/>
                <a:gd name="connsiteY9" fmla="*/ 9053 h 9189"/>
                <a:gd name="connsiteX10" fmla="*/ 3234 w 12400"/>
                <a:gd name="connsiteY10" fmla="*/ 9019 h 9189"/>
                <a:gd name="connsiteX11" fmla="*/ 3294 w 12400"/>
                <a:gd name="connsiteY11" fmla="*/ 8817 h 9189"/>
                <a:gd name="connsiteX12" fmla="*/ 3356 w 12400"/>
                <a:gd name="connsiteY12" fmla="*/ 8682 h 9189"/>
                <a:gd name="connsiteX13" fmla="*/ 3478 w 12400"/>
                <a:gd name="connsiteY13" fmla="*/ 8513 h 9189"/>
                <a:gd name="connsiteX14" fmla="*/ 3537 w 12400"/>
                <a:gd name="connsiteY14" fmla="*/ 8378 h 9189"/>
                <a:gd name="connsiteX15" fmla="*/ 3234 w 12400"/>
                <a:gd name="connsiteY15" fmla="*/ 8276 h 9189"/>
                <a:gd name="connsiteX16" fmla="*/ 3172 w 12400"/>
                <a:gd name="connsiteY16" fmla="*/ 8243 h 9189"/>
                <a:gd name="connsiteX17" fmla="*/ 3111 w 12400"/>
                <a:gd name="connsiteY17" fmla="*/ 8175 h 9189"/>
                <a:gd name="connsiteX18" fmla="*/ 3172 w 12400"/>
                <a:gd name="connsiteY18" fmla="*/ 8073 h 9189"/>
                <a:gd name="connsiteX19" fmla="*/ 3234 w 12400"/>
                <a:gd name="connsiteY19" fmla="*/ 8040 h 9189"/>
                <a:gd name="connsiteX20" fmla="*/ 3050 w 12400"/>
                <a:gd name="connsiteY20" fmla="*/ 7838 h 9189"/>
                <a:gd name="connsiteX21" fmla="*/ 2869 w 12400"/>
                <a:gd name="connsiteY21" fmla="*/ 7668 h 9189"/>
                <a:gd name="connsiteX22" fmla="*/ 2442 w 12400"/>
                <a:gd name="connsiteY22" fmla="*/ 7364 h 9189"/>
                <a:gd name="connsiteX23" fmla="*/ 2255 w 12400"/>
                <a:gd name="connsiteY23" fmla="*/ 7195 h 9189"/>
                <a:gd name="connsiteX24" fmla="*/ 2134 w 12400"/>
                <a:gd name="connsiteY24" fmla="*/ 6992 h 9189"/>
                <a:gd name="connsiteX25" fmla="*/ 2012 w 12400"/>
                <a:gd name="connsiteY25" fmla="*/ 6790 h 9189"/>
                <a:gd name="connsiteX26" fmla="*/ 1952 w 12400"/>
                <a:gd name="connsiteY26" fmla="*/ 6553 h 9189"/>
                <a:gd name="connsiteX27" fmla="*/ 2012 w 12400"/>
                <a:gd name="connsiteY27" fmla="*/ 6487 h 9189"/>
                <a:gd name="connsiteX28" fmla="*/ 2012 w 12400"/>
                <a:gd name="connsiteY28" fmla="*/ 6451 h 9189"/>
                <a:gd name="connsiteX29" fmla="*/ 2134 w 12400"/>
                <a:gd name="connsiteY29" fmla="*/ 6385 h 9189"/>
                <a:gd name="connsiteX30" fmla="*/ 2255 w 12400"/>
                <a:gd name="connsiteY30" fmla="*/ 6316 h 9189"/>
                <a:gd name="connsiteX31" fmla="*/ 2318 w 12400"/>
                <a:gd name="connsiteY31" fmla="*/ 6283 h 9189"/>
                <a:gd name="connsiteX32" fmla="*/ 2318 w 12400"/>
                <a:gd name="connsiteY32" fmla="*/ 6216 h 9189"/>
                <a:gd name="connsiteX33" fmla="*/ 2318 w 12400"/>
                <a:gd name="connsiteY33" fmla="*/ 6147 h 9189"/>
                <a:gd name="connsiteX34" fmla="*/ 2196 w 12400"/>
                <a:gd name="connsiteY34" fmla="*/ 6081 h 9189"/>
                <a:gd name="connsiteX35" fmla="*/ 1952 w 12400"/>
                <a:gd name="connsiteY35" fmla="*/ 5945 h 9189"/>
                <a:gd name="connsiteX36" fmla="*/ 1707 w 12400"/>
                <a:gd name="connsiteY36" fmla="*/ 5844 h 9189"/>
                <a:gd name="connsiteX37" fmla="*/ 1585 w 12400"/>
                <a:gd name="connsiteY37" fmla="*/ 5742 h 9189"/>
                <a:gd name="connsiteX38" fmla="*/ 1585 w 12400"/>
                <a:gd name="connsiteY38" fmla="*/ 5676 h 9189"/>
                <a:gd name="connsiteX39" fmla="*/ 1647 w 12400"/>
                <a:gd name="connsiteY39" fmla="*/ 5372 h 9189"/>
                <a:gd name="connsiteX40" fmla="*/ 1647 w 12400"/>
                <a:gd name="connsiteY40" fmla="*/ 5237 h 9189"/>
                <a:gd name="connsiteX41" fmla="*/ 1585 w 12400"/>
                <a:gd name="connsiteY41" fmla="*/ 5101 h 9189"/>
                <a:gd name="connsiteX42" fmla="*/ 1769 w 12400"/>
                <a:gd name="connsiteY42" fmla="*/ 5101 h 9189"/>
                <a:gd name="connsiteX43" fmla="*/ 1890 w 12400"/>
                <a:gd name="connsiteY43" fmla="*/ 5270 h 9189"/>
                <a:gd name="connsiteX44" fmla="*/ 2134 w 12400"/>
                <a:gd name="connsiteY44" fmla="*/ 5405 h 9189"/>
                <a:gd name="connsiteX45" fmla="*/ 2134 w 12400"/>
                <a:gd name="connsiteY45" fmla="*/ 5337 h 9189"/>
                <a:gd name="connsiteX46" fmla="*/ 2134 w 12400"/>
                <a:gd name="connsiteY46" fmla="*/ 5303 h 9189"/>
                <a:gd name="connsiteX47" fmla="*/ 2072 w 12400"/>
                <a:gd name="connsiteY47" fmla="*/ 5237 h 9189"/>
                <a:gd name="connsiteX48" fmla="*/ 2012 w 12400"/>
                <a:gd name="connsiteY48" fmla="*/ 5169 h 9189"/>
                <a:gd name="connsiteX49" fmla="*/ 1952 w 12400"/>
                <a:gd name="connsiteY49" fmla="*/ 5067 h 9189"/>
                <a:gd name="connsiteX50" fmla="*/ 1890 w 12400"/>
                <a:gd name="connsiteY50" fmla="*/ 4966 h 9189"/>
                <a:gd name="connsiteX51" fmla="*/ 1952 w 12400"/>
                <a:gd name="connsiteY51" fmla="*/ 4898 h 9189"/>
                <a:gd name="connsiteX52" fmla="*/ 2012 w 12400"/>
                <a:gd name="connsiteY52" fmla="*/ 4865 h 9189"/>
                <a:gd name="connsiteX53" fmla="*/ 2134 w 12400"/>
                <a:gd name="connsiteY53" fmla="*/ 4831 h 9189"/>
                <a:gd name="connsiteX54" fmla="*/ 2196 w 12400"/>
                <a:gd name="connsiteY54" fmla="*/ 4763 h 9189"/>
                <a:gd name="connsiteX55" fmla="*/ 2134 w 12400"/>
                <a:gd name="connsiteY55" fmla="*/ 4730 h 9189"/>
                <a:gd name="connsiteX56" fmla="*/ 2012 w 12400"/>
                <a:gd name="connsiteY56" fmla="*/ 4696 h 9189"/>
                <a:gd name="connsiteX57" fmla="*/ 1952 w 12400"/>
                <a:gd name="connsiteY57" fmla="*/ 4696 h 9189"/>
                <a:gd name="connsiteX58" fmla="*/ 1828 w 12400"/>
                <a:gd name="connsiteY58" fmla="*/ 4730 h 9189"/>
                <a:gd name="connsiteX59" fmla="*/ 1769 w 12400"/>
                <a:gd name="connsiteY59" fmla="*/ 4831 h 9189"/>
                <a:gd name="connsiteX60" fmla="*/ 1769 w 12400"/>
                <a:gd name="connsiteY60" fmla="*/ 5101 h 9189"/>
                <a:gd name="connsiteX61" fmla="*/ 1585 w 12400"/>
                <a:gd name="connsiteY61" fmla="*/ 5034 h 9189"/>
                <a:gd name="connsiteX62" fmla="*/ 1403 w 12400"/>
                <a:gd name="connsiteY62" fmla="*/ 4796 h 9189"/>
                <a:gd name="connsiteX63" fmla="*/ 1281 w 12400"/>
                <a:gd name="connsiteY63" fmla="*/ 4730 h 9189"/>
                <a:gd name="connsiteX64" fmla="*/ 1097 w 12400"/>
                <a:gd name="connsiteY64" fmla="*/ 4730 h 9189"/>
                <a:gd name="connsiteX65" fmla="*/ 1036 w 12400"/>
                <a:gd name="connsiteY65" fmla="*/ 4696 h 9189"/>
                <a:gd name="connsiteX66" fmla="*/ 1036 w 12400"/>
                <a:gd name="connsiteY66" fmla="*/ 4628 h 9189"/>
                <a:gd name="connsiteX67" fmla="*/ 1097 w 12400"/>
                <a:gd name="connsiteY67" fmla="*/ 4527 h 9189"/>
                <a:gd name="connsiteX68" fmla="*/ 1097 w 12400"/>
                <a:gd name="connsiteY68" fmla="*/ 4459 h 9189"/>
                <a:gd name="connsiteX69" fmla="*/ 1097 w 12400"/>
                <a:gd name="connsiteY69" fmla="*/ 4324 h 9189"/>
                <a:gd name="connsiteX70" fmla="*/ 974 w 12400"/>
                <a:gd name="connsiteY70" fmla="*/ 4189 h 9189"/>
                <a:gd name="connsiteX71" fmla="*/ 733 w 12400"/>
                <a:gd name="connsiteY71" fmla="*/ 3952 h 9189"/>
                <a:gd name="connsiteX72" fmla="*/ 427 w 12400"/>
                <a:gd name="connsiteY72" fmla="*/ 3716 h 9189"/>
                <a:gd name="connsiteX73" fmla="*/ 305 w 12400"/>
                <a:gd name="connsiteY73" fmla="*/ 3615 h 9189"/>
                <a:gd name="connsiteX74" fmla="*/ 305 w 12400"/>
                <a:gd name="connsiteY74" fmla="*/ 3480 h 9189"/>
                <a:gd name="connsiteX75" fmla="*/ 305 w 12400"/>
                <a:gd name="connsiteY75" fmla="*/ 3412 h 9189"/>
                <a:gd name="connsiteX76" fmla="*/ 365 w 12400"/>
                <a:gd name="connsiteY76" fmla="*/ 3379 h 9189"/>
                <a:gd name="connsiteX77" fmla="*/ 427 w 12400"/>
                <a:gd name="connsiteY77" fmla="*/ 3344 h 9189"/>
                <a:gd name="connsiteX78" fmla="*/ 489 w 12400"/>
                <a:gd name="connsiteY78" fmla="*/ 3310 h 9189"/>
                <a:gd name="connsiteX79" fmla="*/ 427 w 12400"/>
                <a:gd name="connsiteY79" fmla="*/ 3243 h 9189"/>
                <a:gd name="connsiteX80" fmla="*/ 427 w 12400"/>
                <a:gd name="connsiteY80" fmla="*/ 3210 h 9189"/>
                <a:gd name="connsiteX81" fmla="*/ 365 w 12400"/>
                <a:gd name="connsiteY81" fmla="*/ 3175 h 9189"/>
                <a:gd name="connsiteX82" fmla="*/ 365 w 12400"/>
                <a:gd name="connsiteY82" fmla="*/ 3141 h 9189"/>
                <a:gd name="connsiteX83" fmla="*/ 427 w 12400"/>
                <a:gd name="connsiteY83" fmla="*/ 2973 h 9189"/>
                <a:gd name="connsiteX84" fmla="*/ 489 w 12400"/>
                <a:gd name="connsiteY84" fmla="*/ 2837 h 9189"/>
                <a:gd name="connsiteX85" fmla="*/ 609 w 12400"/>
                <a:gd name="connsiteY85" fmla="*/ 2736 h 9189"/>
                <a:gd name="connsiteX86" fmla="*/ 671 w 12400"/>
                <a:gd name="connsiteY86" fmla="*/ 2568 h 9189"/>
                <a:gd name="connsiteX87" fmla="*/ 609 w 12400"/>
                <a:gd name="connsiteY87" fmla="*/ 2499 h 9189"/>
                <a:gd name="connsiteX88" fmla="*/ 609 w 12400"/>
                <a:gd name="connsiteY88" fmla="*/ 2432 h 9189"/>
                <a:gd name="connsiteX89" fmla="*/ 489 w 12400"/>
                <a:gd name="connsiteY89" fmla="*/ 2297 h 9189"/>
                <a:gd name="connsiteX90" fmla="*/ 489 w 12400"/>
                <a:gd name="connsiteY90" fmla="*/ 2195 h 9189"/>
                <a:gd name="connsiteX91" fmla="*/ 427 w 12400"/>
                <a:gd name="connsiteY91" fmla="*/ 2129 h 9189"/>
                <a:gd name="connsiteX92" fmla="*/ 244 w 12400"/>
                <a:gd name="connsiteY92" fmla="*/ 1993 h 9189"/>
                <a:gd name="connsiteX93" fmla="*/ 60 w 12400"/>
                <a:gd name="connsiteY93" fmla="*/ 1892 h 9189"/>
                <a:gd name="connsiteX94" fmla="*/ 60 w 12400"/>
                <a:gd name="connsiteY94" fmla="*/ 1824 h 9189"/>
                <a:gd name="connsiteX95" fmla="*/ 0 w 12400"/>
                <a:gd name="connsiteY95" fmla="*/ 1757 h 9189"/>
                <a:gd name="connsiteX96" fmla="*/ 60 w 12400"/>
                <a:gd name="connsiteY96" fmla="*/ 1622 h 9189"/>
                <a:gd name="connsiteX97" fmla="*/ 244 w 12400"/>
                <a:gd name="connsiteY97" fmla="*/ 1486 h 9189"/>
                <a:gd name="connsiteX98" fmla="*/ 609 w 12400"/>
                <a:gd name="connsiteY98" fmla="*/ 1318 h 9189"/>
                <a:gd name="connsiteX99" fmla="*/ 733 w 12400"/>
                <a:gd name="connsiteY99" fmla="*/ 1216 h 9189"/>
                <a:gd name="connsiteX100" fmla="*/ 854 w 12400"/>
                <a:gd name="connsiteY100" fmla="*/ 1115 h 9189"/>
                <a:gd name="connsiteX101" fmla="*/ 974 w 12400"/>
                <a:gd name="connsiteY101" fmla="*/ 844 h 9189"/>
                <a:gd name="connsiteX102" fmla="*/ 1036 w 12400"/>
                <a:gd name="connsiteY102" fmla="*/ 778 h 9189"/>
                <a:gd name="connsiteX103" fmla="*/ 1160 w 12400"/>
                <a:gd name="connsiteY103" fmla="*/ 676 h 9189"/>
                <a:gd name="connsiteX104" fmla="*/ 1219 w 12400"/>
                <a:gd name="connsiteY104" fmla="*/ 575 h 9189"/>
                <a:gd name="connsiteX105" fmla="*/ 1281 w 12400"/>
                <a:gd name="connsiteY105" fmla="*/ 439 h 9189"/>
                <a:gd name="connsiteX106" fmla="*/ 1281 w 12400"/>
                <a:gd name="connsiteY106" fmla="*/ 135 h 9189"/>
                <a:gd name="connsiteX107" fmla="*/ 1281 w 12400"/>
                <a:gd name="connsiteY107" fmla="*/ 33 h 9189"/>
                <a:gd name="connsiteX108" fmla="*/ 1341 w 12400"/>
                <a:gd name="connsiteY108" fmla="*/ 0 h 9189"/>
                <a:gd name="connsiteX109" fmla="*/ 7565 w 12400"/>
                <a:gd name="connsiteY109" fmla="*/ 913 h 9189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656 w 10000"/>
                <a:gd name="connsiteY9" fmla="*/ 9852 h 10000"/>
                <a:gd name="connsiteX10" fmla="*/ 2608 w 10000"/>
                <a:gd name="connsiteY10" fmla="*/ 9815 h 10000"/>
                <a:gd name="connsiteX11" fmla="*/ 2706 w 10000"/>
                <a:gd name="connsiteY11" fmla="*/ 9448 h 10000"/>
                <a:gd name="connsiteX12" fmla="*/ 2805 w 10000"/>
                <a:gd name="connsiteY12" fmla="*/ 9264 h 10000"/>
                <a:gd name="connsiteX13" fmla="*/ 2852 w 10000"/>
                <a:gd name="connsiteY13" fmla="*/ 9117 h 10000"/>
                <a:gd name="connsiteX14" fmla="*/ 2608 w 10000"/>
                <a:gd name="connsiteY14" fmla="*/ 9006 h 10000"/>
                <a:gd name="connsiteX15" fmla="*/ 2558 w 10000"/>
                <a:gd name="connsiteY15" fmla="*/ 8971 h 10000"/>
                <a:gd name="connsiteX16" fmla="*/ 2509 w 10000"/>
                <a:gd name="connsiteY16" fmla="*/ 8897 h 10000"/>
                <a:gd name="connsiteX17" fmla="*/ 2558 w 10000"/>
                <a:gd name="connsiteY17" fmla="*/ 8786 h 10000"/>
                <a:gd name="connsiteX18" fmla="*/ 2608 w 10000"/>
                <a:gd name="connsiteY18" fmla="*/ 8750 h 10000"/>
                <a:gd name="connsiteX19" fmla="*/ 2460 w 10000"/>
                <a:gd name="connsiteY19" fmla="*/ 8530 h 10000"/>
                <a:gd name="connsiteX20" fmla="*/ 2314 w 10000"/>
                <a:gd name="connsiteY20" fmla="*/ 8345 h 10000"/>
                <a:gd name="connsiteX21" fmla="*/ 1969 w 10000"/>
                <a:gd name="connsiteY21" fmla="*/ 8014 h 10000"/>
                <a:gd name="connsiteX22" fmla="*/ 1819 w 10000"/>
                <a:gd name="connsiteY22" fmla="*/ 7830 h 10000"/>
                <a:gd name="connsiteX23" fmla="*/ 1721 w 10000"/>
                <a:gd name="connsiteY23" fmla="*/ 7609 h 10000"/>
                <a:gd name="connsiteX24" fmla="*/ 1623 w 10000"/>
                <a:gd name="connsiteY24" fmla="*/ 7389 h 10000"/>
                <a:gd name="connsiteX25" fmla="*/ 1574 w 10000"/>
                <a:gd name="connsiteY25" fmla="*/ 7131 h 10000"/>
                <a:gd name="connsiteX26" fmla="*/ 1623 w 10000"/>
                <a:gd name="connsiteY26" fmla="*/ 7060 h 10000"/>
                <a:gd name="connsiteX27" fmla="*/ 1623 w 10000"/>
                <a:gd name="connsiteY27" fmla="*/ 7020 h 10000"/>
                <a:gd name="connsiteX28" fmla="*/ 1721 w 10000"/>
                <a:gd name="connsiteY28" fmla="*/ 6949 h 10000"/>
                <a:gd name="connsiteX29" fmla="*/ 1819 w 10000"/>
                <a:gd name="connsiteY29" fmla="*/ 6873 h 10000"/>
                <a:gd name="connsiteX30" fmla="*/ 1869 w 10000"/>
                <a:gd name="connsiteY30" fmla="*/ 6838 h 10000"/>
                <a:gd name="connsiteX31" fmla="*/ 1869 w 10000"/>
                <a:gd name="connsiteY31" fmla="*/ 6765 h 10000"/>
                <a:gd name="connsiteX32" fmla="*/ 1869 w 10000"/>
                <a:gd name="connsiteY32" fmla="*/ 6690 h 10000"/>
                <a:gd name="connsiteX33" fmla="*/ 1771 w 10000"/>
                <a:gd name="connsiteY33" fmla="*/ 6618 h 10000"/>
                <a:gd name="connsiteX34" fmla="*/ 1574 w 10000"/>
                <a:gd name="connsiteY34" fmla="*/ 6470 h 10000"/>
                <a:gd name="connsiteX35" fmla="*/ 1377 w 10000"/>
                <a:gd name="connsiteY35" fmla="*/ 6360 h 10000"/>
                <a:gd name="connsiteX36" fmla="*/ 1278 w 10000"/>
                <a:gd name="connsiteY36" fmla="*/ 6249 h 10000"/>
                <a:gd name="connsiteX37" fmla="*/ 1278 w 10000"/>
                <a:gd name="connsiteY37" fmla="*/ 6177 h 10000"/>
                <a:gd name="connsiteX38" fmla="*/ 1328 w 10000"/>
                <a:gd name="connsiteY38" fmla="*/ 5846 h 10000"/>
                <a:gd name="connsiteX39" fmla="*/ 1328 w 10000"/>
                <a:gd name="connsiteY39" fmla="*/ 5699 h 10000"/>
                <a:gd name="connsiteX40" fmla="*/ 1278 w 10000"/>
                <a:gd name="connsiteY40" fmla="*/ 5551 h 10000"/>
                <a:gd name="connsiteX41" fmla="*/ 1427 w 10000"/>
                <a:gd name="connsiteY41" fmla="*/ 5551 h 10000"/>
                <a:gd name="connsiteX42" fmla="*/ 1524 w 10000"/>
                <a:gd name="connsiteY42" fmla="*/ 5735 h 10000"/>
                <a:gd name="connsiteX43" fmla="*/ 1721 w 10000"/>
                <a:gd name="connsiteY43" fmla="*/ 5882 h 10000"/>
                <a:gd name="connsiteX44" fmla="*/ 1721 w 10000"/>
                <a:gd name="connsiteY44" fmla="*/ 5808 h 10000"/>
                <a:gd name="connsiteX45" fmla="*/ 1721 w 10000"/>
                <a:gd name="connsiteY45" fmla="*/ 5771 h 10000"/>
                <a:gd name="connsiteX46" fmla="*/ 1671 w 10000"/>
                <a:gd name="connsiteY46" fmla="*/ 5699 h 10000"/>
                <a:gd name="connsiteX47" fmla="*/ 1623 w 10000"/>
                <a:gd name="connsiteY47" fmla="*/ 5625 h 10000"/>
                <a:gd name="connsiteX48" fmla="*/ 1574 w 10000"/>
                <a:gd name="connsiteY48" fmla="*/ 5514 h 10000"/>
                <a:gd name="connsiteX49" fmla="*/ 1524 w 10000"/>
                <a:gd name="connsiteY49" fmla="*/ 5404 h 10000"/>
                <a:gd name="connsiteX50" fmla="*/ 1574 w 10000"/>
                <a:gd name="connsiteY50" fmla="*/ 5330 h 10000"/>
                <a:gd name="connsiteX51" fmla="*/ 1623 w 10000"/>
                <a:gd name="connsiteY51" fmla="*/ 5294 h 10000"/>
                <a:gd name="connsiteX52" fmla="*/ 1721 w 10000"/>
                <a:gd name="connsiteY52" fmla="*/ 5257 h 10000"/>
                <a:gd name="connsiteX53" fmla="*/ 1771 w 10000"/>
                <a:gd name="connsiteY53" fmla="*/ 5183 h 10000"/>
                <a:gd name="connsiteX54" fmla="*/ 1721 w 10000"/>
                <a:gd name="connsiteY54" fmla="*/ 5147 h 10000"/>
                <a:gd name="connsiteX55" fmla="*/ 1623 w 10000"/>
                <a:gd name="connsiteY55" fmla="*/ 5110 h 10000"/>
                <a:gd name="connsiteX56" fmla="*/ 1574 w 10000"/>
                <a:gd name="connsiteY56" fmla="*/ 5110 h 10000"/>
                <a:gd name="connsiteX57" fmla="*/ 1474 w 10000"/>
                <a:gd name="connsiteY57" fmla="*/ 5147 h 10000"/>
                <a:gd name="connsiteX58" fmla="*/ 1427 w 10000"/>
                <a:gd name="connsiteY58" fmla="*/ 5257 h 10000"/>
                <a:gd name="connsiteX59" fmla="*/ 1427 w 10000"/>
                <a:gd name="connsiteY59" fmla="*/ 5551 h 10000"/>
                <a:gd name="connsiteX60" fmla="*/ 1278 w 10000"/>
                <a:gd name="connsiteY60" fmla="*/ 5478 h 10000"/>
                <a:gd name="connsiteX61" fmla="*/ 1131 w 10000"/>
                <a:gd name="connsiteY61" fmla="*/ 5219 h 10000"/>
                <a:gd name="connsiteX62" fmla="*/ 1033 w 10000"/>
                <a:gd name="connsiteY62" fmla="*/ 5147 h 10000"/>
                <a:gd name="connsiteX63" fmla="*/ 885 w 10000"/>
                <a:gd name="connsiteY63" fmla="*/ 5147 h 10000"/>
                <a:gd name="connsiteX64" fmla="*/ 835 w 10000"/>
                <a:gd name="connsiteY64" fmla="*/ 5110 h 10000"/>
                <a:gd name="connsiteX65" fmla="*/ 835 w 10000"/>
                <a:gd name="connsiteY65" fmla="*/ 5036 h 10000"/>
                <a:gd name="connsiteX66" fmla="*/ 885 w 10000"/>
                <a:gd name="connsiteY66" fmla="*/ 4927 h 10000"/>
                <a:gd name="connsiteX67" fmla="*/ 885 w 10000"/>
                <a:gd name="connsiteY67" fmla="*/ 4853 h 10000"/>
                <a:gd name="connsiteX68" fmla="*/ 885 w 10000"/>
                <a:gd name="connsiteY68" fmla="*/ 4706 h 10000"/>
                <a:gd name="connsiteX69" fmla="*/ 785 w 10000"/>
                <a:gd name="connsiteY69" fmla="*/ 4559 h 10000"/>
                <a:gd name="connsiteX70" fmla="*/ 591 w 10000"/>
                <a:gd name="connsiteY70" fmla="*/ 4301 h 10000"/>
                <a:gd name="connsiteX71" fmla="*/ 344 w 10000"/>
                <a:gd name="connsiteY71" fmla="*/ 4044 h 10000"/>
                <a:gd name="connsiteX72" fmla="*/ 246 w 10000"/>
                <a:gd name="connsiteY72" fmla="*/ 3934 h 10000"/>
                <a:gd name="connsiteX73" fmla="*/ 246 w 10000"/>
                <a:gd name="connsiteY73" fmla="*/ 3787 h 10000"/>
                <a:gd name="connsiteX74" fmla="*/ 246 w 10000"/>
                <a:gd name="connsiteY74" fmla="*/ 3713 h 10000"/>
                <a:gd name="connsiteX75" fmla="*/ 294 w 10000"/>
                <a:gd name="connsiteY75" fmla="*/ 3677 h 10000"/>
                <a:gd name="connsiteX76" fmla="*/ 344 w 10000"/>
                <a:gd name="connsiteY76" fmla="*/ 3639 h 10000"/>
                <a:gd name="connsiteX77" fmla="*/ 394 w 10000"/>
                <a:gd name="connsiteY77" fmla="*/ 3602 h 10000"/>
                <a:gd name="connsiteX78" fmla="*/ 344 w 10000"/>
                <a:gd name="connsiteY78" fmla="*/ 3529 h 10000"/>
                <a:gd name="connsiteX79" fmla="*/ 344 w 10000"/>
                <a:gd name="connsiteY79" fmla="*/ 3493 h 10000"/>
                <a:gd name="connsiteX80" fmla="*/ 294 w 10000"/>
                <a:gd name="connsiteY80" fmla="*/ 3455 h 10000"/>
                <a:gd name="connsiteX81" fmla="*/ 294 w 10000"/>
                <a:gd name="connsiteY81" fmla="*/ 3418 h 10000"/>
                <a:gd name="connsiteX82" fmla="*/ 344 w 10000"/>
                <a:gd name="connsiteY82" fmla="*/ 3235 h 10000"/>
                <a:gd name="connsiteX83" fmla="*/ 394 w 10000"/>
                <a:gd name="connsiteY83" fmla="*/ 3087 h 10000"/>
                <a:gd name="connsiteX84" fmla="*/ 491 w 10000"/>
                <a:gd name="connsiteY84" fmla="*/ 2977 h 10000"/>
                <a:gd name="connsiteX85" fmla="*/ 541 w 10000"/>
                <a:gd name="connsiteY85" fmla="*/ 2795 h 10000"/>
                <a:gd name="connsiteX86" fmla="*/ 491 w 10000"/>
                <a:gd name="connsiteY86" fmla="*/ 2720 h 10000"/>
                <a:gd name="connsiteX87" fmla="*/ 491 w 10000"/>
                <a:gd name="connsiteY87" fmla="*/ 2647 h 10000"/>
                <a:gd name="connsiteX88" fmla="*/ 394 w 10000"/>
                <a:gd name="connsiteY88" fmla="*/ 2500 h 10000"/>
                <a:gd name="connsiteX89" fmla="*/ 394 w 10000"/>
                <a:gd name="connsiteY89" fmla="*/ 2389 h 10000"/>
                <a:gd name="connsiteX90" fmla="*/ 344 w 10000"/>
                <a:gd name="connsiteY90" fmla="*/ 2317 h 10000"/>
                <a:gd name="connsiteX91" fmla="*/ 197 w 10000"/>
                <a:gd name="connsiteY91" fmla="*/ 2169 h 10000"/>
                <a:gd name="connsiteX92" fmla="*/ 48 w 10000"/>
                <a:gd name="connsiteY92" fmla="*/ 2059 h 10000"/>
                <a:gd name="connsiteX93" fmla="*/ 48 w 10000"/>
                <a:gd name="connsiteY93" fmla="*/ 1985 h 10000"/>
                <a:gd name="connsiteX94" fmla="*/ 0 w 10000"/>
                <a:gd name="connsiteY94" fmla="*/ 1912 h 10000"/>
                <a:gd name="connsiteX95" fmla="*/ 48 w 10000"/>
                <a:gd name="connsiteY95" fmla="*/ 1765 h 10000"/>
                <a:gd name="connsiteX96" fmla="*/ 197 w 10000"/>
                <a:gd name="connsiteY96" fmla="*/ 1617 h 10000"/>
                <a:gd name="connsiteX97" fmla="*/ 491 w 10000"/>
                <a:gd name="connsiteY97" fmla="*/ 1434 h 10000"/>
                <a:gd name="connsiteX98" fmla="*/ 591 w 10000"/>
                <a:gd name="connsiteY98" fmla="*/ 1323 h 10000"/>
                <a:gd name="connsiteX99" fmla="*/ 689 w 10000"/>
                <a:gd name="connsiteY99" fmla="*/ 1213 h 10000"/>
                <a:gd name="connsiteX100" fmla="*/ 785 w 10000"/>
                <a:gd name="connsiteY100" fmla="*/ 918 h 10000"/>
                <a:gd name="connsiteX101" fmla="*/ 835 w 10000"/>
                <a:gd name="connsiteY101" fmla="*/ 847 h 10000"/>
                <a:gd name="connsiteX102" fmla="*/ 935 w 10000"/>
                <a:gd name="connsiteY102" fmla="*/ 736 h 10000"/>
                <a:gd name="connsiteX103" fmla="*/ 983 w 10000"/>
                <a:gd name="connsiteY103" fmla="*/ 626 h 10000"/>
                <a:gd name="connsiteX104" fmla="*/ 1033 w 10000"/>
                <a:gd name="connsiteY104" fmla="*/ 478 h 10000"/>
                <a:gd name="connsiteX105" fmla="*/ 1033 w 10000"/>
                <a:gd name="connsiteY105" fmla="*/ 147 h 10000"/>
                <a:gd name="connsiteX106" fmla="*/ 1033 w 10000"/>
                <a:gd name="connsiteY106" fmla="*/ 36 h 10000"/>
                <a:gd name="connsiteX107" fmla="*/ 1081 w 10000"/>
                <a:gd name="connsiteY107" fmla="*/ 0 h 10000"/>
                <a:gd name="connsiteX108" fmla="*/ 6101 w 10000"/>
                <a:gd name="connsiteY108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656 w 10000"/>
                <a:gd name="connsiteY9" fmla="*/ 9852 h 10000"/>
                <a:gd name="connsiteX10" fmla="*/ 2706 w 10000"/>
                <a:gd name="connsiteY10" fmla="*/ 9448 h 10000"/>
                <a:gd name="connsiteX11" fmla="*/ 2805 w 10000"/>
                <a:gd name="connsiteY11" fmla="*/ 9264 h 10000"/>
                <a:gd name="connsiteX12" fmla="*/ 2852 w 10000"/>
                <a:gd name="connsiteY12" fmla="*/ 9117 h 10000"/>
                <a:gd name="connsiteX13" fmla="*/ 2608 w 10000"/>
                <a:gd name="connsiteY13" fmla="*/ 9006 h 10000"/>
                <a:gd name="connsiteX14" fmla="*/ 2558 w 10000"/>
                <a:gd name="connsiteY14" fmla="*/ 8971 h 10000"/>
                <a:gd name="connsiteX15" fmla="*/ 2509 w 10000"/>
                <a:gd name="connsiteY15" fmla="*/ 8897 h 10000"/>
                <a:gd name="connsiteX16" fmla="*/ 2558 w 10000"/>
                <a:gd name="connsiteY16" fmla="*/ 8786 h 10000"/>
                <a:gd name="connsiteX17" fmla="*/ 2608 w 10000"/>
                <a:gd name="connsiteY17" fmla="*/ 8750 h 10000"/>
                <a:gd name="connsiteX18" fmla="*/ 2460 w 10000"/>
                <a:gd name="connsiteY18" fmla="*/ 8530 h 10000"/>
                <a:gd name="connsiteX19" fmla="*/ 2314 w 10000"/>
                <a:gd name="connsiteY19" fmla="*/ 8345 h 10000"/>
                <a:gd name="connsiteX20" fmla="*/ 1969 w 10000"/>
                <a:gd name="connsiteY20" fmla="*/ 8014 h 10000"/>
                <a:gd name="connsiteX21" fmla="*/ 1819 w 10000"/>
                <a:gd name="connsiteY21" fmla="*/ 7830 h 10000"/>
                <a:gd name="connsiteX22" fmla="*/ 1721 w 10000"/>
                <a:gd name="connsiteY22" fmla="*/ 7609 h 10000"/>
                <a:gd name="connsiteX23" fmla="*/ 1623 w 10000"/>
                <a:gd name="connsiteY23" fmla="*/ 7389 h 10000"/>
                <a:gd name="connsiteX24" fmla="*/ 1574 w 10000"/>
                <a:gd name="connsiteY24" fmla="*/ 7131 h 10000"/>
                <a:gd name="connsiteX25" fmla="*/ 1623 w 10000"/>
                <a:gd name="connsiteY25" fmla="*/ 7060 h 10000"/>
                <a:gd name="connsiteX26" fmla="*/ 1623 w 10000"/>
                <a:gd name="connsiteY26" fmla="*/ 7020 h 10000"/>
                <a:gd name="connsiteX27" fmla="*/ 1721 w 10000"/>
                <a:gd name="connsiteY27" fmla="*/ 6949 h 10000"/>
                <a:gd name="connsiteX28" fmla="*/ 1819 w 10000"/>
                <a:gd name="connsiteY28" fmla="*/ 6873 h 10000"/>
                <a:gd name="connsiteX29" fmla="*/ 1869 w 10000"/>
                <a:gd name="connsiteY29" fmla="*/ 6838 h 10000"/>
                <a:gd name="connsiteX30" fmla="*/ 1869 w 10000"/>
                <a:gd name="connsiteY30" fmla="*/ 6765 h 10000"/>
                <a:gd name="connsiteX31" fmla="*/ 1869 w 10000"/>
                <a:gd name="connsiteY31" fmla="*/ 6690 h 10000"/>
                <a:gd name="connsiteX32" fmla="*/ 1771 w 10000"/>
                <a:gd name="connsiteY32" fmla="*/ 6618 h 10000"/>
                <a:gd name="connsiteX33" fmla="*/ 1574 w 10000"/>
                <a:gd name="connsiteY33" fmla="*/ 6470 h 10000"/>
                <a:gd name="connsiteX34" fmla="*/ 1377 w 10000"/>
                <a:gd name="connsiteY34" fmla="*/ 6360 h 10000"/>
                <a:gd name="connsiteX35" fmla="*/ 1278 w 10000"/>
                <a:gd name="connsiteY35" fmla="*/ 6249 h 10000"/>
                <a:gd name="connsiteX36" fmla="*/ 1278 w 10000"/>
                <a:gd name="connsiteY36" fmla="*/ 6177 h 10000"/>
                <a:gd name="connsiteX37" fmla="*/ 1328 w 10000"/>
                <a:gd name="connsiteY37" fmla="*/ 5846 h 10000"/>
                <a:gd name="connsiteX38" fmla="*/ 1328 w 10000"/>
                <a:gd name="connsiteY38" fmla="*/ 5699 h 10000"/>
                <a:gd name="connsiteX39" fmla="*/ 1278 w 10000"/>
                <a:gd name="connsiteY39" fmla="*/ 5551 h 10000"/>
                <a:gd name="connsiteX40" fmla="*/ 1427 w 10000"/>
                <a:gd name="connsiteY40" fmla="*/ 5551 h 10000"/>
                <a:gd name="connsiteX41" fmla="*/ 1524 w 10000"/>
                <a:gd name="connsiteY41" fmla="*/ 5735 h 10000"/>
                <a:gd name="connsiteX42" fmla="*/ 1721 w 10000"/>
                <a:gd name="connsiteY42" fmla="*/ 5882 h 10000"/>
                <a:gd name="connsiteX43" fmla="*/ 1721 w 10000"/>
                <a:gd name="connsiteY43" fmla="*/ 5808 h 10000"/>
                <a:gd name="connsiteX44" fmla="*/ 1721 w 10000"/>
                <a:gd name="connsiteY44" fmla="*/ 5771 h 10000"/>
                <a:gd name="connsiteX45" fmla="*/ 1671 w 10000"/>
                <a:gd name="connsiteY45" fmla="*/ 5699 h 10000"/>
                <a:gd name="connsiteX46" fmla="*/ 1623 w 10000"/>
                <a:gd name="connsiteY46" fmla="*/ 5625 h 10000"/>
                <a:gd name="connsiteX47" fmla="*/ 1574 w 10000"/>
                <a:gd name="connsiteY47" fmla="*/ 5514 h 10000"/>
                <a:gd name="connsiteX48" fmla="*/ 1524 w 10000"/>
                <a:gd name="connsiteY48" fmla="*/ 5404 h 10000"/>
                <a:gd name="connsiteX49" fmla="*/ 1574 w 10000"/>
                <a:gd name="connsiteY49" fmla="*/ 5330 h 10000"/>
                <a:gd name="connsiteX50" fmla="*/ 1623 w 10000"/>
                <a:gd name="connsiteY50" fmla="*/ 5294 h 10000"/>
                <a:gd name="connsiteX51" fmla="*/ 1721 w 10000"/>
                <a:gd name="connsiteY51" fmla="*/ 5257 h 10000"/>
                <a:gd name="connsiteX52" fmla="*/ 1771 w 10000"/>
                <a:gd name="connsiteY52" fmla="*/ 5183 h 10000"/>
                <a:gd name="connsiteX53" fmla="*/ 1721 w 10000"/>
                <a:gd name="connsiteY53" fmla="*/ 5147 h 10000"/>
                <a:gd name="connsiteX54" fmla="*/ 1623 w 10000"/>
                <a:gd name="connsiteY54" fmla="*/ 5110 h 10000"/>
                <a:gd name="connsiteX55" fmla="*/ 1574 w 10000"/>
                <a:gd name="connsiteY55" fmla="*/ 5110 h 10000"/>
                <a:gd name="connsiteX56" fmla="*/ 1474 w 10000"/>
                <a:gd name="connsiteY56" fmla="*/ 5147 h 10000"/>
                <a:gd name="connsiteX57" fmla="*/ 1427 w 10000"/>
                <a:gd name="connsiteY57" fmla="*/ 5257 h 10000"/>
                <a:gd name="connsiteX58" fmla="*/ 1427 w 10000"/>
                <a:gd name="connsiteY58" fmla="*/ 5551 h 10000"/>
                <a:gd name="connsiteX59" fmla="*/ 1278 w 10000"/>
                <a:gd name="connsiteY59" fmla="*/ 5478 h 10000"/>
                <a:gd name="connsiteX60" fmla="*/ 1131 w 10000"/>
                <a:gd name="connsiteY60" fmla="*/ 5219 h 10000"/>
                <a:gd name="connsiteX61" fmla="*/ 1033 w 10000"/>
                <a:gd name="connsiteY61" fmla="*/ 5147 h 10000"/>
                <a:gd name="connsiteX62" fmla="*/ 885 w 10000"/>
                <a:gd name="connsiteY62" fmla="*/ 5147 h 10000"/>
                <a:gd name="connsiteX63" fmla="*/ 835 w 10000"/>
                <a:gd name="connsiteY63" fmla="*/ 5110 h 10000"/>
                <a:gd name="connsiteX64" fmla="*/ 835 w 10000"/>
                <a:gd name="connsiteY64" fmla="*/ 5036 h 10000"/>
                <a:gd name="connsiteX65" fmla="*/ 885 w 10000"/>
                <a:gd name="connsiteY65" fmla="*/ 4927 h 10000"/>
                <a:gd name="connsiteX66" fmla="*/ 885 w 10000"/>
                <a:gd name="connsiteY66" fmla="*/ 4853 h 10000"/>
                <a:gd name="connsiteX67" fmla="*/ 885 w 10000"/>
                <a:gd name="connsiteY67" fmla="*/ 4706 h 10000"/>
                <a:gd name="connsiteX68" fmla="*/ 785 w 10000"/>
                <a:gd name="connsiteY68" fmla="*/ 4559 h 10000"/>
                <a:gd name="connsiteX69" fmla="*/ 591 w 10000"/>
                <a:gd name="connsiteY69" fmla="*/ 4301 h 10000"/>
                <a:gd name="connsiteX70" fmla="*/ 344 w 10000"/>
                <a:gd name="connsiteY70" fmla="*/ 4044 h 10000"/>
                <a:gd name="connsiteX71" fmla="*/ 246 w 10000"/>
                <a:gd name="connsiteY71" fmla="*/ 3934 h 10000"/>
                <a:gd name="connsiteX72" fmla="*/ 246 w 10000"/>
                <a:gd name="connsiteY72" fmla="*/ 3787 h 10000"/>
                <a:gd name="connsiteX73" fmla="*/ 246 w 10000"/>
                <a:gd name="connsiteY73" fmla="*/ 3713 h 10000"/>
                <a:gd name="connsiteX74" fmla="*/ 294 w 10000"/>
                <a:gd name="connsiteY74" fmla="*/ 3677 h 10000"/>
                <a:gd name="connsiteX75" fmla="*/ 344 w 10000"/>
                <a:gd name="connsiteY75" fmla="*/ 3639 h 10000"/>
                <a:gd name="connsiteX76" fmla="*/ 394 w 10000"/>
                <a:gd name="connsiteY76" fmla="*/ 3602 h 10000"/>
                <a:gd name="connsiteX77" fmla="*/ 344 w 10000"/>
                <a:gd name="connsiteY77" fmla="*/ 3529 h 10000"/>
                <a:gd name="connsiteX78" fmla="*/ 344 w 10000"/>
                <a:gd name="connsiteY78" fmla="*/ 3493 h 10000"/>
                <a:gd name="connsiteX79" fmla="*/ 294 w 10000"/>
                <a:gd name="connsiteY79" fmla="*/ 3455 h 10000"/>
                <a:gd name="connsiteX80" fmla="*/ 294 w 10000"/>
                <a:gd name="connsiteY80" fmla="*/ 3418 h 10000"/>
                <a:gd name="connsiteX81" fmla="*/ 344 w 10000"/>
                <a:gd name="connsiteY81" fmla="*/ 3235 h 10000"/>
                <a:gd name="connsiteX82" fmla="*/ 394 w 10000"/>
                <a:gd name="connsiteY82" fmla="*/ 3087 h 10000"/>
                <a:gd name="connsiteX83" fmla="*/ 491 w 10000"/>
                <a:gd name="connsiteY83" fmla="*/ 2977 h 10000"/>
                <a:gd name="connsiteX84" fmla="*/ 541 w 10000"/>
                <a:gd name="connsiteY84" fmla="*/ 2795 h 10000"/>
                <a:gd name="connsiteX85" fmla="*/ 491 w 10000"/>
                <a:gd name="connsiteY85" fmla="*/ 2720 h 10000"/>
                <a:gd name="connsiteX86" fmla="*/ 491 w 10000"/>
                <a:gd name="connsiteY86" fmla="*/ 2647 h 10000"/>
                <a:gd name="connsiteX87" fmla="*/ 394 w 10000"/>
                <a:gd name="connsiteY87" fmla="*/ 2500 h 10000"/>
                <a:gd name="connsiteX88" fmla="*/ 394 w 10000"/>
                <a:gd name="connsiteY88" fmla="*/ 2389 h 10000"/>
                <a:gd name="connsiteX89" fmla="*/ 344 w 10000"/>
                <a:gd name="connsiteY89" fmla="*/ 2317 h 10000"/>
                <a:gd name="connsiteX90" fmla="*/ 197 w 10000"/>
                <a:gd name="connsiteY90" fmla="*/ 2169 h 10000"/>
                <a:gd name="connsiteX91" fmla="*/ 48 w 10000"/>
                <a:gd name="connsiteY91" fmla="*/ 2059 h 10000"/>
                <a:gd name="connsiteX92" fmla="*/ 48 w 10000"/>
                <a:gd name="connsiteY92" fmla="*/ 1985 h 10000"/>
                <a:gd name="connsiteX93" fmla="*/ 0 w 10000"/>
                <a:gd name="connsiteY93" fmla="*/ 1912 h 10000"/>
                <a:gd name="connsiteX94" fmla="*/ 48 w 10000"/>
                <a:gd name="connsiteY94" fmla="*/ 1765 h 10000"/>
                <a:gd name="connsiteX95" fmla="*/ 197 w 10000"/>
                <a:gd name="connsiteY95" fmla="*/ 1617 h 10000"/>
                <a:gd name="connsiteX96" fmla="*/ 491 w 10000"/>
                <a:gd name="connsiteY96" fmla="*/ 1434 h 10000"/>
                <a:gd name="connsiteX97" fmla="*/ 591 w 10000"/>
                <a:gd name="connsiteY97" fmla="*/ 1323 h 10000"/>
                <a:gd name="connsiteX98" fmla="*/ 689 w 10000"/>
                <a:gd name="connsiteY98" fmla="*/ 1213 h 10000"/>
                <a:gd name="connsiteX99" fmla="*/ 785 w 10000"/>
                <a:gd name="connsiteY99" fmla="*/ 918 h 10000"/>
                <a:gd name="connsiteX100" fmla="*/ 835 w 10000"/>
                <a:gd name="connsiteY100" fmla="*/ 847 h 10000"/>
                <a:gd name="connsiteX101" fmla="*/ 935 w 10000"/>
                <a:gd name="connsiteY101" fmla="*/ 736 h 10000"/>
                <a:gd name="connsiteX102" fmla="*/ 983 w 10000"/>
                <a:gd name="connsiteY102" fmla="*/ 626 h 10000"/>
                <a:gd name="connsiteX103" fmla="*/ 1033 w 10000"/>
                <a:gd name="connsiteY103" fmla="*/ 478 h 10000"/>
                <a:gd name="connsiteX104" fmla="*/ 1033 w 10000"/>
                <a:gd name="connsiteY104" fmla="*/ 147 h 10000"/>
                <a:gd name="connsiteX105" fmla="*/ 1033 w 10000"/>
                <a:gd name="connsiteY105" fmla="*/ 36 h 10000"/>
                <a:gd name="connsiteX106" fmla="*/ 1081 w 10000"/>
                <a:gd name="connsiteY106" fmla="*/ 0 h 10000"/>
                <a:gd name="connsiteX107" fmla="*/ 6101 w 10000"/>
                <a:gd name="connsiteY107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706 w 10000"/>
                <a:gd name="connsiteY9" fmla="*/ 9448 h 10000"/>
                <a:gd name="connsiteX10" fmla="*/ 2805 w 10000"/>
                <a:gd name="connsiteY10" fmla="*/ 9264 h 10000"/>
                <a:gd name="connsiteX11" fmla="*/ 2852 w 10000"/>
                <a:gd name="connsiteY11" fmla="*/ 9117 h 10000"/>
                <a:gd name="connsiteX12" fmla="*/ 2608 w 10000"/>
                <a:gd name="connsiteY12" fmla="*/ 9006 h 10000"/>
                <a:gd name="connsiteX13" fmla="*/ 2558 w 10000"/>
                <a:gd name="connsiteY13" fmla="*/ 8971 h 10000"/>
                <a:gd name="connsiteX14" fmla="*/ 2509 w 10000"/>
                <a:gd name="connsiteY14" fmla="*/ 8897 h 10000"/>
                <a:gd name="connsiteX15" fmla="*/ 2558 w 10000"/>
                <a:gd name="connsiteY15" fmla="*/ 8786 h 10000"/>
                <a:gd name="connsiteX16" fmla="*/ 2608 w 10000"/>
                <a:gd name="connsiteY16" fmla="*/ 8750 h 10000"/>
                <a:gd name="connsiteX17" fmla="*/ 2460 w 10000"/>
                <a:gd name="connsiteY17" fmla="*/ 8530 h 10000"/>
                <a:gd name="connsiteX18" fmla="*/ 2314 w 10000"/>
                <a:gd name="connsiteY18" fmla="*/ 8345 h 10000"/>
                <a:gd name="connsiteX19" fmla="*/ 1969 w 10000"/>
                <a:gd name="connsiteY19" fmla="*/ 8014 h 10000"/>
                <a:gd name="connsiteX20" fmla="*/ 1819 w 10000"/>
                <a:gd name="connsiteY20" fmla="*/ 7830 h 10000"/>
                <a:gd name="connsiteX21" fmla="*/ 1721 w 10000"/>
                <a:gd name="connsiteY21" fmla="*/ 7609 h 10000"/>
                <a:gd name="connsiteX22" fmla="*/ 1623 w 10000"/>
                <a:gd name="connsiteY22" fmla="*/ 7389 h 10000"/>
                <a:gd name="connsiteX23" fmla="*/ 1574 w 10000"/>
                <a:gd name="connsiteY23" fmla="*/ 7131 h 10000"/>
                <a:gd name="connsiteX24" fmla="*/ 1623 w 10000"/>
                <a:gd name="connsiteY24" fmla="*/ 7060 h 10000"/>
                <a:gd name="connsiteX25" fmla="*/ 1623 w 10000"/>
                <a:gd name="connsiteY25" fmla="*/ 7020 h 10000"/>
                <a:gd name="connsiteX26" fmla="*/ 1721 w 10000"/>
                <a:gd name="connsiteY26" fmla="*/ 6949 h 10000"/>
                <a:gd name="connsiteX27" fmla="*/ 1819 w 10000"/>
                <a:gd name="connsiteY27" fmla="*/ 6873 h 10000"/>
                <a:gd name="connsiteX28" fmla="*/ 1869 w 10000"/>
                <a:gd name="connsiteY28" fmla="*/ 6838 h 10000"/>
                <a:gd name="connsiteX29" fmla="*/ 1869 w 10000"/>
                <a:gd name="connsiteY29" fmla="*/ 6765 h 10000"/>
                <a:gd name="connsiteX30" fmla="*/ 1869 w 10000"/>
                <a:gd name="connsiteY30" fmla="*/ 6690 h 10000"/>
                <a:gd name="connsiteX31" fmla="*/ 1771 w 10000"/>
                <a:gd name="connsiteY31" fmla="*/ 6618 h 10000"/>
                <a:gd name="connsiteX32" fmla="*/ 1574 w 10000"/>
                <a:gd name="connsiteY32" fmla="*/ 6470 h 10000"/>
                <a:gd name="connsiteX33" fmla="*/ 1377 w 10000"/>
                <a:gd name="connsiteY33" fmla="*/ 6360 h 10000"/>
                <a:gd name="connsiteX34" fmla="*/ 1278 w 10000"/>
                <a:gd name="connsiteY34" fmla="*/ 6249 h 10000"/>
                <a:gd name="connsiteX35" fmla="*/ 1278 w 10000"/>
                <a:gd name="connsiteY35" fmla="*/ 6177 h 10000"/>
                <a:gd name="connsiteX36" fmla="*/ 1328 w 10000"/>
                <a:gd name="connsiteY36" fmla="*/ 5846 h 10000"/>
                <a:gd name="connsiteX37" fmla="*/ 1328 w 10000"/>
                <a:gd name="connsiteY37" fmla="*/ 5699 h 10000"/>
                <a:gd name="connsiteX38" fmla="*/ 1278 w 10000"/>
                <a:gd name="connsiteY38" fmla="*/ 5551 h 10000"/>
                <a:gd name="connsiteX39" fmla="*/ 1427 w 10000"/>
                <a:gd name="connsiteY39" fmla="*/ 5551 h 10000"/>
                <a:gd name="connsiteX40" fmla="*/ 1524 w 10000"/>
                <a:gd name="connsiteY40" fmla="*/ 5735 h 10000"/>
                <a:gd name="connsiteX41" fmla="*/ 1721 w 10000"/>
                <a:gd name="connsiteY41" fmla="*/ 5882 h 10000"/>
                <a:gd name="connsiteX42" fmla="*/ 1721 w 10000"/>
                <a:gd name="connsiteY42" fmla="*/ 5808 h 10000"/>
                <a:gd name="connsiteX43" fmla="*/ 1721 w 10000"/>
                <a:gd name="connsiteY43" fmla="*/ 5771 h 10000"/>
                <a:gd name="connsiteX44" fmla="*/ 1671 w 10000"/>
                <a:gd name="connsiteY44" fmla="*/ 5699 h 10000"/>
                <a:gd name="connsiteX45" fmla="*/ 1623 w 10000"/>
                <a:gd name="connsiteY45" fmla="*/ 5625 h 10000"/>
                <a:gd name="connsiteX46" fmla="*/ 1574 w 10000"/>
                <a:gd name="connsiteY46" fmla="*/ 5514 h 10000"/>
                <a:gd name="connsiteX47" fmla="*/ 1524 w 10000"/>
                <a:gd name="connsiteY47" fmla="*/ 5404 h 10000"/>
                <a:gd name="connsiteX48" fmla="*/ 1574 w 10000"/>
                <a:gd name="connsiteY48" fmla="*/ 5330 h 10000"/>
                <a:gd name="connsiteX49" fmla="*/ 1623 w 10000"/>
                <a:gd name="connsiteY49" fmla="*/ 5294 h 10000"/>
                <a:gd name="connsiteX50" fmla="*/ 1721 w 10000"/>
                <a:gd name="connsiteY50" fmla="*/ 5257 h 10000"/>
                <a:gd name="connsiteX51" fmla="*/ 1771 w 10000"/>
                <a:gd name="connsiteY51" fmla="*/ 5183 h 10000"/>
                <a:gd name="connsiteX52" fmla="*/ 1721 w 10000"/>
                <a:gd name="connsiteY52" fmla="*/ 5147 h 10000"/>
                <a:gd name="connsiteX53" fmla="*/ 1623 w 10000"/>
                <a:gd name="connsiteY53" fmla="*/ 5110 h 10000"/>
                <a:gd name="connsiteX54" fmla="*/ 1574 w 10000"/>
                <a:gd name="connsiteY54" fmla="*/ 5110 h 10000"/>
                <a:gd name="connsiteX55" fmla="*/ 1474 w 10000"/>
                <a:gd name="connsiteY55" fmla="*/ 5147 h 10000"/>
                <a:gd name="connsiteX56" fmla="*/ 1427 w 10000"/>
                <a:gd name="connsiteY56" fmla="*/ 5257 h 10000"/>
                <a:gd name="connsiteX57" fmla="*/ 1427 w 10000"/>
                <a:gd name="connsiteY57" fmla="*/ 5551 h 10000"/>
                <a:gd name="connsiteX58" fmla="*/ 1278 w 10000"/>
                <a:gd name="connsiteY58" fmla="*/ 5478 h 10000"/>
                <a:gd name="connsiteX59" fmla="*/ 1131 w 10000"/>
                <a:gd name="connsiteY59" fmla="*/ 5219 h 10000"/>
                <a:gd name="connsiteX60" fmla="*/ 1033 w 10000"/>
                <a:gd name="connsiteY60" fmla="*/ 5147 h 10000"/>
                <a:gd name="connsiteX61" fmla="*/ 885 w 10000"/>
                <a:gd name="connsiteY61" fmla="*/ 5147 h 10000"/>
                <a:gd name="connsiteX62" fmla="*/ 835 w 10000"/>
                <a:gd name="connsiteY62" fmla="*/ 5110 h 10000"/>
                <a:gd name="connsiteX63" fmla="*/ 835 w 10000"/>
                <a:gd name="connsiteY63" fmla="*/ 5036 h 10000"/>
                <a:gd name="connsiteX64" fmla="*/ 885 w 10000"/>
                <a:gd name="connsiteY64" fmla="*/ 4927 h 10000"/>
                <a:gd name="connsiteX65" fmla="*/ 885 w 10000"/>
                <a:gd name="connsiteY65" fmla="*/ 4853 h 10000"/>
                <a:gd name="connsiteX66" fmla="*/ 885 w 10000"/>
                <a:gd name="connsiteY66" fmla="*/ 4706 h 10000"/>
                <a:gd name="connsiteX67" fmla="*/ 785 w 10000"/>
                <a:gd name="connsiteY67" fmla="*/ 4559 h 10000"/>
                <a:gd name="connsiteX68" fmla="*/ 591 w 10000"/>
                <a:gd name="connsiteY68" fmla="*/ 4301 h 10000"/>
                <a:gd name="connsiteX69" fmla="*/ 344 w 10000"/>
                <a:gd name="connsiteY69" fmla="*/ 4044 h 10000"/>
                <a:gd name="connsiteX70" fmla="*/ 246 w 10000"/>
                <a:gd name="connsiteY70" fmla="*/ 3934 h 10000"/>
                <a:gd name="connsiteX71" fmla="*/ 246 w 10000"/>
                <a:gd name="connsiteY71" fmla="*/ 3787 h 10000"/>
                <a:gd name="connsiteX72" fmla="*/ 246 w 10000"/>
                <a:gd name="connsiteY72" fmla="*/ 3713 h 10000"/>
                <a:gd name="connsiteX73" fmla="*/ 294 w 10000"/>
                <a:gd name="connsiteY73" fmla="*/ 3677 h 10000"/>
                <a:gd name="connsiteX74" fmla="*/ 344 w 10000"/>
                <a:gd name="connsiteY74" fmla="*/ 3639 h 10000"/>
                <a:gd name="connsiteX75" fmla="*/ 394 w 10000"/>
                <a:gd name="connsiteY75" fmla="*/ 3602 h 10000"/>
                <a:gd name="connsiteX76" fmla="*/ 344 w 10000"/>
                <a:gd name="connsiteY76" fmla="*/ 3529 h 10000"/>
                <a:gd name="connsiteX77" fmla="*/ 344 w 10000"/>
                <a:gd name="connsiteY77" fmla="*/ 3493 h 10000"/>
                <a:gd name="connsiteX78" fmla="*/ 294 w 10000"/>
                <a:gd name="connsiteY78" fmla="*/ 3455 h 10000"/>
                <a:gd name="connsiteX79" fmla="*/ 294 w 10000"/>
                <a:gd name="connsiteY79" fmla="*/ 3418 h 10000"/>
                <a:gd name="connsiteX80" fmla="*/ 344 w 10000"/>
                <a:gd name="connsiteY80" fmla="*/ 3235 h 10000"/>
                <a:gd name="connsiteX81" fmla="*/ 394 w 10000"/>
                <a:gd name="connsiteY81" fmla="*/ 3087 h 10000"/>
                <a:gd name="connsiteX82" fmla="*/ 491 w 10000"/>
                <a:gd name="connsiteY82" fmla="*/ 2977 h 10000"/>
                <a:gd name="connsiteX83" fmla="*/ 541 w 10000"/>
                <a:gd name="connsiteY83" fmla="*/ 2795 h 10000"/>
                <a:gd name="connsiteX84" fmla="*/ 491 w 10000"/>
                <a:gd name="connsiteY84" fmla="*/ 2720 h 10000"/>
                <a:gd name="connsiteX85" fmla="*/ 491 w 10000"/>
                <a:gd name="connsiteY85" fmla="*/ 2647 h 10000"/>
                <a:gd name="connsiteX86" fmla="*/ 394 w 10000"/>
                <a:gd name="connsiteY86" fmla="*/ 2500 h 10000"/>
                <a:gd name="connsiteX87" fmla="*/ 394 w 10000"/>
                <a:gd name="connsiteY87" fmla="*/ 2389 h 10000"/>
                <a:gd name="connsiteX88" fmla="*/ 344 w 10000"/>
                <a:gd name="connsiteY88" fmla="*/ 2317 h 10000"/>
                <a:gd name="connsiteX89" fmla="*/ 197 w 10000"/>
                <a:gd name="connsiteY89" fmla="*/ 2169 h 10000"/>
                <a:gd name="connsiteX90" fmla="*/ 48 w 10000"/>
                <a:gd name="connsiteY90" fmla="*/ 2059 h 10000"/>
                <a:gd name="connsiteX91" fmla="*/ 48 w 10000"/>
                <a:gd name="connsiteY91" fmla="*/ 1985 h 10000"/>
                <a:gd name="connsiteX92" fmla="*/ 0 w 10000"/>
                <a:gd name="connsiteY92" fmla="*/ 1912 h 10000"/>
                <a:gd name="connsiteX93" fmla="*/ 48 w 10000"/>
                <a:gd name="connsiteY93" fmla="*/ 1765 h 10000"/>
                <a:gd name="connsiteX94" fmla="*/ 197 w 10000"/>
                <a:gd name="connsiteY94" fmla="*/ 1617 h 10000"/>
                <a:gd name="connsiteX95" fmla="*/ 491 w 10000"/>
                <a:gd name="connsiteY95" fmla="*/ 1434 h 10000"/>
                <a:gd name="connsiteX96" fmla="*/ 591 w 10000"/>
                <a:gd name="connsiteY96" fmla="*/ 1323 h 10000"/>
                <a:gd name="connsiteX97" fmla="*/ 689 w 10000"/>
                <a:gd name="connsiteY97" fmla="*/ 1213 h 10000"/>
                <a:gd name="connsiteX98" fmla="*/ 785 w 10000"/>
                <a:gd name="connsiteY98" fmla="*/ 918 h 10000"/>
                <a:gd name="connsiteX99" fmla="*/ 835 w 10000"/>
                <a:gd name="connsiteY99" fmla="*/ 847 h 10000"/>
                <a:gd name="connsiteX100" fmla="*/ 935 w 10000"/>
                <a:gd name="connsiteY100" fmla="*/ 736 h 10000"/>
                <a:gd name="connsiteX101" fmla="*/ 983 w 10000"/>
                <a:gd name="connsiteY101" fmla="*/ 626 h 10000"/>
                <a:gd name="connsiteX102" fmla="*/ 1033 w 10000"/>
                <a:gd name="connsiteY102" fmla="*/ 478 h 10000"/>
                <a:gd name="connsiteX103" fmla="*/ 1033 w 10000"/>
                <a:gd name="connsiteY103" fmla="*/ 147 h 10000"/>
                <a:gd name="connsiteX104" fmla="*/ 1033 w 10000"/>
                <a:gd name="connsiteY104" fmla="*/ 36 h 10000"/>
                <a:gd name="connsiteX105" fmla="*/ 1081 w 10000"/>
                <a:gd name="connsiteY105" fmla="*/ 0 h 10000"/>
                <a:gd name="connsiteX106" fmla="*/ 6101 w 10000"/>
                <a:gd name="connsiteY106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448 h 10000"/>
                <a:gd name="connsiteX9" fmla="*/ 2805 w 10000"/>
                <a:gd name="connsiteY9" fmla="*/ 9264 h 10000"/>
                <a:gd name="connsiteX10" fmla="*/ 2852 w 10000"/>
                <a:gd name="connsiteY10" fmla="*/ 9117 h 10000"/>
                <a:gd name="connsiteX11" fmla="*/ 2608 w 10000"/>
                <a:gd name="connsiteY11" fmla="*/ 9006 h 10000"/>
                <a:gd name="connsiteX12" fmla="*/ 2558 w 10000"/>
                <a:gd name="connsiteY12" fmla="*/ 8971 h 10000"/>
                <a:gd name="connsiteX13" fmla="*/ 2509 w 10000"/>
                <a:gd name="connsiteY13" fmla="*/ 8897 h 10000"/>
                <a:gd name="connsiteX14" fmla="*/ 2558 w 10000"/>
                <a:gd name="connsiteY14" fmla="*/ 8786 h 10000"/>
                <a:gd name="connsiteX15" fmla="*/ 2608 w 10000"/>
                <a:gd name="connsiteY15" fmla="*/ 8750 h 10000"/>
                <a:gd name="connsiteX16" fmla="*/ 2460 w 10000"/>
                <a:gd name="connsiteY16" fmla="*/ 8530 h 10000"/>
                <a:gd name="connsiteX17" fmla="*/ 2314 w 10000"/>
                <a:gd name="connsiteY17" fmla="*/ 8345 h 10000"/>
                <a:gd name="connsiteX18" fmla="*/ 1969 w 10000"/>
                <a:gd name="connsiteY18" fmla="*/ 8014 h 10000"/>
                <a:gd name="connsiteX19" fmla="*/ 1819 w 10000"/>
                <a:gd name="connsiteY19" fmla="*/ 7830 h 10000"/>
                <a:gd name="connsiteX20" fmla="*/ 1721 w 10000"/>
                <a:gd name="connsiteY20" fmla="*/ 7609 h 10000"/>
                <a:gd name="connsiteX21" fmla="*/ 1623 w 10000"/>
                <a:gd name="connsiteY21" fmla="*/ 7389 h 10000"/>
                <a:gd name="connsiteX22" fmla="*/ 1574 w 10000"/>
                <a:gd name="connsiteY22" fmla="*/ 7131 h 10000"/>
                <a:gd name="connsiteX23" fmla="*/ 1623 w 10000"/>
                <a:gd name="connsiteY23" fmla="*/ 7060 h 10000"/>
                <a:gd name="connsiteX24" fmla="*/ 1623 w 10000"/>
                <a:gd name="connsiteY24" fmla="*/ 7020 h 10000"/>
                <a:gd name="connsiteX25" fmla="*/ 1721 w 10000"/>
                <a:gd name="connsiteY25" fmla="*/ 6949 h 10000"/>
                <a:gd name="connsiteX26" fmla="*/ 1819 w 10000"/>
                <a:gd name="connsiteY26" fmla="*/ 6873 h 10000"/>
                <a:gd name="connsiteX27" fmla="*/ 1869 w 10000"/>
                <a:gd name="connsiteY27" fmla="*/ 6838 h 10000"/>
                <a:gd name="connsiteX28" fmla="*/ 1869 w 10000"/>
                <a:gd name="connsiteY28" fmla="*/ 6765 h 10000"/>
                <a:gd name="connsiteX29" fmla="*/ 1869 w 10000"/>
                <a:gd name="connsiteY29" fmla="*/ 6690 h 10000"/>
                <a:gd name="connsiteX30" fmla="*/ 1771 w 10000"/>
                <a:gd name="connsiteY30" fmla="*/ 6618 h 10000"/>
                <a:gd name="connsiteX31" fmla="*/ 1574 w 10000"/>
                <a:gd name="connsiteY31" fmla="*/ 6470 h 10000"/>
                <a:gd name="connsiteX32" fmla="*/ 1377 w 10000"/>
                <a:gd name="connsiteY32" fmla="*/ 6360 h 10000"/>
                <a:gd name="connsiteX33" fmla="*/ 1278 w 10000"/>
                <a:gd name="connsiteY33" fmla="*/ 6249 h 10000"/>
                <a:gd name="connsiteX34" fmla="*/ 1278 w 10000"/>
                <a:gd name="connsiteY34" fmla="*/ 6177 h 10000"/>
                <a:gd name="connsiteX35" fmla="*/ 1328 w 10000"/>
                <a:gd name="connsiteY35" fmla="*/ 5846 h 10000"/>
                <a:gd name="connsiteX36" fmla="*/ 1328 w 10000"/>
                <a:gd name="connsiteY36" fmla="*/ 5699 h 10000"/>
                <a:gd name="connsiteX37" fmla="*/ 1278 w 10000"/>
                <a:gd name="connsiteY37" fmla="*/ 5551 h 10000"/>
                <a:gd name="connsiteX38" fmla="*/ 1427 w 10000"/>
                <a:gd name="connsiteY38" fmla="*/ 5551 h 10000"/>
                <a:gd name="connsiteX39" fmla="*/ 1524 w 10000"/>
                <a:gd name="connsiteY39" fmla="*/ 5735 h 10000"/>
                <a:gd name="connsiteX40" fmla="*/ 1721 w 10000"/>
                <a:gd name="connsiteY40" fmla="*/ 5882 h 10000"/>
                <a:gd name="connsiteX41" fmla="*/ 1721 w 10000"/>
                <a:gd name="connsiteY41" fmla="*/ 5808 h 10000"/>
                <a:gd name="connsiteX42" fmla="*/ 1721 w 10000"/>
                <a:gd name="connsiteY42" fmla="*/ 5771 h 10000"/>
                <a:gd name="connsiteX43" fmla="*/ 1671 w 10000"/>
                <a:gd name="connsiteY43" fmla="*/ 5699 h 10000"/>
                <a:gd name="connsiteX44" fmla="*/ 1623 w 10000"/>
                <a:gd name="connsiteY44" fmla="*/ 5625 h 10000"/>
                <a:gd name="connsiteX45" fmla="*/ 1574 w 10000"/>
                <a:gd name="connsiteY45" fmla="*/ 5514 h 10000"/>
                <a:gd name="connsiteX46" fmla="*/ 1524 w 10000"/>
                <a:gd name="connsiteY46" fmla="*/ 5404 h 10000"/>
                <a:gd name="connsiteX47" fmla="*/ 1574 w 10000"/>
                <a:gd name="connsiteY47" fmla="*/ 5330 h 10000"/>
                <a:gd name="connsiteX48" fmla="*/ 1623 w 10000"/>
                <a:gd name="connsiteY48" fmla="*/ 5294 h 10000"/>
                <a:gd name="connsiteX49" fmla="*/ 1721 w 10000"/>
                <a:gd name="connsiteY49" fmla="*/ 5257 h 10000"/>
                <a:gd name="connsiteX50" fmla="*/ 1771 w 10000"/>
                <a:gd name="connsiteY50" fmla="*/ 5183 h 10000"/>
                <a:gd name="connsiteX51" fmla="*/ 1721 w 10000"/>
                <a:gd name="connsiteY51" fmla="*/ 5147 h 10000"/>
                <a:gd name="connsiteX52" fmla="*/ 1623 w 10000"/>
                <a:gd name="connsiteY52" fmla="*/ 5110 h 10000"/>
                <a:gd name="connsiteX53" fmla="*/ 1574 w 10000"/>
                <a:gd name="connsiteY53" fmla="*/ 5110 h 10000"/>
                <a:gd name="connsiteX54" fmla="*/ 1474 w 10000"/>
                <a:gd name="connsiteY54" fmla="*/ 5147 h 10000"/>
                <a:gd name="connsiteX55" fmla="*/ 1427 w 10000"/>
                <a:gd name="connsiteY55" fmla="*/ 5257 h 10000"/>
                <a:gd name="connsiteX56" fmla="*/ 1427 w 10000"/>
                <a:gd name="connsiteY56" fmla="*/ 5551 h 10000"/>
                <a:gd name="connsiteX57" fmla="*/ 1278 w 10000"/>
                <a:gd name="connsiteY57" fmla="*/ 5478 h 10000"/>
                <a:gd name="connsiteX58" fmla="*/ 1131 w 10000"/>
                <a:gd name="connsiteY58" fmla="*/ 5219 h 10000"/>
                <a:gd name="connsiteX59" fmla="*/ 1033 w 10000"/>
                <a:gd name="connsiteY59" fmla="*/ 5147 h 10000"/>
                <a:gd name="connsiteX60" fmla="*/ 885 w 10000"/>
                <a:gd name="connsiteY60" fmla="*/ 5147 h 10000"/>
                <a:gd name="connsiteX61" fmla="*/ 835 w 10000"/>
                <a:gd name="connsiteY61" fmla="*/ 5110 h 10000"/>
                <a:gd name="connsiteX62" fmla="*/ 835 w 10000"/>
                <a:gd name="connsiteY62" fmla="*/ 5036 h 10000"/>
                <a:gd name="connsiteX63" fmla="*/ 885 w 10000"/>
                <a:gd name="connsiteY63" fmla="*/ 4927 h 10000"/>
                <a:gd name="connsiteX64" fmla="*/ 885 w 10000"/>
                <a:gd name="connsiteY64" fmla="*/ 4853 h 10000"/>
                <a:gd name="connsiteX65" fmla="*/ 885 w 10000"/>
                <a:gd name="connsiteY65" fmla="*/ 4706 h 10000"/>
                <a:gd name="connsiteX66" fmla="*/ 785 w 10000"/>
                <a:gd name="connsiteY66" fmla="*/ 4559 h 10000"/>
                <a:gd name="connsiteX67" fmla="*/ 591 w 10000"/>
                <a:gd name="connsiteY67" fmla="*/ 4301 h 10000"/>
                <a:gd name="connsiteX68" fmla="*/ 344 w 10000"/>
                <a:gd name="connsiteY68" fmla="*/ 4044 h 10000"/>
                <a:gd name="connsiteX69" fmla="*/ 246 w 10000"/>
                <a:gd name="connsiteY69" fmla="*/ 3934 h 10000"/>
                <a:gd name="connsiteX70" fmla="*/ 246 w 10000"/>
                <a:gd name="connsiteY70" fmla="*/ 3787 h 10000"/>
                <a:gd name="connsiteX71" fmla="*/ 246 w 10000"/>
                <a:gd name="connsiteY71" fmla="*/ 3713 h 10000"/>
                <a:gd name="connsiteX72" fmla="*/ 294 w 10000"/>
                <a:gd name="connsiteY72" fmla="*/ 3677 h 10000"/>
                <a:gd name="connsiteX73" fmla="*/ 344 w 10000"/>
                <a:gd name="connsiteY73" fmla="*/ 3639 h 10000"/>
                <a:gd name="connsiteX74" fmla="*/ 394 w 10000"/>
                <a:gd name="connsiteY74" fmla="*/ 3602 h 10000"/>
                <a:gd name="connsiteX75" fmla="*/ 344 w 10000"/>
                <a:gd name="connsiteY75" fmla="*/ 3529 h 10000"/>
                <a:gd name="connsiteX76" fmla="*/ 344 w 10000"/>
                <a:gd name="connsiteY76" fmla="*/ 3493 h 10000"/>
                <a:gd name="connsiteX77" fmla="*/ 294 w 10000"/>
                <a:gd name="connsiteY77" fmla="*/ 3455 h 10000"/>
                <a:gd name="connsiteX78" fmla="*/ 294 w 10000"/>
                <a:gd name="connsiteY78" fmla="*/ 3418 h 10000"/>
                <a:gd name="connsiteX79" fmla="*/ 344 w 10000"/>
                <a:gd name="connsiteY79" fmla="*/ 3235 h 10000"/>
                <a:gd name="connsiteX80" fmla="*/ 394 w 10000"/>
                <a:gd name="connsiteY80" fmla="*/ 3087 h 10000"/>
                <a:gd name="connsiteX81" fmla="*/ 491 w 10000"/>
                <a:gd name="connsiteY81" fmla="*/ 2977 h 10000"/>
                <a:gd name="connsiteX82" fmla="*/ 541 w 10000"/>
                <a:gd name="connsiteY82" fmla="*/ 2795 h 10000"/>
                <a:gd name="connsiteX83" fmla="*/ 491 w 10000"/>
                <a:gd name="connsiteY83" fmla="*/ 2720 h 10000"/>
                <a:gd name="connsiteX84" fmla="*/ 491 w 10000"/>
                <a:gd name="connsiteY84" fmla="*/ 2647 h 10000"/>
                <a:gd name="connsiteX85" fmla="*/ 394 w 10000"/>
                <a:gd name="connsiteY85" fmla="*/ 2500 h 10000"/>
                <a:gd name="connsiteX86" fmla="*/ 394 w 10000"/>
                <a:gd name="connsiteY86" fmla="*/ 2389 h 10000"/>
                <a:gd name="connsiteX87" fmla="*/ 344 w 10000"/>
                <a:gd name="connsiteY87" fmla="*/ 2317 h 10000"/>
                <a:gd name="connsiteX88" fmla="*/ 197 w 10000"/>
                <a:gd name="connsiteY88" fmla="*/ 2169 h 10000"/>
                <a:gd name="connsiteX89" fmla="*/ 48 w 10000"/>
                <a:gd name="connsiteY89" fmla="*/ 2059 h 10000"/>
                <a:gd name="connsiteX90" fmla="*/ 48 w 10000"/>
                <a:gd name="connsiteY90" fmla="*/ 1985 h 10000"/>
                <a:gd name="connsiteX91" fmla="*/ 0 w 10000"/>
                <a:gd name="connsiteY91" fmla="*/ 1912 h 10000"/>
                <a:gd name="connsiteX92" fmla="*/ 48 w 10000"/>
                <a:gd name="connsiteY92" fmla="*/ 1765 h 10000"/>
                <a:gd name="connsiteX93" fmla="*/ 197 w 10000"/>
                <a:gd name="connsiteY93" fmla="*/ 1617 h 10000"/>
                <a:gd name="connsiteX94" fmla="*/ 491 w 10000"/>
                <a:gd name="connsiteY94" fmla="*/ 1434 h 10000"/>
                <a:gd name="connsiteX95" fmla="*/ 591 w 10000"/>
                <a:gd name="connsiteY95" fmla="*/ 1323 h 10000"/>
                <a:gd name="connsiteX96" fmla="*/ 689 w 10000"/>
                <a:gd name="connsiteY96" fmla="*/ 1213 h 10000"/>
                <a:gd name="connsiteX97" fmla="*/ 785 w 10000"/>
                <a:gd name="connsiteY97" fmla="*/ 918 h 10000"/>
                <a:gd name="connsiteX98" fmla="*/ 835 w 10000"/>
                <a:gd name="connsiteY98" fmla="*/ 847 h 10000"/>
                <a:gd name="connsiteX99" fmla="*/ 935 w 10000"/>
                <a:gd name="connsiteY99" fmla="*/ 736 h 10000"/>
                <a:gd name="connsiteX100" fmla="*/ 983 w 10000"/>
                <a:gd name="connsiteY100" fmla="*/ 626 h 10000"/>
                <a:gd name="connsiteX101" fmla="*/ 1033 w 10000"/>
                <a:gd name="connsiteY101" fmla="*/ 478 h 10000"/>
                <a:gd name="connsiteX102" fmla="*/ 1033 w 10000"/>
                <a:gd name="connsiteY102" fmla="*/ 147 h 10000"/>
                <a:gd name="connsiteX103" fmla="*/ 1033 w 10000"/>
                <a:gd name="connsiteY103" fmla="*/ 36 h 10000"/>
                <a:gd name="connsiteX104" fmla="*/ 1081 w 10000"/>
                <a:gd name="connsiteY104" fmla="*/ 0 h 10000"/>
                <a:gd name="connsiteX105" fmla="*/ 6101 w 10000"/>
                <a:gd name="connsiteY105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706 w 10000"/>
                <a:gd name="connsiteY7" fmla="*/ 9448 h 10000"/>
                <a:gd name="connsiteX8" fmla="*/ 2805 w 10000"/>
                <a:gd name="connsiteY8" fmla="*/ 9264 h 10000"/>
                <a:gd name="connsiteX9" fmla="*/ 2852 w 10000"/>
                <a:gd name="connsiteY9" fmla="*/ 9117 h 10000"/>
                <a:gd name="connsiteX10" fmla="*/ 2608 w 10000"/>
                <a:gd name="connsiteY10" fmla="*/ 9006 h 10000"/>
                <a:gd name="connsiteX11" fmla="*/ 2558 w 10000"/>
                <a:gd name="connsiteY11" fmla="*/ 8971 h 10000"/>
                <a:gd name="connsiteX12" fmla="*/ 2509 w 10000"/>
                <a:gd name="connsiteY12" fmla="*/ 8897 h 10000"/>
                <a:gd name="connsiteX13" fmla="*/ 2558 w 10000"/>
                <a:gd name="connsiteY13" fmla="*/ 8786 h 10000"/>
                <a:gd name="connsiteX14" fmla="*/ 2608 w 10000"/>
                <a:gd name="connsiteY14" fmla="*/ 8750 h 10000"/>
                <a:gd name="connsiteX15" fmla="*/ 2460 w 10000"/>
                <a:gd name="connsiteY15" fmla="*/ 8530 h 10000"/>
                <a:gd name="connsiteX16" fmla="*/ 2314 w 10000"/>
                <a:gd name="connsiteY16" fmla="*/ 8345 h 10000"/>
                <a:gd name="connsiteX17" fmla="*/ 1969 w 10000"/>
                <a:gd name="connsiteY17" fmla="*/ 8014 h 10000"/>
                <a:gd name="connsiteX18" fmla="*/ 1819 w 10000"/>
                <a:gd name="connsiteY18" fmla="*/ 7830 h 10000"/>
                <a:gd name="connsiteX19" fmla="*/ 1721 w 10000"/>
                <a:gd name="connsiteY19" fmla="*/ 7609 h 10000"/>
                <a:gd name="connsiteX20" fmla="*/ 1623 w 10000"/>
                <a:gd name="connsiteY20" fmla="*/ 7389 h 10000"/>
                <a:gd name="connsiteX21" fmla="*/ 1574 w 10000"/>
                <a:gd name="connsiteY21" fmla="*/ 7131 h 10000"/>
                <a:gd name="connsiteX22" fmla="*/ 1623 w 10000"/>
                <a:gd name="connsiteY22" fmla="*/ 7060 h 10000"/>
                <a:gd name="connsiteX23" fmla="*/ 1623 w 10000"/>
                <a:gd name="connsiteY23" fmla="*/ 7020 h 10000"/>
                <a:gd name="connsiteX24" fmla="*/ 1721 w 10000"/>
                <a:gd name="connsiteY24" fmla="*/ 6949 h 10000"/>
                <a:gd name="connsiteX25" fmla="*/ 1819 w 10000"/>
                <a:gd name="connsiteY25" fmla="*/ 6873 h 10000"/>
                <a:gd name="connsiteX26" fmla="*/ 1869 w 10000"/>
                <a:gd name="connsiteY26" fmla="*/ 6838 h 10000"/>
                <a:gd name="connsiteX27" fmla="*/ 1869 w 10000"/>
                <a:gd name="connsiteY27" fmla="*/ 6765 h 10000"/>
                <a:gd name="connsiteX28" fmla="*/ 1869 w 10000"/>
                <a:gd name="connsiteY28" fmla="*/ 6690 h 10000"/>
                <a:gd name="connsiteX29" fmla="*/ 1771 w 10000"/>
                <a:gd name="connsiteY29" fmla="*/ 6618 h 10000"/>
                <a:gd name="connsiteX30" fmla="*/ 1574 w 10000"/>
                <a:gd name="connsiteY30" fmla="*/ 6470 h 10000"/>
                <a:gd name="connsiteX31" fmla="*/ 1377 w 10000"/>
                <a:gd name="connsiteY31" fmla="*/ 6360 h 10000"/>
                <a:gd name="connsiteX32" fmla="*/ 1278 w 10000"/>
                <a:gd name="connsiteY32" fmla="*/ 6249 h 10000"/>
                <a:gd name="connsiteX33" fmla="*/ 1278 w 10000"/>
                <a:gd name="connsiteY33" fmla="*/ 6177 h 10000"/>
                <a:gd name="connsiteX34" fmla="*/ 1328 w 10000"/>
                <a:gd name="connsiteY34" fmla="*/ 5846 h 10000"/>
                <a:gd name="connsiteX35" fmla="*/ 1328 w 10000"/>
                <a:gd name="connsiteY35" fmla="*/ 5699 h 10000"/>
                <a:gd name="connsiteX36" fmla="*/ 1278 w 10000"/>
                <a:gd name="connsiteY36" fmla="*/ 5551 h 10000"/>
                <a:gd name="connsiteX37" fmla="*/ 1427 w 10000"/>
                <a:gd name="connsiteY37" fmla="*/ 5551 h 10000"/>
                <a:gd name="connsiteX38" fmla="*/ 1524 w 10000"/>
                <a:gd name="connsiteY38" fmla="*/ 5735 h 10000"/>
                <a:gd name="connsiteX39" fmla="*/ 1721 w 10000"/>
                <a:gd name="connsiteY39" fmla="*/ 5882 h 10000"/>
                <a:gd name="connsiteX40" fmla="*/ 1721 w 10000"/>
                <a:gd name="connsiteY40" fmla="*/ 5808 h 10000"/>
                <a:gd name="connsiteX41" fmla="*/ 1721 w 10000"/>
                <a:gd name="connsiteY41" fmla="*/ 5771 h 10000"/>
                <a:gd name="connsiteX42" fmla="*/ 1671 w 10000"/>
                <a:gd name="connsiteY42" fmla="*/ 5699 h 10000"/>
                <a:gd name="connsiteX43" fmla="*/ 1623 w 10000"/>
                <a:gd name="connsiteY43" fmla="*/ 5625 h 10000"/>
                <a:gd name="connsiteX44" fmla="*/ 1574 w 10000"/>
                <a:gd name="connsiteY44" fmla="*/ 5514 h 10000"/>
                <a:gd name="connsiteX45" fmla="*/ 1524 w 10000"/>
                <a:gd name="connsiteY45" fmla="*/ 5404 h 10000"/>
                <a:gd name="connsiteX46" fmla="*/ 1574 w 10000"/>
                <a:gd name="connsiteY46" fmla="*/ 5330 h 10000"/>
                <a:gd name="connsiteX47" fmla="*/ 1623 w 10000"/>
                <a:gd name="connsiteY47" fmla="*/ 5294 h 10000"/>
                <a:gd name="connsiteX48" fmla="*/ 1721 w 10000"/>
                <a:gd name="connsiteY48" fmla="*/ 5257 h 10000"/>
                <a:gd name="connsiteX49" fmla="*/ 1771 w 10000"/>
                <a:gd name="connsiteY49" fmla="*/ 5183 h 10000"/>
                <a:gd name="connsiteX50" fmla="*/ 1721 w 10000"/>
                <a:gd name="connsiteY50" fmla="*/ 5147 h 10000"/>
                <a:gd name="connsiteX51" fmla="*/ 1623 w 10000"/>
                <a:gd name="connsiteY51" fmla="*/ 5110 h 10000"/>
                <a:gd name="connsiteX52" fmla="*/ 1574 w 10000"/>
                <a:gd name="connsiteY52" fmla="*/ 5110 h 10000"/>
                <a:gd name="connsiteX53" fmla="*/ 1474 w 10000"/>
                <a:gd name="connsiteY53" fmla="*/ 5147 h 10000"/>
                <a:gd name="connsiteX54" fmla="*/ 1427 w 10000"/>
                <a:gd name="connsiteY54" fmla="*/ 5257 h 10000"/>
                <a:gd name="connsiteX55" fmla="*/ 1427 w 10000"/>
                <a:gd name="connsiteY55" fmla="*/ 5551 h 10000"/>
                <a:gd name="connsiteX56" fmla="*/ 1278 w 10000"/>
                <a:gd name="connsiteY56" fmla="*/ 5478 h 10000"/>
                <a:gd name="connsiteX57" fmla="*/ 1131 w 10000"/>
                <a:gd name="connsiteY57" fmla="*/ 5219 h 10000"/>
                <a:gd name="connsiteX58" fmla="*/ 1033 w 10000"/>
                <a:gd name="connsiteY58" fmla="*/ 5147 h 10000"/>
                <a:gd name="connsiteX59" fmla="*/ 885 w 10000"/>
                <a:gd name="connsiteY59" fmla="*/ 5147 h 10000"/>
                <a:gd name="connsiteX60" fmla="*/ 835 w 10000"/>
                <a:gd name="connsiteY60" fmla="*/ 5110 h 10000"/>
                <a:gd name="connsiteX61" fmla="*/ 835 w 10000"/>
                <a:gd name="connsiteY61" fmla="*/ 5036 h 10000"/>
                <a:gd name="connsiteX62" fmla="*/ 885 w 10000"/>
                <a:gd name="connsiteY62" fmla="*/ 4927 h 10000"/>
                <a:gd name="connsiteX63" fmla="*/ 885 w 10000"/>
                <a:gd name="connsiteY63" fmla="*/ 4853 h 10000"/>
                <a:gd name="connsiteX64" fmla="*/ 885 w 10000"/>
                <a:gd name="connsiteY64" fmla="*/ 4706 h 10000"/>
                <a:gd name="connsiteX65" fmla="*/ 785 w 10000"/>
                <a:gd name="connsiteY65" fmla="*/ 4559 h 10000"/>
                <a:gd name="connsiteX66" fmla="*/ 591 w 10000"/>
                <a:gd name="connsiteY66" fmla="*/ 4301 h 10000"/>
                <a:gd name="connsiteX67" fmla="*/ 344 w 10000"/>
                <a:gd name="connsiteY67" fmla="*/ 4044 h 10000"/>
                <a:gd name="connsiteX68" fmla="*/ 246 w 10000"/>
                <a:gd name="connsiteY68" fmla="*/ 3934 h 10000"/>
                <a:gd name="connsiteX69" fmla="*/ 246 w 10000"/>
                <a:gd name="connsiteY69" fmla="*/ 3787 h 10000"/>
                <a:gd name="connsiteX70" fmla="*/ 246 w 10000"/>
                <a:gd name="connsiteY70" fmla="*/ 3713 h 10000"/>
                <a:gd name="connsiteX71" fmla="*/ 294 w 10000"/>
                <a:gd name="connsiteY71" fmla="*/ 3677 h 10000"/>
                <a:gd name="connsiteX72" fmla="*/ 344 w 10000"/>
                <a:gd name="connsiteY72" fmla="*/ 3639 h 10000"/>
                <a:gd name="connsiteX73" fmla="*/ 394 w 10000"/>
                <a:gd name="connsiteY73" fmla="*/ 3602 h 10000"/>
                <a:gd name="connsiteX74" fmla="*/ 344 w 10000"/>
                <a:gd name="connsiteY74" fmla="*/ 3529 h 10000"/>
                <a:gd name="connsiteX75" fmla="*/ 344 w 10000"/>
                <a:gd name="connsiteY75" fmla="*/ 3493 h 10000"/>
                <a:gd name="connsiteX76" fmla="*/ 294 w 10000"/>
                <a:gd name="connsiteY76" fmla="*/ 3455 h 10000"/>
                <a:gd name="connsiteX77" fmla="*/ 294 w 10000"/>
                <a:gd name="connsiteY77" fmla="*/ 3418 h 10000"/>
                <a:gd name="connsiteX78" fmla="*/ 344 w 10000"/>
                <a:gd name="connsiteY78" fmla="*/ 3235 h 10000"/>
                <a:gd name="connsiteX79" fmla="*/ 394 w 10000"/>
                <a:gd name="connsiteY79" fmla="*/ 3087 h 10000"/>
                <a:gd name="connsiteX80" fmla="*/ 491 w 10000"/>
                <a:gd name="connsiteY80" fmla="*/ 2977 h 10000"/>
                <a:gd name="connsiteX81" fmla="*/ 541 w 10000"/>
                <a:gd name="connsiteY81" fmla="*/ 2795 h 10000"/>
                <a:gd name="connsiteX82" fmla="*/ 491 w 10000"/>
                <a:gd name="connsiteY82" fmla="*/ 2720 h 10000"/>
                <a:gd name="connsiteX83" fmla="*/ 491 w 10000"/>
                <a:gd name="connsiteY83" fmla="*/ 2647 h 10000"/>
                <a:gd name="connsiteX84" fmla="*/ 394 w 10000"/>
                <a:gd name="connsiteY84" fmla="*/ 2500 h 10000"/>
                <a:gd name="connsiteX85" fmla="*/ 394 w 10000"/>
                <a:gd name="connsiteY85" fmla="*/ 2389 h 10000"/>
                <a:gd name="connsiteX86" fmla="*/ 344 w 10000"/>
                <a:gd name="connsiteY86" fmla="*/ 2317 h 10000"/>
                <a:gd name="connsiteX87" fmla="*/ 197 w 10000"/>
                <a:gd name="connsiteY87" fmla="*/ 2169 h 10000"/>
                <a:gd name="connsiteX88" fmla="*/ 48 w 10000"/>
                <a:gd name="connsiteY88" fmla="*/ 2059 h 10000"/>
                <a:gd name="connsiteX89" fmla="*/ 48 w 10000"/>
                <a:gd name="connsiteY89" fmla="*/ 1985 h 10000"/>
                <a:gd name="connsiteX90" fmla="*/ 0 w 10000"/>
                <a:gd name="connsiteY90" fmla="*/ 1912 h 10000"/>
                <a:gd name="connsiteX91" fmla="*/ 48 w 10000"/>
                <a:gd name="connsiteY91" fmla="*/ 1765 h 10000"/>
                <a:gd name="connsiteX92" fmla="*/ 197 w 10000"/>
                <a:gd name="connsiteY92" fmla="*/ 1617 h 10000"/>
                <a:gd name="connsiteX93" fmla="*/ 491 w 10000"/>
                <a:gd name="connsiteY93" fmla="*/ 1434 h 10000"/>
                <a:gd name="connsiteX94" fmla="*/ 591 w 10000"/>
                <a:gd name="connsiteY94" fmla="*/ 1323 h 10000"/>
                <a:gd name="connsiteX95" fmla="*/ 689 w 10000"/>
                <a:gd name="connsiteY95" fmla="*/ 1213 h 10000"/>
                <a:gd name="connsiteX96" fmla="*/ 785 w 10000"/>
                <a:gd name="connsiteY96" fmla="*/ 918 h 10000"/>
                <a:gd name="connsiteX97" fmla="*/ 835 w 10000"/>
                <a:gd name="connsiteY97" fmla="*/ 847 h 10000"/>
                <a:gd name="connsiteX98" fmla="*/ 935 w 10000"/>
                <a:gd name="connsiteY98" fmla="*/ 736 h 10000"/>
                <a:gd name="connsiteX99" fmla="*/ 983 w 10000"/>
                <a:gd name="connsiteY99" fmla="*/ 626 h 10000"/>
                <a:gd name="connsiteX100" fmla="*/ 1033 w 10000"/>
                <a:gd name="connsiteY100" fmla="*/ 478 h 10000"/>
                <a:gd name="connsiteX101" fmla="*/ 1033 w 10000"/>
                <a:gd name="connsiteY101" fmla="*/ 147 h 10000"/>
                <a:gd name="connsiteX102" fmla="*/ 1033 w 10000"/>
                <a:gd name="connsiteY102" fmla="*/ 36 h 10000"/>
                <a:gd name="connsiteX103" fmla="*/ 1081 w 10000"/>
                <a:gd name="connsiteY103" fmla="*/ 0 h 10000"/>
                <a:gd name="connsiteX104" fmla="*/ 6101 w 10000"/>
                <a:gd name="connsiteY104" fmla="*/ 994 h 10000"/>
                <a:gd name="connsiteX0" fmla="*/ 6101 w 10039"/>
                <a:gd name="connsiteY0" fmla="*/ 994 h 9524"/>
                <a:gd name="connsiteX1" fmla="*/ 4968 w 10039"/>
                <a:gd name="connsiteY1" fmla="*/ 4596 h 9524"/>
                <a:gd name="connsiteX2" fmla="*/ 8464 w 10039"/>
                <a:gd name="connsiteY2" fmla="*/ 8131 h 9524"/>
                <a:gd name="connsiteX3" fmla="*/ 8754 w 10039"/>
                <a:gd name="connsiteY3" fmla="*/ 8480 h 9524"/>
                <a:gd name="connsiteX4" fmla="*/ 9552 w 10039"/>
                <a:gd name="connsiteY4" fmla="*/ 9071 h 9524"/>
                <a:gd name="connsiteX5" fmla="*/ 9485 w 10039"/>
                <a:gd name="connsiteY5" fmla="*/ 9500 h 9524"/>
                <a:gd name="connsiteX6" fmla="*/ 2706 w 10039"/>
                <a:gd name="connsiteY6" fmla="*/ 9448 h 9524"/>
                <a:gd name="connsiteX7" fmla="*/ 2805 w 10039"/>
                <a:gd name="connsiteY7" fmla="*/ 9264 h 9524"/>
                <a:gd name="connsiteX8" fmla="*/ 2852 w 10039"/>
                <a:gd name="connsiteY8" fmla="*/ 9117 h 9524"/>
                <a:gd name="connsiteX9" fmla="*/ 2608 w 10039"/>
                <a:gd name="connsiteY9" fmla="*/ 9006 h 9524"/>
                <a:gd name="connsiteX10" fmla="*/ 2558 w 10039"/>
                <a:gd name="connsiteY10" fmla="*/ 8971 h 9524"/>
                <a:gd name="connsiteX11" fmla="*/ 2509 w 10039"/>
                <a:gd name="connsiteY11" fmla="*/ 8897 h 9524"/>
                <a:gd name="connsiteX12" fmla="*/ 2558 w 10039"/>
                <a:gd name="connsiteY12" fmla="*/ 8786 h 9524"/>
                <a:gd name="connsiteX13" fmla="*/ 2608 w 10039"/>
                <a:gd name="connsiteY13" fmla="*/ 8750 h 9524"/>
                <a:gd name="connsiteX14" fmla="*/ 2460 w 10039"/>
                <a:gd name="connsiteY14" fmla="*/ 8530 h 9524"/>
                <a:gd name="connsiteX15" fmla="*/ 2314 w 10039"/>
                <a:gd name="connsiteY15" fmla="*/ 8345 h 9524"/>
                <a:gd name="connsiteX16" fmla="*/ 1969 w 10039"/>
                <a:gd name="connsiteY16" fmla="*/ 8014 h 9524"/>
                <a:gd name="connsiteX17" fmla="*/ 1819 w 10039"/>
                <a:gd name="connsiteY17" fmla="*/ 7830 h 9524"/>
                <a:gd name="connsiteX18" fmla="*/ 1721 w 10039"/>
                <a:gd name="connsiteY18" fmla="*/ 7609 h 9524"/>
                <a:gd name="connsiteX19" fmla="*/ 1623 w 10039"/>
                <a:gd name="connsiteY19" fmla="*/ 7389 h 9524"/>
                <a:gd name="connsiteX20" fmla="*/ 1574 w 10039"/>
                <a:gd name="connsiteY20" fmla="*/ 7131 h 9524"/>
                <a:gd name="connsiteX21" fmla="*/ 1623 w 10039"/>
                <a:gd name="connsiteY21" fmla="*/ 7060 h 9524"/>
                <a:gd name="connsiteX22" fmla="*/ 1623 w 10039"/>
                <a:gd name="connsiteY22" fmla="*/ 7020 h 9524"/>
                <a:gd name="connsiteX23" fmla="*/ 1721 w 10039"/>
                <a:gd name="connsiteY23" fmla="*/ 6949 h 9524"/>
                <a:gd name="connsiteX24" fmla="*/ 1819 w 10039"/>
                <a:gd name="connsiteY24" fmla="*/ 6873 h 9524"/>
                <a:gd name="connsiteX25" fmla="*/ 1869 w 10039"/>
                <a:gd name="connsiteY25" fmla="*/ 6838 h 9524"/>
                <a:gd name="connsiteX26" fmla="*/ 1869 w 10039"/>
                <a:gd name="connsiteY26" fmla="*/ 6765 h 9524"/>
                <a:gd name="connsiteX27" fmla="*/ 1869 w 10039"/>
                <a:gd name="connsiteY27" fmla="*/ 6690 h 9524"/>
                <a:gd name="connsiteX28" fmla="*/ 1771 w 10039"/>
                <a:gd name="connsiteY28" fmla="*/ 6618 h 9524"/>
                <a:gd name="connsiteX29" fmla="*/ 1574 w 10039"/>
                <a:gd name="connsiteY29" fmla="*/ 6470 h 9524"/>
                <a:gd name="connsiteX30" fmla="*/ 1377 w 10039"/>
                <a:gd name="connsiteY30" fmla="*/ 6360 h 9524"/>
                <a:gd name="connsiteX31" fmla="*/ 1278 w 10039"/>
                <a:gd name="connsiteY31" fmla="*/ 6249 h 9524"/>
                <a:gd name="connsiteX32" fmla="*/ 1278 w 10039"/>
                <a:gd name="connsiteY32" fmla="*/ 6177 h 9524"/>
                <a:gd name="connsiteX33" fmla="*/ 1328 w 10039"/>
                <a:gd name="connsiteY33" fmla="*/ 5846 h 9524"/>
                <a:gd name="connsiteX34" fmla="*/ 1328 w 10039"/>
                <a:gd name="connsiteY34" fmla="*/ 5699 h 9524"/>
                <a:gd name="connsiteX35" fmla="*/ 1278 w 10039"/>
                <a:gd name="connsiteY35" fmla="*/ 5551 h 9524"/>
                <a:gd name="connsiteX36" fmla="*/ 1427 w 10039"/>
                <a:gd name="connsiteY36" fmla="*/ 5551 h 9524"/>
                <a:gd name="connsiteX37" fmla="*/ 1524 w 10039"/>
                <a:gd name="connsiteY37" fmla="*/ 5735 h 9524"/>
                <a:gd name="connsiteX38" fmla="*/ 1721 w 10039"/>
                <a:gd name="connsiteY38" fmla="*/ 5882 h 9524"/>
                <a:gd name="connsiteX39" fmla="*/ 1721 w 10039"/>
                <a:gd name="connsiteY39" fmla="*/ 5808 h 9524"/>
                <a:gd name="connsiteX40" fmla="*/ 1721 w 10039"/>
                <a:gd name="connsiteY40" fmla="*/ 5771 h 9524"/>
                <a:gd name="connsiteX41" fmla="*/ 1671 w 10039"/>
                <a:gd name="connsiteY41" fmla="*/ 5699 h 9524"/>
                <a:gd name="connsiteX42" fmla="*/ 1623 w 10039"/>
                <a:gd name="connsiteY42" fmla="*/ 5625 h 9524"/>
                <a:gd name="connsiteX43" fmla="*/ 1574 w 10039"/>
                <a:gd name="connsiteY43" fmla="*/ 5514 h 9524"/>
                <a:gd name="connsiteX44" fmla="*/ 1524 w 10039"/>
                <a:gd name="connsiteY44" fmla="*/ 5404 h 9524"/>
                <a:gd name="connsiteX45" fmla="*/ 1574 w 10039"/>
                <a:gd name="connsiteY45" fmla="*/ 5330 h 9524"/>
                <a:gd name="connsiteX46" fmla="*/ 1623 w 10039"/>
                <a:gd name="connsiteY46" fmla="*/ 5294 h 9524"/>
                <a:gd name="connsiteX47" fmla="*/ 1721 w 10039"/>
                <a:gd name="connsiteY47" fmla="*/ 5257 h 9524"/>
                <a:gd name="connsiteX48" fmla="*/ 1771 w 10039"/>
                <a:gd name="connsiteY48" fmla="*/ 5183 h 9524"/>
                <a:gd name="connsiteX49" fmla="*/ 1721 w 10039"/>
                <a:gd name="connsiteY49" fmla="*/ 5147 h 9524"/>
                <a:gd name="connsiteX50" fmla="*/ 1623 w 10039"/>
                <a:gd name="connsiteY50" fmla="*/ 5110 h 9524"/>
                <a:gd name="connsiteX51" fmla="*/ 1574 w 10039"/>
                <a:gd name="connsiteY51" fmla="*/ 5110 h 9524"/>
                <a:gd name="connsiteX52" fmla="*/ 1474 w 10039"/>
                <a:gd name="connsiteY52" fmla="*/ 5147 h 9524"/>
                <a:gd name="connsiteX53" fmla="*/ 1427 w 10039"/>
                <a:gd name="connsiteY53" fmla="*/ 5257 h 9524"/>
                <a:gd name="connsiteX54" fmla="*/ 1427 w 10039"/>
                <a:gd name="connsiteY54" fmla="*/ 5551 h 9524"/>
                <a:gd name="connsiteX55" fmla="*/ 1278 w 10039"/>
                <a:gd name="connsiteY55" fmla="*/ 5478 h 9524"/>
                <a:gd name="connsiteX56" fmla="*/ 1131 w 10039"/>
                <a:gd name="connsiteY56" fmla="*/ 5219 h 9524"/>
                <a:gd name="connsiteX57" fmla="*/ 1033 w 10039"/>
                <a:gd name="connsiteY57" fmla="*/ 5147 h 9524"/>
                <a:gd name="connsiteX58" fmla="*/ 885 w 10039"/>
                <a:gd name="connsiteY58" fmla="*/ 5147 h 9524"/>
                <a:gd name="connsiteX59" fmla="*/ 835 w 10039"/>
                <a:gd name="connsiteY59" fmla="*/ 5110 h 9524"/>
                <a:gd name="connsiteX60" fmla="*/ 835 w 10039"/>
                <a:gd name="connsiteY60" fmla="*/ 5036 h 9524"/>
                <a:gd name="connsiteX61" fmla="*/ 885 w 10039"/>
                <a:gd name="connsiteY61" fmla="*/ 4927 h 9524"/>
                <a:gd name="connsiteX62" fmla="*/ 885 w 10039"/>
                <a:gd name="connsiteY62" fmla="*/ 4853 h 9524"/>
                <a:gd name="connsiteX63" fmla="*/ 885 w 10039"/>
                <a:gd name="connsiteY63" fmla="*/ 4706 h 9524"/>
                <a:gd name="connsiteX64" fmla="*/ 785 w 10039"/>
                <a:gd name="connsiteY64" fmla="*/ 4559 h 9524"/>
                <a:gd name="connsiteX65" fmla="*/ 591 w 10039"/>
                <a:gd name="connsiteY65" fmla="*/ 4301 h 9524"/>
                <a:gd name="connsiteX66" fmla="*/ 344 w 10039"/>
                <a:gd name="connsiteY66" fmla="*/ 4044 h 9524"/>
                <a:gd name="connsiteX67" fmla="*/ 246 w 10039"/>
                <a:gd name="connsiteY67" fmla="*/ 3934 h 9524"/>
                <a:gd name="connsiteX68" fmla="*/ 246 w 10039"/>
                <a:gd name="connsiteY68" fmla="*/ 3787 h 9524"/>
                <a:gd name="connsiteX69" fmla="*/ 246 w 10039"/>
                <a:gd name="connsiteY69" fmla="*/ 3713 h 9524"/>
                <a:gd name="connsiteX70" fmla="*/ 294 w 10039"/>
                <a:gd name="connsiteY70" fmla="*/ 3677 h 9524"/>
                <a:gd name="connsiteX71" fmla="*/ 344 w 10039"/>
                <a:gd name="connsiteY71" fmla="*/ 3639 h 9524"/>
                <a:gd name="connsiteX72" fmla="*/ 394 w 10039"/>
                <a:gd name="connsiteY72" fmla="*/ 3602 h 9524"/>
                <a:gd name="connsiteX73" fmla="*/ 344 w 10039"/>
                <a:gd name="connsiteY73" fmla="*/ 3529 h 9524"/>
                <a:gd name="connsiteX74" fmla="*/ 344 w 10039"/>
                <a:gd name="connsiteY74" fmla="*/ 3493 h 9524"/>
                <a:gd name="connsiteX75" fmla="*/ 294 w 10039"/>
                <a:gd name="connsiteY75" fmla="*/ 3455 h 9524"/>
                <a:gd name="connsiteX76" fmla="*/ 294 w 10039"/>
                <a:gd name="connsiteY76" fmla="*/ 3418 h 9524"/>
                <a:gd name="connsiteX77" fmla="*/ 344 w 10039"/>
                <a:gd name="connsiteY77" fmla="*/ 3235 h 9524"/>
                <a:gd name="connsiteX78" fmla="*/ 394 w 10039"/>
                <a:gd name="connsiteY78" fmla="*/ 3087 h 9524"/>
                <a:gd name="connsiteX79" fmla="*/ 491 w 10039"/>
                <a:gd name="connsiteY79" fmla="*/ 2977 h 9524"/>
                <a:gd name="connsiteX80" fmla="*/ 541 w 10039"/>
                <a:gd name="connsiteY80" fmla="*/ 2795 h 9524"/>
                <a:gd name="connsiteX81" fmla="*/ 491 w 10039"/>
                <a:gd name="connsiteY81" fmla="*/ 2720 h 9524"/>
                <a:gd name="connsiteX82" fmla="*/ 491 w 10039"/>
                <a:gd name="connsiteY82" fmla="*/ 2647 h 9524"/>
                <a:gd name="connsiteX83" fmla="*/ 394 w 10039"/>
                <a:gd name="connsiteY83" fmla="*/ 2500 h 9524"/>
                <a:gd name="connsiteX84" fmla="*/ 394 w 10039"/>
                <a:gd name="connsiteY84" fmla="*/ 2389 h 9524"/>
                <a:gd name="connsiteX85" fmla="*/ 344 w 10039"/>
                <a:gd name="connsiteY85" fmla="*/ 2317 h 9524"/>
                <a:gd name="connsiteX86" fmla="*/ 197 w 10039"/>
                <a:gd name="connsiteY86" fmla="*/ 2169 h 9524"/>
                <a:gd name="connsiteX87" fmla="*/ 48 w 10039"/>
                <a:gd name="connsiteY87" fmla="*/ 2059 h 9524"/>
                <a:gd name="connsiteX88" fmla="*/ 48 w 10039"/>
                <a:gd name="connsiteY88" fmla="*/ 1985 h 9524"/>
                <a:gd name="connsiteX89" fmla="*/ 0 w 10039"/>
                <a:gd name="connsiteY89" fmla="*/ 1912 h 9524"/>
                <a:gd name="connsiteX90" fmla="*/ 48 w 10039"/>
                <a:gd name="connsiteY90" fmla="*/ 1765 h 9524"/>
                <a:gd name="connsiteX91" fmla="*/ 197 w 10039"/>
                <a:gd name="connsiteY91" fmla="*/ 1617 h 9524"/>
                <a:gd name="connsiteX92" fmla="*/ 491 w 10039"/>
                <a:gd name="connsiteY92" fmla="*/ 1434 h 9524"/>
                <a:gd name="connsiteX93" fmla="*/ 591 w 10039"/>
                <a:gd name="connsiteY93" fmla="*/ 1323 h 9524"/>
                <a:gd name="connsiteX94" fmla="*/ 689 w 10039"/>
                <a:gd name="connsiteY94" fmla="*/ 1213 h 9524"/>
                <a:gd name="connsiteX95" fmla="*/ 785 w 10039"/>
                <a:gd name="connsiteY95" fmla="*/ 918 h 9524"/>
                <a:gd name="connsiteX96" fmla="*/ 835 w 10039"/>
                <a:gd name="connsiteY96" fmla="*/ 847 h 9524"/>
                <a:gd name="connsiteX97" fmla="*/ 935 w 10039"/>
                <a:gd name="connsiteY97" fmla="*/ 736 h 9524"/>
                <a:gd name="connsiteX98" fmla="*/ 983 w 10039"/>
                <a:gd name="connsiteY98" fmla="*/ 626 h 9524"/>
                <a:gd name="connsiteX99" fmla="*/ 1033 w 10039"/>
                <a:gd name="connsiteY99" fmla="*/ 478 h 9524"/>
                <a:gd name="connsiteX100" fmla="*/ 1033 w 10039"/>
                <a:gd name="connsiteY100" fmla="*/ 147 h 9524"/>
                <a:gd name="connsiteX101" fmla="*/ 1033 w 10039"/>
                <a:gd name="connsiteY101" fmla="*/ 36 h 9524"/>
                <a:gd name="connsiteX102" fmla="*/ 1081 w 10039"/>
                <a:gd name="connsiteY102" fmla="*/ 0 h 9524"/>
                <a:gd name="connsiteX103" fmla="*/ 6101 w 10039"/>
                <a:gd name="connsiteY103" fmla="*/ 994 h 9524"/>
                <a:gd name="connsiteX0" fmla="*/ 6077 w 9515"/>
                <a:gd name="connsiteY0" fmla="*/ 1044 h 9920"/>
                <a:gd name="connsiteX1" fmla="*/ 4949 w 9515"/>
                <a:gd name="connsiteY1" fmla="*/ 4826 h 9920"/>
                <a:gd name="connsiteX2" fmla="*/ 8431 w 9515"/>
                <a:gd name="connsiteY2" fmla="*/ 8537 h 9920"/>
                <a:gd name="connsiteX3" fmla="*/ 8720 w 9515"/>
                <a:gd name="connsiteY3" fmla="*/ 8904 h 9920"/>
                <a:gd name="connsiteX4" fmla="*/ 9515 w 9515"/>
                <a:gd name="connsiteY4" fmla="*/ 9524 h 9920"/>
                <a:gd name="connsiteX5" fmla="*/ 2695 w 9515"/>
                <a:gd name="connsiteY5" fmla="*/ 9920 h 9920"/>
                <a:gd name="connsiteX6" fmla="*/ 2794 w 9515"/>
                <a:gd name="connsiteY6" fmla="*/ 9727 h 9920"/>
                <a:gd name="connsiteX7" fmla="*/ 2841 w 9515"/>
                <a:gd name="connsiteY7" fmla="*/ 9573 h 9920"/>
                <a:gd name="connsiteX8" fmla="*/ 2598 w 9515"/>
                <a:gd name="connsiteY8" fmla="*/ 9456 h 9920"/>
                <a:gd name="connsiteX9" fmla="*/ 2548 w 9515"/>
                <a:gd name="connsiteY9" fmla="*/ 9419 h 9920"/>
                <a:gd name="connsiteX10" fmla="*/ 2499 w 9515"/>
                <a:gd name="connsiteY10" fmla="*/ 9342 h 9920"/>
                <a:gd name="connsiteX11" fmla="*/ 2548 w 9515"/>
                <a:gd name="connsiteY11" fmla="*/ 9225 h 9920"/>
                <a:gd name="connsiteX12" fmla="*/ 2598 w 9515"/>
                <a:gd name="connsiteY12" fmla="*/ 9187 h 9920"/>
                <a:gd name="connsiteX13" fmla="*/ 2450 w 9515"/>
                <a:gd name="connsiteY13" fmla="*/ 8956 h 9920"/>
                <a:gd name="connsiteX14" fmla="*/ 2305 w 9515"/>
                <a:gd name="connsiteY14" fmla="*/ 8762 h 9920"/>
                <a:gd name="connsiteX15" fmla="*/ 1961 w 9515"/>
                <a:gd name="connsiteY15" fmla="*/ 8415 h 9920"/>
                <a:gd name="connsiteX16" fmla="*/ 1812 w 9515"/>
                <a:gd name="connsiteY16" fmla="*/ 8221 h 9920"/>
                <a:gd name="connsiteX17" fmla="*/ 1714 w 9515"/>
                <a:gd name="connsiteY17" fmla="*/ 7989 h 9920"/>
                <a:gd name="connsiteX18" fmla="*/ 1617 w 9515"/>
                <a:gd name="connsiteY18" fmla="*/ 7758 h 9920"/>
                <a:gd name="connsiteX19" fmla="*/ 1568 w 9515"/>
                <a:gd name="connsiteY19" fmla="*/ 7487 h 9920"/>
                <a:gd name="connsiteX20" fmla="*/ 1617 w 9515"/>
                <a:gd name="connsiteY20" fmla="*/ 7413 h 9920"/>
                <a:gd name="connsiteX21" fmla="*/ 1617 w 9515"/>
                <a:gd name="connsiteY21" fmla="*/ 7371 h 9920"/>
                <a:gd name="connsiteX22" fmla="*/ 1714 w 9515"/>
                <a:gd name="connsiteY22" fmla="*/ 7296 h 9920"/>
                <a:gd name="connsiteX23" fmla="*/ 1812 w 9515"/>
                <a:gd name="connsiteY23" fmla="*/ 7217 h 9920"/>
                <a:gd name="connsiteX24" fmla="*/ 1862 w 9515"/>
                <a:gd name="connsiteY24" fmla="*/ 7180 h 9920"/>
                <a:gd name="connsiteX25" fmla="*/ 1862 w 9515"/>
                <a:gd name="connsiteY25" fmla="*/ 7103 h 9920"/>
                <a:gd name="connsiteX26" fmla="*/ 1862 w 9515"/>
                <a:gd name="connsiteY26" fmla="*/ 7024 h 9920"/>
                <a:gd name="connsiteX27" fmla="*/ 1764 w 9515"/>
                <a:gd name="connsiteY27" fmla="*/ 6949 h 9920"/>
                <a:gd name="connsiteX28" fmla="*/ 1568 w 9515"/>
                <a:gd name="connsiteY28" fmla="*/ 6793 h 9920"/>
                <a:gd name="connsiteX29" fmla="*/ 1372 w 9515"/>
                <a:gd name="connsiteY29" fmla="*/ 6678 h 9920"/>
                <a:gd name="connsiteX30" fmla="*/ 1273 w 9515"/>
                <a:gd name="connsiteY30" fmla="*/ 6561 h 9920"/>
                <a:gd name="connsiteX31" fmla="*/ 1273 w 9515"/>
                <a:gd name="connsiteY31" fmla="*/ 6486 h 9920"/>
                <a:gd name="connsiteX32" fmla="*/ 1323 w 9515"/>
                <a:gd name="connsiteY32" fmla="*/ 6138 h 9920"/>
                <a:gd name="connsiteX33" fmla="*/ 1323 w 9515"/>
                <a:gd name="connsiteY33" fmla="*/ 5984 h 9920"/>
                <a:gd name="connsiteX34" fmla="*/ 1273 w 9515"/>
                <a:gd name="connsiteY34" fmla="*/ 5828 h 9920"/>
                <a:gd name="connsiteX35" fmla="*/ 1421 w 9515"/>
                <a:gd name="connsiteY35" fmla="*/ 5828 h 9920"/>
                <a:gd name="connsiteX36" fmla="*/ 1518 w 9515"/>
                <a:gd name="connsiteY36" fmla="*/ 6022 h 9920"/>
                <a:gd name="connsiteX37" fmla="*/ 1714 w 9515"/>
                <a:gd name="connsiteY37" fmla="*/ 6176 h 9920"/>
                <a:gd name="connsiteX38" fmla="*/ 1714 w 9515"/>
                <a:gd name="connsiteY38" fmla="*/ 6098 h 9920"/>
                <a:gd name="connsiteX39" fmla="*/ 1714 w 9515"/>
                <a:gd name="connsiteY39" fmla="*/ 6059 h 9920"/>
                <a:gd name="connsiteX40" fmla="*/ 1665 w 9515"/>
                <a:gd name="connsiteY40" fmla="*/ 5984 h 9920"/>
                <a:gd name="connsiteX41" fmla="*/ 1617 w 9515"/>
                <a:gd name="connsiteY41" fmla="*/ 5906 h 9920"/>
                <a:gd name="connsiteX42" fmla="*/ 1568 w 9515"/>
                <a:gd name="connsiteY42" fmla="*/ 5790 h 9920"/>
                <a:gd name="connsiteX43" fmla="*/ 1518 w 9515"/>
                <a:gd name="connsiteY43" fmla="*/ 5674 h 9920"/>
                <a:gd name="connsiteX44" fmla="*/ 1568 w 9515"/>
                <a:gd name="connsiteY44" fmla="*/ 5596 h 9920"/>
                <a:gd name="connsiteX45" fmla="*/ 1617 w 9515"/>
                <a:gd name="connsiteY45" fmla="*/ 5559 h 9920"/>
                <a:gd name="connsiteX46" fmla="*/ 1714 w 9515"/>
                <a:gd name="connsiteY46" fmla="*/ 5520 h 9920"/>
                <a:gd name="connsiteX47" fmla="*/ 1764 w 9515"/>
                <a:gd name="connsiteY47" fmla="*/ 5442 h 9920"/>
                <a:gd name="connsiteX48" fmla="*/ 1714 w 9515"/>
                <a:gd name="connsiteY48" fmla="*/ 5404 h 9920"/>
                <a:gd name="connsiteX49" fmla="*/ 1617 w 9515"/>
                <a:gd name="connsiteY49" fmla="*/ 5365 h 9920"/>
                <a:gd name="connsiteX50" fmla="*/ 1568 w 9515"/>
                <a:gd name="connsiteY50" fmla="*/ 5365 h 9920"/>
                <a:gd name="connsiteX51" fmla="*/ 1468 w 9515"/>
                <a:gd name="connsiteY51" fmla="*/ 5404 h 9920"/>
                <a:gd name="connsiteX52" fmla="*/ 1421 w 9515"/>
                <a:gd name="connsiteY52" fmla="*/ 5520 h 9920"/>
                <a:gd name="connsiteX53" fmla="*/ 1421 w 9515"/>
                <a:gd name="connsiteY53" fmla="*/ 5828 h 9920"/>
                <a:gd name="connsiteX54" fmla="*/ 1273 w 9515"/>
                <a:gd name="connsiteY54" fmla="*/ 5752 h 9920"/>
                <a:gd name="connsiteX55" fmla="*/ 1127 w 9515"/>
                <a:gd name="connsiteY55" fmla="*/ 5480 h 9920"/>
                <a:gd name="connsiteX56" fmla="*/ 1029 w 9515"/>
                <a:gd name="connsiteY56" fmla="*/ 5404 h 9920"/>
                <a:gd name="connsiteX57" fmla="*/ 882 w 9515"/>
                <a:gd name="connsiteY57" fmla="*/ 5404 h 9920"/>
                <a:gd name="connsiteX58" fmla="*/ 832 w 9515"/>
                <a:gd name="connsiteY58" fmla="*/ 5365 h 9920"/>
                <a:gd name="connsiteX59" fmla="*/ 832 w 9515"/>
                <a:gd name="connsiteY59" fmla="*/ 5288 h 9920"/>
                <a:gd name="connsiteX60" fmla="*/ 882 w 9515"/>
                <a:gd name="connsiteY60" fmla="*/ 5173 h 9920"/>
                <a:gd name="connsiteX61" fmla="*/ 882 w 9515"/>
                <a:gd name="connsiteY61" fmla="*/ 5096 h 9920"/>
                <a:gd name="connsiteX62" fmla="*/ 882 w 9515"/>
                <a:gd name="connsiteY62" fmla="*/ 4941 h 9920"/>
                <a:gd name="connsiteX63" fmla="*/ 782 w 9515"/>
                <a:gd name="connsiteY63" fmla="*/ 4787 h 9920"/>
                <a:gd name="connsiteX64" fmla="*/ 589 w 9515"/>
                <a:gd name="connsiteY64" fmla="*/ 4516 h 9920"/>
                <a:gd name="connsiteX65" fmla="*/ 343 w 9515"/>
                <a:gd name="connsiteY65" fmla="*/ 4246 h 9920"/>
                <a:gd name="connsiteX66" fmla="*/ 245 w 9515"/>
                <a:gd name="connsiteY66" fmla="*/ 4131 h 9920"/>
                <a:gd name="connsiteX67" fmla="*/ 245 w 9515"/>
                <a:gd name="connsiteY67" fmla="*/ 3976 h 9920"/>
                <a:gd name="connsiteX68" fmla="*/ 245 w 9515"/>
                <a:gd name="connsiteY68" fmla="*/ 3899 h 9920"/>
                <a:gd name="connsiteX69" fmla="*/ 293 w 9515"/>
                <a:gd name="connsiteY69" fmla="*/ 3861 h 9920"/>
                <a:gd name="connsiteX70" fmla="*/ 343 w 9515"/>
                <a:gd name="connsiteY70" fmla="*/ 3821 h 9920"/>
                <a:gd name="connsiteX71" fmla="*/ 392 w 9515"/>
                <a:gd name="connsiteY71" fmla="*/ 3782 h 9920"/>
                <a:gd name="connsiteX72" fmla="*/ 343 w 9515"/>
                <a:gd name="connsiteY72" fmla="*/ 3705 h 9920"/>
                <a:gd name="connsiteX73" fmla="*/ 343 w 9515"/>
                <a:gd name="connsiteY73" fmla="*/ 3668 h 9920"/>
                <a:gd name="connsiteX74" fmla="*/ 293 w 9515"/>
                <a:gd name="connsiteY74" fmla="*/ 3628 h 9920"/>
                <a:gd name="connsiteX75" fmla="*/ 293 w 9515"/>
                <a:gd name="connsiteY75" fmla="*/ 3589 h 9920"/>
                <a:gd name="connsiteX76" fmla="*/ 343 w 9515"/>
                <a:gd name="connsiteY76" fmla="*/ 3397 h 9920"/>
                <a:gd name="connsiteX77" fmla="*/ 392 w 9515"/>
                <a:gd name="connsiteY77" fmla="*/ 3241 h 9920"/>
                <a:gd name="connsiteX78" fmla="*/ 489 w 9515"/>
                <a:gd name="connsiteY78" fmla="*/ 3126 h 9920"/>
                <a:gd name="connsiteX79" fmla="*/ 539 w 9515"/>
                <a:gd name="connsiteY79" fmla="*/ 2935 h 9920"/>
                <a:gd name="connsiteX80" fmla="*/ 489 w 9515"/>
                <a:gd name="connsiteY80" fmla="*/ 2856 h 9920"/>
                <a:gd name="connsiteX81" fmla="*/ 489 w 9515"/>
                <a:gd name="connsiteY81" fmla="*/ 2779 h 9920"/>
                <a:gd name="connsiteX82" fmla="*/ 392 w 9515"/>
                <a:gd name="connsiteY82" fmla="*/ 2625 h 9920"/>
                <a:gd name="connsiteX83" fmla="*/ 392 w 9515"/>
                <a:gd name="connsiteY83" fmla="*/ 2508 h 9920"/>
                <a:gd name="connsiteX84" fmla="*/ 343 w 9515"/>
                <a:gd name="connsiteY84" fmla="*/ 2433 h 9920"/>
                <a:gd name="connsiteX85" fmla="*/ 196 w 9515"/>
                <a:gd name="connsiteY85" fmla="*/ 2277 h 9920"/>
                <a:gd name="connsiteX86" fmla="*/ 48 w 9515"/>
                <a:gd name="connsiteY86" fmla="*/ 2162 h 9920"/>
                <a:gd name="connsiteX87" fmla="*/ 48 w 9515"/>
                <a:gd name="connsiteY87" fmla="*/ 2084 h 9920"/>
                <a:gd name="connsiteX88" fmla="*/ 0 w 9515"/>
                <a:gd name="connsiteY88" fmla="*/ 2008 h 9920"/>
                <a:gd name="connsiteX89" fmla="*/ 48 w 9515"/>
                <a:gd name="connsiteY89" fmla="*/ 1853 h 9920"/>
                <a:gd name="connsiteX90" fmla="*/ 196 w 9515"/>
                <a:gd name="connsiteY90" fmla="*/ 1698 h 9920"/>
                <a:gd name="connsiteX91" fmla="*/ 489 w 9515"/>
                <a:gd name="connsiteY91" fmla="*/ 1506 h 9920"/>
                <a:gd name="connsiteX92" fmla="*/ 589 w 9515"/>
                <a:gd name="connsiteY92" fmla="*/ 1389 h 9920"/>
                <a:gd name="connsiteX93" fmla="*/ 686 w 9515"/>
                <a:gd name="connsiteY93" fmla="*/ 1274 h 9920"/>
                <a:gd name="connsiteX94" fmla="*/ 782 w 9515"/>
                <a:gd name="connsiteY94" fmla="*/ 964 h 9920"/>
                <a:gd name="connsiteX95" fmla="*/ 832 w 9515"/>
                <a:gd name="connsiteY95" fmla="*/ 889 h 9920"/>
                <a:gd name="connsiteX96" fmla="*/ 931 w 9515"/>
                <a:gd name="connsiteY96" fmla="*/ 773 h 9920"/>
                <a:gd name="connsiteX97" fmla="*/ 979 w 9515"/>
                <a:gd name="connsiteY97" fmla="*/ 657 h 9920"/>
                <a:gd name="connsiteX98" fmla="*/ 1029 w 9515"/>
                <a:gd name="connsiteY98" fmla="*/ 502 h 9920"/>
                <a:gd name="connsiteX99" fmla="*/ 1029 w 9515"/>
                <a:gd name="connsiteY99" fmla="*/ 154 h 9920"/>
                <a:gd name="connsiteX100" fmla="*/ 1029 w 9515"/>
                <a:gd name="connsiteY100" fmla="*/ 38 h 9920"/>
                <a:gd name="connsiteX101" fmla="*/ 1077 w 9515"/>
                <a:gd name="connsiteY101" fmla="*/ 0 h 9920"/>
                <a:gd name="connsiteX102" fmla="*/ 6077 w 9515"/>
                <a:gd name="connsiteY102" fmla="*/ 1044 h 9920"/>
                <a:gd name="connsiteX0" fmla="*/ 6387 w 9268"/>
                <a:gd name="connsiteY0" fmla="*/ 1052 h 10000"/>
                <a:gd name="connsiteX1" fmla="*/ 5201 w 9268"/>
                <a:gd name="connsiteY1" fmla="*/ 4865 h 10000"/>
                <a:gd name="connsiteX2" fmla="*/ 8861 w 9268"/>
                <a:gd name="connsiteY2" fmla="*/ 8606 h 10000"/>
                <a:gd name="connsiteX3" fmla="*/ 9164 w 9268"/>
                <a:gd name="connsiteY3" fmla="*/ 8976 h 10000"/>
                <a:gd name="connsiteX4" fmla="*/ 2832 w 9268"/>
                <a:gd name="connsiteY4" fmla="*/ 10000 h 10000"/>
                <a:gd name="connsiteX5" fmla="*/ 2936 w 9268"/>
                <a:gd name="connsiteY5" fmla="*/ 9805 h 10000"/>
                <a:gd name="connsiteX6" fmla="*/ 2986 w 9268"/>
                <a:gd name="connsiteY6" fmla="*/ 9650 h 10000"/>
                <a:gd name="connsiteX7" fmla="*/ 2730 w 9268"/>
                <a:gd name="connsiteY7" fmla="*/ 9532 h 10000"/>
                <a:gd name="connsiteX8" fmla="*/ 2678 w 9268"/>
                <a:gd name="connsiteY8" fmla="*/ 9495 h 10000"/>
                <a:gd name="connsiteX9" fmla="*/ 2626 w 9268"/>
                <a:gd name="connsiteY9" fmla="*/ 9417 h 10000"/>
                <a:gd name="connsiteX10" fmla="*/ 2678 w 9268"/>
                <a:gd name="connsiteY10" fmla="*/ 9299 h 10000"/>
                <a:gd name="connsiteX11" fmla="*/ 2730 w 9268"/>
                <a:gd name="connsiteY11" fmla="*/ 9261 h 10000"/>
                <a:gd name="connsiteX12" fmla="*/ 2575 w 9268"/>
                <a:gd name="connsiteY12" fmla="*/ 9028 h 10000"/>
                <a:gd name="connsiteX13" fmla="*/ 2422 w 9268"/>
                <a:gd name="connsiteY13" fmla="*/ 8833 h 10000"/>
                <a:gd name="connsiteX14" fmla="*/ 2061 w 9268"/>
                <a:gd name="connsiteY14" fmla="*/ 8483 h 10000"/>
                <a:gd name="connsiteX15" fmla="*/ 1904 w 9268"/>
                <a:gd name="connsiteY15" fmla="*/ 8287 h 10000"/>
                <a:gd name="connsiteX16" fmla="*/ 1801 w 9268"/>
                <a:gd name="connsiteY16" fmla="*/ 8053 h 10000"/>
                <a:gd name="connsiteX17" fmla="*/ 1699 w 9268"/>
                <a:gd name="connsiteY17" fmla="*/ 7821 h 10000"/>
                <a:gd name="connsiteX18" fmla="*/ 1648 w 9268"/>
                <a:gd name="connsiteY18" fmla="*/ 7547 h 10000"/>
                <a:gd name="connsiteX19" fmla="*/ 1699 w 9268"/>
                <a:gd name="connsiteY19" fmla="*/ 7473 h 10000"/>
                <a:gd name="connsiteX20" fmla="*/ 1699 w 9268"/>
                <a:gd name="connsiteY20" fmla="*/ 7430 h 10000"/>
                <a:gd name="connsiteX21" fmla="*/ 1801 w 9268"/>
                <a:gd name="connsiteY21" fmla="*/ 7355 h 10000"/>
                <a:gd name="connsiteX22" fmla="*/ 1904 w 9268"/>
                <a:gd name="connsiteY22" fmla="*/ 7275 h 10000"/>
                <a:gd name="connsiteX23" fmla="*/ 1957 w 9268"/>
                <a:gd name="connsiteY23" fmla="*/ 7238 h 10000"/>
                <a:gd name="connsiteX24" fmla="*/ 1957 w 9268"/>
                <a:gd name="connsiteY24" fmla="*/ 7160 h 10000"/>
                <a:gd name="connsiteX25" fmla="*/ 1957 w 9268"/>
                <a:gd name="connsiteY25" fmla="*/ 7081 h 10000"/>
                <a:gd name="connsiteX26" fmla="*/ 1854 w 9268"/>
                <a:gd name="connsiteY26" fmla="*/ 7005 h 10000"/>
                <a:gd name="connsiteX27" fmla="*/ 1648 w 9268"/>
                <a:gd name="connsiteY27" fmla="*/ 6848 h 10000"/>
                <a:gd name="connsiteX28" fmla="*/ 1442 w 9268"/>
                <a:gd name="connsiteY28" fmla="*/ 6732 h 10000"/>
                <a:gd name="connsiteX29" fmla="*/ 1338 w 9268"/>
                <a:gd name="connsiteY29" fmla="*/ 6614 h 10000"/>
                <a:gd name="connsiteX30" fmla="*/ 1338 w 9268"/>
                <a:gd name="connsiteY30" fmla="*/ 6538 h 10000"/>
                <a:gd name="connsiteX31" fmla="*/ 1390 w 9268"/>
                <a:gd name="connsiteY31" fmla="*/ 6188 h 10000"/>
                <a:gd name="connsiteX32" fmla="*/ 1390 w 9268"/>
                <a:gd name="connsiteY32" fmla="*/ 6032 h 10000"/>
                <a:gd name="connsiteX33" fmla="*/ 1338 w 9268"/>
                <a:gd name="connsiteY33" fmla="*/ 5875 h 10000"/>
                <a:gd name="connsiteX34" fmla="*/ 1493 w 9268"/>
                <a:gd name="connsiteY34" fmla="*/ 5875 h 10000"/>
                <a:gd name="connsiteX35" fmla="*/ 1595 w 9268"/>
                <a:gd name="connsiteY35" fmla="*/ 6071 h 10000"/>
                <a:gd name="connsiteX36" fmla="*/ 1801 w 9268"/>
                <a:gd name="connsiteY36" fmla="*/ 6226 h 10000"/>
                <a:gd name="connsiteX37" fmla="*/ 1801 w 9268"/>
                <a:gd name="connsiteY37" fmla="*/ 6147 h 10000"/>
                <a:gd name="connsiteX38" fmla="*/ 1801 w 9268"/>
                <a:gd name="connsiteY38" fmla="*/ 6108 h 10000"/>
                <a:gd name="connsiteX39" fmla="*/ 1750 w 9268"/>
                <a:gd name="connsiteY39" fmla="*/ 6032 h 10000"/>
                <a:gd name="connsiteX40" fmla="*/ 1699 w 9268"/>
                <a:gd name="connsiteY40" fmla="*/ 5954 h 10000"/>
                <a:gd name="connsiteX41" fmla="*/ 1648 w 9268"/>
                <a:gd name="connsiteY41" fmla="*/ 5837 h 10000"/>
                <a:gd name="connsiteX42" fmla="*/ 1595 w 9268"/>
                <a:gd name="connsiteY42" fmla="*/ 5720 h 10000"/>
                <a:gd name="connsiteX43" fmla="*/ 1648 w 9268"/>
                <a:gd name="connsiteY43" fmla="*/ 5641 h 10000"/>
                <a:gd name="connsiteX44" fmla="*/ 1699 w 9268"/>
                <a:gd name="connsiteY44" fmla="*/ 5604 h 10000"/>
                <a:gd name="connsiteX45" fmla="*/ 1801 w 9268"/>
                <a:gd name="connsiteY45" fmla="*/ 5565 h 10000"/>
                <a:gd name="connsiteX46" fmla="*/ 1854 w 9268"/>
                <a:gd name="connsiteY46" fmla="*/ 5486 h 10000"/>
                <a:gd name="connsiteX47" fmla="*/ 1801 w 9268"/>
                <a:gd name="connsiteY47" fmla="*/ 5448 h 10000"/>
                <a:gd name="connsiteX48" fmla="*/ 1699 w 9268"/>
                <a:gd name="connsiteY48" fmla="*/ 5408 h 10000"/>
                <a:gd name="connsiteX49" fmla="*/ 1648 w 9268"/>
                <a:gd name="connsiteY49" fmla="*/ 5408 h 10000"/>
                <a:gd name="connsiteX50" fmla="*/ 1543 w 9268"/>
                <a:gd name="connsiteY50" fmla="*/ 5448 h 10000"/>
                <a:gd name="connsiteX51" fmla="*/ 1493 w 9268"/>
                <a:gd name="connsiteY51" fmla="*/ 5565 h 10000"/>
                <a:gd name="connsiteX52" fmla="*/ 1493 w 9268"/>
                <a:gd name="connsiteY52" fmla="*/ 5875 h 10000"/>
                <a:gd name="connsiteX53" fmla="*/ 1338 w 9268"/>
                <a:gd name="connsiteY53" fmla="*/ 5798 h 10000"/>
                <a:gd name="connsiteX54" fmla="*/ 1184 w 9268"/>
                <a:gd name="connsiteY54" fmla="*/ 5524 h 10000"/>
                <a:gd name="connsiteX55" fmla="*/ 1081 w 9268"/>
                <a:gd name="connsiteY55" fmla="*/ 5448 h 10000"/>
                <a:gd name="connsiteX56" fmla="*/ 927 w 9268"/>
                <a:gd name="connsiteY56" fmla="*/ 5448 h 10000"/>
                <a:gd name="connsiteX57" fmla="*/ 874 w 9268"/>
                <a:gd name="connsiteY57" fmla="*/ 5408 h 10000"/>
                <a:gd name="connsiteX58" fmla="*/ 874 w 9268"/>
                <a:gd name="connsiteY58" fmla="*/ 5331 h 10000"/>
                <a:gd name="connsiteX59" fmla="*/ 927 w 9268"/>
                <a:gd name="connsiteY59" fmla="*/ 5215 h 10000"/>
                <a:gd name="connsiteX60" fmla="*/ 927 w 9268"/>
                <a:gd name="connsiteY60" fmla="*/ 5137 h 10000"/>
                <a:gd name="connsiteX61" fmla="*/ 927 w 9268"/>
                <a:gd name="connsiteY61" fmla="*/ 4981 h 10000"/>
                <a:gd name="connsiteX62" fmla="*/ 822 w 9268"/>
                <a:gd name="connsiteY62" fmla="*/ 4826 h 10000"/>
                <a:gd name="connsiteX63" fmla="*/ 619 w 9268"/>
                <a:gd name="connsiteY63" fmla="*/ 4552 h 10000"/>
                <a:gd name="connsiteX64" fmla="*/ 360 w 9268"/>
                <a:gd name="connsiteY64" fmla="*/ 4280 h 10000"/>
                <a:gd name="connsiteX65" fmla="*/ 257 w 9268"/>
                <a:gd name="connsiteY65" fmla="*/ 4164 h 10000"/>
                <a:gd name="connsiteX66" fmla="*/ 257 w 9268"/>
                <a:gd name="connsiteY66" fmla="*/ 4008 h 10000"/>
                <a:gd name="connsiteX67" fmla="*/ 257 w 9268"/>
                <a:gd name="connsiteY67" fmla="*/ 3930 h 10000"/>
                <a:gd name="connsiteX68" fmla="*/ 308 w 9268"/>
                <a:gd name="connsiteY68" fmla="*/ 3892 h 10000"/>
                <a:gd name="connsiteX69" fmla="*/ 360 w 9268"/>
                <a:gd name="connsiteY69" fmla="*/ 3852 h 10000"/>
                <a:gd name="connsiteX70" fmla="*/ 412 w 9268"/>
                <a:gd name="connsiteY70" fmla="*/ 3813 h 10000"/>
                <a:gd name="connsiteX71" fmla="*/ 360 w 9268"/>
                <a:gd name="connsiteY71" fmla="*/ 3735 h 10000"/>
                <a:gd name="connsiteX72" fmla="*/ 360 w 9268"/>
                <a:gd name="connsiteY72" fmla="*/ 3698 h 10000"/>
                <a:gd name="connsiteX73" fmla="*/ 308 w 9268"/>
                <a:gd name="connsiteY73" fmla="*/ 3657 h 10000"/>
                <a:gd name="connsiteX74" fmla="*/ 308 w 9268"/>
                <a:gd name="connsiteY74" fmla="*/ 3618 h 10000"/>
                <a:gd name="connsiteX75" fmla="*/ 360 w 9268"/>
                <a:gd name="connsiteY75" fmla="*/ 3424 h 10000"/>
                <a:gd name="connsiteX76" fmla="*/ 412 w 9268"/>
                <a:gd name="connsiteY76" fmla="*/ 3267 h 10000"/>
                <a:gd name="connsiteX77" fmla="*/ 514 w 9268"/>
                <a:gd name="connsiteY77" fmla="*/ 3151 h 10000"/>
                <a:gd name="connsiteX78" fmla="*/ 566 w 9268"/>
                <a:gd name="connsiteY78" fmla="*/ 2959 h 10000"/>
                <a:gd name="connsiteX79" fmla="*/ 514 w 9268"/>
                <a:gd name="connsiteY79" fmla="*/ 2879 h 10000"/>
                <a:gd name="connsiteX80" fmla="*/ 514 w 9268"/>
                <a:gd name="connsiteY80" fmla="*/ 2801 h 10000"/>
                <a:gd name="connsiteX81" fmla="*/ 412 w 9268"/>
                <a:gd name="connsiteY81" fmla="*/ 2646 h 10000"/>
                <a:gd name="connsiteX82" fmla="*/ 412 w 9268"/>
                <a:gd name="connsiteY82" fmla="*/ 2528 h 10000"/>
                <a:gd name="connsiteX83" fmla="*/ 360 w 9268"/>
                <a:gd name="connsiteY83" fmla="*/ 2453 h 10000"/>
                <a:gd name="connsiteX84" fmla="*/ 206 w 9268"/>
                <a:gd name="connsiteY84" fmla="*/ 2295 h 10000"/>
                <a:gd name="connsiteX85" fmla="*/ 50 w 9268"/>
                <a:gd name="connsiteY85" fmla="*/ 2179 h 10000"/>
                <a:gd name="connsiteX86" fmla="*/ 50 w 9268"/>
                <a:gd name="connsiteY86" fmla="*/ 2101 h 10000"/>
                <a:gd name="connsiteX87" fmla="*/ 0 w 9268"/>
                <a:gd name="connsiteY87" fmla="*/ 2024 h 10000"/>
                <a:gd name="connsiteX88" fmla="*/ 50 w 9268"/>
                <a:gd name="connsiteY88" fmla="*/ 1868 h 10000"/>
                <a:gd name="connsiteX89" fmla="*/ 206 w 9268"/>
                <a:gd name="connsiteY89" fmla="*/ 1712 h 10000"/>
                <a:gd name="connsiteX90" fmla="*/ 514 w 9268"/>
                <a:gd name="connsiteY90" fmla="*/ 1518 h 10000"/>
                <a:gd name="connsiteX91" fmla="*/ 619 w 9268"/>
                <a:gd name="connsiteY91" fmla="*/ 1400 h 10000"/>
                <a:gd name="connsiteX92" fmla="*/ 721 w 9268"/>
                <a:gd name="connsiteY92" fmla="*/ 1284 h 10000"/>
                <a:gd name="connsiteX93" fmla="*/ 822 w 9268"/>
                <a:gd name="connsiteY93" fmla="*/ 972 h 10000"/>
                <a:gd name="connsiteX94" fmla="*/ 874 w 9268"/>
                <a:gd name="connsiteY94" fmla="*/ 896 h 10000"/>
                <a:gd name="connsiteX95" fmla="*/ 978 w 9268"/>
                <a:gd name="connsiteY95" fmla="*/ 779 h 10000"/>
                <a:gd name="connsiteX96" fmla="*/ 1029 w 9268"/>
                <a:gd name="connsiteY96" fmla="*/ 662 h 10000"/>
                <a:gd name="connsiteX97" fmla="*/ 1081 w 9268"/>
                <a:gd name="connsiteY97" fmla="*/ 506 h 10000"/>
                <a:gd name="connsiteX98" fmla="*/ 1081 w 9268"/>
                <a:gd name="connsiteY98" fmla="*/ 155 h 10000"/>
                <a:gd name="connsiteX99" fmla="*/ 1081 w 9268"/>
                <a:gd name="connsiteY99" fmla="*/ 38 h 10000"/>
                <a:gd name="connsiteX100" fmla="*/ 1132 w 9268"/>
                <a:gd name="connsiteY100" fmla="*/ 0 h 10000"/>
                <a:gd name="connsiteX101" fmla="*/ 6387 w 9268"/>
                <a:gd name="connsiteY101" fmla="*/ 1052 h 10000"/>
                <a:gd name="connsiteX0" fmla="*/ 6891 w 9888"/>
                <a:gd name="connsiteY0" fmla="*/ 1052 h 10000"/>
                <a:gd name="connsiteX1" fmla="*/ 5612 w 9888"/>
                <a:gd name="connsiteY1" fmla="*/ 4865 h 10000"/>
                <a:gd name="connsiteX2" fmla="*/ 9261 w 9888"/>
                <a:gd name="connsiteY2" fmla="*/ 8379 h 10000"/>
                <a:gd name="connsiteX3" fmla="*/ 9888 w 9888"/>
                <a:gd name="connsiteY3" fmla="*/ 8976 h 10000"/>
                <a:gd name="connsiteX4" fmla="*/ 3056 w 9888"/>
                <a:gd name="connsiteY4" fmla="*/ 10000 h 10000"/>
                <a:gd name="connsiteX5" fmla="*/ 3168 w 9888"/>
                <a:gd name="connsiteY5" fmla="*/ 9805 h 10000"/>
                <a:gd name="connsiteX6" fmla="*/ 3222 w 9888"/>
                <a:gd name="connsiteY6" fmla="*/ 9650 h 10000"/>
                <a:gd name="connsiteX7" fmla="*/ 2946 w 9888"/>
                <a:gd name="connsiteY7" fmla="*/ 9532 h 10000"/>
                <a:gd name="connsiteX8" fmla="*/ 2890 w 9888"/>
                <a:gd name="connsiteY8" fmla="*/ 9495 h 10000"/>
                <a:gd name="connsiteX9" fmla="*/ 2833 w 9888"/>
                <a:gd name="connsiteY9" fmla="*/ 9417 h 10000"/>
                <a:gd name="connsiteX10" fmla="*/ 2890 w 9888"/>
                <a:gd name="connsiteY10" fmla="*/ 9299 h 10000"/>
                <a:gd name="connsiteX11" fmla="*/ 2946 w 9888"/>
                <a:gd name="connsiteY11" fmla="*/ 9261 h 10000"/>
                <a:gd name="connsiteX12" fmla="*/ 2778 w 9888"/>
                <a:gd name="connsiteY12" fmla="*/ 9028 h 10000"/>
                <a:gd name="connsiteX13" fmla="*/ 2613 w 9888"/>
                <a:gd name="connsiteY13" fmla="*/ 8833 h 10000"/>
                <a:gd name="connsiteX14" fmla="*/ 2224 w 9888"/>
                <a:gd name="connsiteY14" fmla="*/ 8483 h 10000"/>
                <a:gd name="connsiteX15" fmla="*/ 2054 w 9888"/>
                <a:gd name="connsiteY15" fmla="*/ 8287 h 10000"/>
                <a:gd name="connsiteX16" fmla="*/ 1943 w 9888"/>
                <a:gd name="connsiteY16" fmla="*/ 8053 h 10000"/>
                <a:gd name="connsiteX17" fmla="*/ 1833 w 9888"/>
                <a:gd name="connsiteY17" fmla="*/ 7821 h 10000"/>
                <a:gd name="connsiteX18" fmla="*/ 1778 w 9888"/>
                <a:gd name="connsiteY18" fmla="*/ 7547 h 10000"/>
                <a:gd name="connsiteX19" fmla="*/ 1833 w 9888"/>
                <a:gd name="connsiteY19" fmla="*/ 7473 h 10000"/>
                <a:gd name="connsiteX20" fmla="*/ 1833 w 9888"/>
                <a:gd name="connsiteY20" fmla="*/ 7430 h 10000"/>
                <a:gd name="connsiteX21" fmla="*/ 1943 w 9888"/>
                <a:gd name="connsiteY21" fmla="*/ 7355 h 10000"/>
                <a:gd name="connsiteX22" fmla="*/ 2054 w 9888"/>
                <a:gd name="connsiteY22" fmla="*/ 7275 h 10000"/>
                <a:gd name="connsiteX23" fmla="*/ 2112 w 9888"/>
                <a:gd name="connsiteY23" fmla="*/ 7238 h 10000"/>
                <a:gd name="connsiteX24" fmla="*/ 2112 w 9888"/>
                <a:gd name="connsiteY24" fmla="*/ 7160 h 10000"/>
                <a:gd name="connsiteX25" fmla="*/ 2112 w 9888"/>
                <a:gd name="connsiteY25" fmla="*/ 7081 h 10000"/>
                <a:gd name="connsiteX26" fmla="*/ 2000 w 9888"/>
                <a:gd name="connsiteY26" fmla="*/ 7005 h 10000"/>
                <a:gd name="connsiteX27" fmla="*/ 1778 w 9888"/>
                <a:gd name="connsiteY27" fmla="*/ 6848 h 10000"/>
                <a:gd name="connsiteX28" fmla="*/ 1556 w 9888"/>
                <a:gd name="connsiteY28" fmla="*/ 6732 h 10000"/>
                <a:gd name="connsiteX29" fmla="*/ 1444 w 9888"/>
                <a:gd name="connsiteY29" fmla="*/ 6614 h 10000"/>
                <a:gd name="connsiteX30" fmla="*/ 1444 w 9888"/>
                <a:gd name="connsiteY30" fmla="*/ 6538 h 10000"/>
                <a:gd name="connsiteX31" fmla="*/ 1500 w 9888"/>
                <a:gd name="connsiteY31" fmla="*/ 6188 h 10000"/>
                <a:gd name="connsiteX32" fmla="*/ 1500 w 9888"/>
                <a:gd name="connsiteY32" fmla="*/ 6032 h 10000"/>
                <a:gd name="connsiteX33" fmla="*/ 1444 w 9888"/>
                <a:gd name="connsiteY33" fmla="*/ 5875 h 10000"/>
                <a:gd name="connsiteX34" fmla="*/ 1611 w 9888"/>
                <a:gd name="connsiteY34" fmla="*/ 5875 h 10000"/>
                <a:gd name="connsiteX35" fmla="*/ 1721 w 9888"/>
                <a:gd name="connsiteY35" fmla="*/ 6071 h 10000"/>
                <a:gd name="connsiteX36" fmla="*/ 1943 w 9888"/>
                <a:gd name="connsiteY36" fmla="*/ 6226 h 10000"/>
                <a:gd name="connsiteX37" fmla="*/ 1943 w 9888"/>
                <a:gd name="connsiteY37" fmla="*/ 6147 h 10000"/>
                <a:gd name="connsiteX38" fmla="*/ 1943 w 9888"/>
                <a:gd name="connsiteY38" fmla="*/ 6108 h 10000"/>
                <a:gd name="connsiteX39" fmla="*/ 1888 w 9888"/>
                <a:gd name="connsiteY39" fmla="*/ 6032 h 10000"/>
                <a:gd name="connsiteX40" fmla="*/ 1833 w 9888"/>
                <a:gd name="connsiteY40" fmla="*/ 5954 h 10000"/>
                <a:gd name="connsiteX41" fmla="*/ 1778 w 9888"/>
                <a:gd name="connsiteY41" fmla="*/ 5837 h 10000"/>
                <a:gd name="connsiteX42" fmla="*/ 1721 w 9888"/>
                <a:gd name="connsiteY42" fmla="*/ 5720 h 10000"/>
                <a:gd name="connsiteX43" fmla="*/ 1778 w 9888"/>
                <a:gd name="connsiteY43" fmla="*/ 5641 h 10000"/>
                <a:gd name="connsiteX44" fmla="*/ 1833 w 9888"/>
                <a:gd name="connsiteY44" fmla="*/ 5604 h 10000"/>
                <a:gd name="connsiteX45" fmla="*/ 1943 w 9888"/>
                <a:gd name="connsiteY45" fmla="*/ 5565 h 10000"/>
                <a:gd name="connsiteX46" fmla="*/ 2000 w 9888"/>
                <a:gd name="connsiteY46" fmla="*/ 5486 h 10000"/>
                <a:gd name="connsiteX47" fmla="*/ 1943 w 9888"/>
                <a:gd name="connsiteY47" fmla="*/ 5448 h 10000"/>
                <a:gd name="connsiteX48" fmla="*/ 1833 w 9888"/>
                <a:gd name="connsiteY48" fmla="*/ 5408 h 10000"/>
                <a:gd name="connsiteX49" fmla="*/ 1778 w 9888"/>
                <a:gd name="connsiteY49" fmla="*/ 5408 h 10000"/>
                <a:gd name="connsiteX50" fmla="*/ 1665 w 9888"/>
                <a:gd name="connsiteY50" fmla="*/ 5448 h 10000"/>
                <a:gd name="connsiteX51" fmla="*/ 1611 w 9888"/>
                <a:gd name="connsiteY51" fmla="*/ 5565 h 10000"/>
                <a:gd name="connsiteX52" fmla="*/ 1611 w 9888"/>
                <a:gd name="connsiteY52" fmla="*/ 5875 h 10000"/>
                <a:gd name="connsiteX53" fmla="*/ 1444 w 9888"/>
                <a:gd name="connsiteY53" fmla="*/ 5798 h 10000"/>
                <a:gd name="connsiteX54" fmla="*/ 1278 w 9888"/>
                <a:gd name="connsiteY54" fmla="*/ 5524 h 10000"/>
                <a:gd name="connsiteX55" fmla="*/ 1166 w 9888"/>
                <a:gd name="connsiteY55" fmla="*/ 5448 h 10000"/>
                <a:gd name="connsiteX56" fmla="*/ 1000 w 9888"/>
                <a:gd name="connsiteY56" fmla="*/ 5448 h 10000"/>
                <a:gd name="connsiteX57" fmla="*/ 943 w 9888"/>
                <a:gd name="connsiteY57" fmla="*/ 5408 h 10000"/>
                <a:gd name="connsiteX58" fmla="*/ 943 w 9888"/>
                <a:gd name="connsiteY58" fmla="*/ 5331 h 10000"/>
                <a:gd name="connsiteX59" fmla="*/ 1000 w 9888"/>
                <a:gd name="connsiteY59" fmla="*/ 5215 h 10000"/>
                <a:gd name="connsiteX60" fmla="*/ 1000 w 9888"/>
                <a:gd name="connsiteY60" fmla="*/ 5137 h 10000"/>
                <a:gd name="connsiteX61" fmla="*/ 1000 w 9888"/>
                <a:gd name="connsiteY61" fmla="*/ 4981 h 10000"/>
                <a:gd name="connsiteX62" fmla="*/ 887 w 9888"/>
                <a:gd name="connsiteY62" fmla="*/ 4826 h 10000"/>
                <a:gd name="connsiteX63" fmla="*/ 668 w 9888"/>
                <a:gd name="connsiteY63" fmla="*/ 4552 h 10000"/>
                <a:gd name="connsiteX64" fmla="*/ 388 w 9888"/>
                <a:gd name="connsiteY64" fmla="*/ 4280 h 10000"/>
                <a:gd name="connsiteX65" fmla="*/ 277 w 9888"/>
                <a:gd name="connsiteY65" fmla="*/ 4164 h 10000"/>
                <a:gd name="connsiteX66" fmla="*/ 277 w 9888"/>
                <a:gd name="connsiteY66" fmla="*/ 4008 h 10000"/>
                <a:gd name="connsiteX67" fmla="*/ 277 w 9888"/>
                <a:gd name="connsiteY67" fmla="*/ 3930 h 10000"/>
                <a:gd name="connsiteX68" fmla="*/ 332 w 9888"/>
                <a:gd name="connsiteY68" fmla="*/ 3892 h 10000"/>
                <a:gd name="connsiteX69" fmla="*/ 388 w 9888"/>
                <a:gd name="connsiteY69" fmla="*/ 3852 h 10000"/>
                <a:gd name="connsiteX70" fmla="*/ 445 w 9888"/>
                <a:gd name="connsiteY70" fmla="*/ 3813 h 10000"/>
                <a:gd name="connsiteX71" fmla="*/ 388 w 9888"/>
                <a:gd name="connsiteY71" fmla="*/ 3735 h 10000"/>
                <a:gd name="connsiteX72" fmla="*/ 388 w 9888"/>
                <a:gd name="connsiteY72" fmla="*/ 3698 h 10000"/>
                <a:gd name="connsiteX73" fmla="*/ 332 w 9888"/>
                <a:gd name="connsiteY73" fmla="*/ 3657 h 10000"/>
                <a:gd name="connsiteX74" fmla="*/ 332 w 9888"/>
                <a:gd name="connsiteY74" fmla="*/ 3618 h 10000"/>
                <a:gd name="connsiteX75" fmla="*/ 388 w 9888"/>
                <a:gd name="connsiteY75" fmla="*/ 3424 h 10000"/>
                <a:gd name="connsiteX76" fmla="*/ 445 w 9888"/>
                <a:gd name="connsiteY76" fmla="*/ 3267 h 10000"/>
                <a:gd name="connsiteX77" fmla="*/ 555 w 9888"/>
                <a:gd name="connsiteY77" fmla="*/ 3151 h 10000"/>
                <a:gd name="connsiteX78" fmla="*/ 611 w 9888"/>
                <a:gd name="connsiteY78" fmla="*/ 2959 h 10000"/>
                <a:gd name="connsiteX79" fmla="*/ 555 w 9888"/>
                <a:gd name="connsiteY79" fmla="*/ 2879 h 10000"/>
                <a:gd name="connsiteX80" fmla="*/ 555 w 9888"/>
                <a:gd name="connsiteY80" fmla="*/ 2801 h 10000"/>
                <a:gd name="connsiteX81" fmla="*/ 445 w 9888"/>
                <a:gd name="connsiteY81" fmla="*/ 2646 h 10000"/>
                <a:gd name="connsiteX82" fmla="*/ 445 w 9888"/>
                <a:gd name="connsiteY82" fmla="*/ 2528 h 10000"/>
                <a:gd name="connsiteX83" fmla="*/ 388 w 9888"/>
                <a:gd name="connsiteY83" fmla="*/ 2453 h 10000"/>
                <a:gd name="connsiteX84" fmla="*/ 222 w 9888"/>
                <a:gd name="connsiteY84" fmla="*/ 2295 h 10000"/>
                <a:gd name="connsiteX85" fmla="*/ 54 w 9888"/>
                <a:gd name="connsiteY85" fmla="*/ 2179 h 10000"/>
                <a:gd name="connsiteX86" fmla="*/ 54 w 9888"/>
                <a:gd name="connsiteY86" fmla="*/ 2101 h 10000"/>
                <a:gd name="connsiteX87" fmla="*/ 0 w 9888"/>
                <a:gd name="connsiteY87" fmla="*/ 2024 h 10000"/>
                <a:gd name="connsiteX88" fmla="*/ 54 w 9888"/>
                <a:gd name="connsiteY88" fmla="*/ 1868 h 10000"/>
                <a:gd name="connsiteX89" fmla="*/ 222 w 9888"/>
                <a:gd name="connsiteY89" fmla="*/ 1712 h 10000"/>
                <a:gd name="connsiteX90" fmla="*/ 555 w 9888"/>
                <a:gd name="connsiteY90" fmla="*/ 1518 h 10000"/>
                <a:gd name="connsiteX91" fmla="*/ 668 w 9888"/>
                <a:gd name="connsiteY91" fmla="*/ 1400 h 10000"/>
                <a:gd name="connsiteX92" fmla="*/ 778 w 9888"/>
                <a:gd name="connsiteY92" fmla="*/ 1284 h 10000"/>
                <a:gd name="connsiteX93" fmla="*/ 887 w 9888"/>
                <a:gd name="connsiteY93" fmla="*/ 972 h 10000"/>
                <a:gd name="connsiteX94" fmla="*/ 943 w 9888"/>
                <a:gd name="connsiteY94" fmla="*/ 896 h 10000"/>
                <a:gd name="connsiteX95" fmla="*/ 1055 w 9888"/>
                <a:gd name="connsiteY95" fmla="*/ 779 h 10000"/>
                <a:gd name="connsiteX96" fmla="*/ 1110 w 9888"/>
                <a:gd name="connsiteY96" fmla="*/ 662 h 10000"/>
                <a:gd name="connsiteX97" fmla="*/ 1166 w 9888"/>
                <a:gd name="connsiteY97" fmla="*/ 506 h 10000"/>
                <a:gd name="connsiteX98" fmla="*/ 1166 w 9888"/>
                <a:gd name="connsiteY98" fmla="*/ 155 h 10000"/>
                <a:gd name="connsiteX99" fmla="*/ 1166 w 9888"/>
                <a:gd name="connsiteY99" fmla="*/ 38 h 10000"/>
                <a:gd name="connsiteX100" fmla="*/ 1221 w 9888"/>
                <a:gd name="connsiteY100" fmla="*/ 0 h 10000"/>
                <a:gd name="connsiteX101" fmla="*/ 6891 w 9888"/>
                <a:gd name="connsiteY101" fmla="*/ 1052 h 10000"/>
                <a:gd name="connsiteX0" fmla="*/ 6969 w 9828"/>
                <a:gd name="connsiteY0" fmla="*/ 1052 h 10000"/>
                <a:gd name="connsiteX1" fmla="*/ 5676 w 9828"/>
                <a:gd name="connsiteY1" fmla="*/ 4865 h 10000"/>
                <a:gd name="connsiteX2" fmla="*/ 9366 w 9828"/>
                <a:gd name="connsiteY2" fmla="*/ 8379 h 10000"/>
                <a:gd name="connsiteX3" fmla="*/ 9734 w 9828"/>
                <a:gd name="connsiteY3" fmla="*/ 8663 h 10000"/>
                <a:gd name="connsiteX4" fmla="*/ 3091 w 9828"/>
                <a:gd name="connsiteY4" fmla="*/ 10000 h 10000"/>
                <a:gd name="connsiteX5" fmla="*/ 3204 w 9828"/>
                <a:gd name="connsiteY5" fmla="*/ 9805 h 10000"/>
                <a:gd name="connsiteX6" fmla="*/ 3258 w 9828"/>
                <a:gd name="connsiteY6" fmla="*/ 9650 h 10000"/>
                <a:gd name="connsiteX7" fmla="*/ 2979 w 9828"/>
                <a:gd name="connsiteY7" fmla="*/ 9532 h 10000"/>
                <a:gd name="connsiteX8" fmla="*/ 2923 w 9828"/>
                <a:gd name="connsiteY8" fmla="*/ 9495 h 10000"/>
                <a:gd name="connsiteX9" fmla="*/ 2865 w 9828"/>
                <a:gd name="connsiteY9" fmla="*/ 9417 h 10000"/>
                <a:gd name="connsiteX10" fmla="*/ 2923 w 9828"/>
                <a:gd name="connsiteY10" fmla="*/ 9299 h 10000"/>
                <a:gd name="connsiteX11" fmla="*/ 2979 w 9828"/>
                <a:gd name="connsiteY11" fmla="*/ 9261 h 10000"/>
                <a:gd name="connsiteX12" fmla="*/ 2809 w 9828"/>
                <a:gd name="connsiteY12" fmla="*/ 9028 h 10000"/>
                <a:gd name="connsiteX13" fmla="*/ 2643 w 9828"/>
                <a:gd name="connsiteY13" fmla="*/ 8833 h 10000"/>
                <a:gd name="connsiteX14" fmla="*/ 2249 w 9828"/>
                <a:gd name="connsiteY14" fmla="*/ 8483 h 10000"/>
                <a:gd name="connsiteX15" fmla="*/ 2077 w 9828"/>
                <a:gd name="connsiteY15" fmla="*/ 8287 h 10000"/>
                <a:gd name="connsiteX16" fmla="*/ 1965 w 9828"/>
                <a:gd name="connsiteY16" fmla="*/ 8053 h 10000"/>
                <a:gd name="connsiteX17" fmla="*/ 1854 w 9828"/>
                <a:gd name="connsiteY17" fmla="*/ 7821 h 10000"/>
                <a:gd name="connsiteX18" fmla="*/ 1798 w 9828"/>
                <a:gd name="connsiteY18" fmla="*/ 7547 h 10000"/>
                <a:gd name="connsiteX19" fmla="*/ 1854 w 9828"/>
                <a:gd name="connsiteY19" fmla="*/ 7473 h 10000"/>
                <a:gd name="connsiteX20" fmla="*/ 1854 w 9828"/>
                <a:gd name="connsiteY20" fmla="*/ 7430 h 10000"/>
                <a:gd name="connsiteX21" fmla="*/ 1965 w 9828"/>
                <a:gd name="connsiteY21" fmla="*/ 7355 h 10000"/>
                <a:gd name="connsiteX22" fmla="*/ 2077 w 9828"/>
                <a:gd name="connsiteY22" fmla="*/ 7275 h 10000"/>
                <a:gd name="connsiteX23" fmla="*/ 2136 w 9828"/>
                <a:gd name="connsiteY23" fmla="*/ 7238 h 10000"/>
                <a:gd name="connsiteX24" fmla="*/ 2136 w 9828"/>
                <a:gd name="connsiteY24" fmla="*/ 7160 h 10000"/>
                <a:gd name="connsiteX25" fmla="*/ 2136 w 9828"/>
                <a:gd name="connsiteY25" fmla="*/ 7081 h 10000"/>
                <a:gd name="connsiteX26" fmla="*/ 2023 w 9828"/>
                <a:gd name="connsiteY26" fmla="*/ 7005 h 10000"/>
                <a:gd name="connsiteX27" fmla="*/ 1798 w 9828"/>
                <a:gd name="connsiteY27" fmla="*/ 6848 h 10000"/>
                <a:gd name="connsiteX28" fmla="*/ 1574 w 9828"/>
                <a:gd name="connsiteY28" fmla="*/ 6732 h 10000"/>
                <a:gd name="connsiteX29" fmla="*/ 1460 w 9828"/>
                <a:gd name="connsiteY29" fmla="*/ 6614 h 10000"/>
                <a:gd name="connsiteX30" fmla="*/ 1460 w 9828"/>
                <a:gd name="connsiteY30" fmla="*/ 6538 h 10000"/>
                <a:gd name="connsiteX31" fmla="*/ 1517 w 9828"/>
                <a:gd name="connsiteY31" fmla="*/ 6188 h 10000"/>
                <a:gd name="connsiteX32" fmla="*/ 1517 w 9828"/>
                <a:gd name="connsiteY32" fmla="*/ 6032 h 10000"/>
                <a:gd name="connsiteX33" fmla="*/ 1460 w 9828"/>
                <a:gd name="connsiteY33" fmla="*/ 5875 h 10000"/>
                <a:gd name="connsiteX34" fmla="*/ 1629 w 9828"/>
                <a:gd name="connsiteY34" fmla="*/ 5875 h 10000"/>
                <a:gd name="connsiteX35" fmla="*/ 1740 w 9828"/>
                <a:gd name="connsiteY35" fmla="*/ 6071 h 10000"/>
                <a:gd name="connsiteX36" fmla="*/ 1965 w 9828"/>
                <a:gd name="connsiteY36" fmla="*/ 6226 h 10000"/>
                <a:gd name="connsiteX37" fmla="*/ 1965 w 9828"/>
                <a:gd name="connsiteY37" fmla="*/ 6147 h 10000"/>
                <a:gd name="connsiteX38" fmla="*/ 1965 w 9828"/>
                <a:gd name="connsiteY38" fmla="*/ 6108 h 10000"/>
                <a:gd name="connsiteX39" fmla="*/ 1909 w 9828"/>
                <a:gd name="connsiteY39" fmla="*/ 6032 h 10000"/>
                <a:gd name="connsiteX40" fmla="*/ 1854 w 9828"/>
                <a:gd name="connsiteY40" fmla="*/ 5954 h 10000"/>
                <a:gd name="connsiteX41" fmla="*/ 1798 w 9828"/>
                <a:gd name="connsiteY41" fmla="*/ 5837 h 10000"/>
                <a:gd name="connsiteX42" fmla="*/ 1740 w 9828"/>
                <a:gd name="connsiteY42" fmla="*/ 5720 h 10000"/>
                <a:gd name="connsiteX43" fmla="*/ 1798 w 9828"/>
                <a:gd name="connsiteY43" fmla="*/ 5641 h 10000"/>
                <a:gd name="connsiteX44" fmla="*/ 1854 w 9828"/>
                <a:gd name="connsiteY44" fmla="*/ 5604 h 10000"/>
                <a:gd name="connsiteX45" fmla="*/ 1965 w 9828"/>
                <a:gd name="connsiteY45" fmla="*/ 5565 h 10000"/>
                <a:gd name="connsiteX46" fmla="*/ 2023 w 9828"/>
                <a:gd name="connsiteY46" fmla="*/ 5486 h 10000"/>
                <a:gd name="connsiteX47" fmla="*/ 1965 w 9828"/>
                <a:gd name="connsiteY47" fmla="*/ 5448 h 10000"/>
                <a:gd name="connsiteX48" fmla="*/ 1854 w 9828"/>
                <a:gd name="connsiteY48" fmla="*/ 5408 h 10000"/>
                <a:gd name="connsiteX49" fmla="*/ 1798 w 9828"/>
                <a:gd name="connsiteY49" fmla="*/ 5408 h 10000"/>
                <a:gd name="connsiteX50" fmla="*/ 1684 w 9828"/>
                <a:gd name="connsiteY50" fmla="*/ 5448 h 10000"/>
                <a:gd name="connsiteX51" fmla="*/ 1629 w 9828"/>
                <a:gd name="connsiteY51" fmla="*/ 5565 h 10000"/>
                <a:gd name="connsiteX52" fmla="*/ 1629 w 9828"/>
                <a:gd name="connsiteY52" fmla="*/ 5875 h 10000"/>
                <a:gd name="connsiteX53" fmla="*/ 1460 w 9828"/>
                <a:gd name="connsiteY53" fmla="*/ 5798 h 10000"/>
                <a:gd name="connsiteX54" fmla="*/ 1292 w 9828"/>
                <a:gd name="connsiteY54" fmla="*/ 5524 h 10000"/>
                <a:gd name="connsiteX55" fmla="*/ 1179 w 9828"/>
                <a:gd name="connsiteY55" fmla="*/ 5448 h 10000"/>
                <a:gd name="connsiteX56" fmla="*/ 1011 w 9828"/>
                <a:gd name="connsiteY56" fmla="*/ 5448 h 10000"/>
                <a:gd name="connsiteX57" fmla="*/ 954 w 9828"/>
                <a:gd name="connsiteY57" fmla="*/ 5408 h 10000"/>
                <a:gd name="connsiteX58" fmla="*/ 954 w 9828"/>
                <a:gd name="connsiteY58" fmla="*/ 5331 h 10000"/>
                <a:gd name="connsiteX59" fmla="*/ 1011 w 9828"/>
                <a:gd name="connsiteY59" fmla="*/ 5215 h 10000"/>
                <a:gd name="connsiteX60" fmla="*/ 1011 w 9828"/>
                <a:gd name="connsiteY60" fmla="*/ 5137 h 10000"/>
                <a:gd name="connsiteX61" fmla="*/ 1011 w 9828"/>
                <a:gd name="connsiteY61" fmla="*/ 4981 h 10000"/>
                <a:gd name="connsiteX62" fmla="*/ 897 w 9828"/>
                <a:gd name="connsiteY62" fmla="*/ 4826 h 10000"/>
                <a:gd name="connsiteX63" fmla="*/ 676 w 9828"/>
                <a:gd name="connsiteY63" fmla="*/ 4552 h 10000"/>
                <a:gd name="connsiteX64" fmla="*/ 392 w 9828"/>
                <a:gd name="connsiteY64" fmla="*/ 4280 h 10000"/>
                <a:gd name="connsiteX65" fmla="*/ 280 w 9828"/>
                <a:gd name="connsiteY65" fmla="*/ 4164 h 10000"/>
                <a:gd name="connsiteX66" fmla="*/ 280 w 9828"/>
                <a:gd name="connsiteY66" fmla="*/ 4008 h 10000"/>
                <a:gd name="connsiteX67" fmla="*/ 280 w 9828"/>
                <a:gd name="connsiteY67" fmla="*/ 3930 h 10000"/>
                <a:gd name="connsiteX68" fmla="*/ 336 w 9828"/>
                <a:gd name="connsiteY68" fmla="*/ 3892 h 10000"/>
                <a:gd name="connsiteX69" fmla="*/ 392 w 9828"/>
                <a:gd name="connsiteY69" fmla="*/ 3852 h 10000"/>
                <a:gd name="connsiteX70" fmla="*/ 450 w 9828"/>
                <a:gd name="connsiteY70" fmla="*/ 3813 h 10000"/>
                <a:gd name="connsiteX71" fmla="*/ 392 w 9828"/>
                <a:gd name="connsiteY71" fmla="*/ 3735 h 10000"/>
                <a:gd name="connsiteX72" fmla="*/ 392 w 9828"/>
                <a:gd name="connsiteY72" fmla="*/ 3698 h 10000"/>
                <a:gd name="connsiteX73" fmla="*/ 336 w 9828"/>
                <a:gd name="connsiteY73" fmla="*/ 3657 h 10000"/>
                <a:gd name="connsiteX74" fmla="*/ 336 w 9828"/>
                <a:gd name="connsiteY74" fmla="*/ 3618 h 10000"/>
                <a:gd name="connsiteX75" fmla="*/ 392 w 9828"/>
                <a:gd name="connsiteY75" fmla="*/ 3424 h 10000"/>
                <a:gd name="connsiteX76" fmla="*/ 450 w 9828"/>
                <a:gd name="connsiteY76" fmla="*/ 3267 h 10000"/>
                <a:gd name="connsiteX77" fmla="*/ 561 w 9828"/>
                <a:gd name="connsiteY77" fmla="*/ 3151 h 10000"/>
                <a:gd name="connsiteX78" fmla="*/ 618 w 9828"/>
                <a:gd name="connsiteY78" fmla="*/ 2959 h 10000"/>
                <a:gd name="connsiteX79" fmla="*/ 561 w 9828"/>
                <a:gd name="connsiteY79" fmla="*/ 2879 h 10000"/>
                <a:gd name="connsiteX80" fmla="*/ 561 w 9828"/>
                <a:gd name="connsiteY80" fmla="*/ 2801 h 10000"/>
                <a:gd name="connsiteX81" fmla="*/ 450 w 9828"/>
                <a:gd name="connsiteY81" fmla="*/ 2646 h 10000"/>
                <a:gd name="connsiteX82" fmla="*/ 450 w 9828"/>
                <a:gd name="connsiteY82" fmla="*/ 2528 h 10000"/>
                <a:gd name="connsiteX83" fmla="*/ 392 w 9828"/>
                <a:gd name="connsiteY83" fmla="*/ 2453 h 10000"/>
                <a:gd name="connsiteX84" fmla="*/ 225 w 9828"/>
                <a:gd name="connsiteY84" fmla="*/ 2295 h 10000"/>
                <a:gd name="connsiteX85" fmla="*/ 55 w 9828"/>
                <a:gd name="connsiteY85" fmla="*/ 2179 h 10000"/>
                <a:gd name="connsiteX86" fmla="*/ 55 w 9828"/>
                <a:gd name="connsiteY86" fmla="*/ 2101 h 10000"/>
                <a:gd name="connsiteX87" fmla="*/ 0 w 9828"/>
                <a:gd name="connsiteY87" fmla="*/ 2024 h 10000"/>
                <a:gd name="connsiteX88" fmla="*/ 55 w 9828"/>
                <a:gd name="connsiteY88" fmla="*/ 1868 h 10000"/>
                <a:gd name="connsiteX89" fmla="*/ 225 w 9828"/>
                <a:gd name="connsiteY89" fmla="*/ 1712 h 10000"/>
                <a:gd name="connsiteX90" fmla="*/ 561 w 9828"/>
                <a:gd name="connsiteY90" fmla="*/ 1518 h 10000"/>
                <a:gd name="connsiteX91" fmla="*/ 676 w 9828"/>
                <a:gd name="connsiteY91" fmla="*/ 1400 h 10000"/>
                <a:gd name="connsiteX92" fmla="*/ 787 w 9828"/>
                <a:gd name="connsiteY92" fmla="*/ 1284 h 10000"/>
                <a:gd name="connsiteX93" fmla="*/ 897 w 9828"/>
                <a:gd name="connsiteY93" fmla="*/ 972 h 10000"/>
                <a:gd name="connsiteX94" fmla="*/ 954 w 9828"/>
                <a:gd name="connsiteY94" fmla="*/ 896 h 10000"/>
                <a:gd name="connsiteX95" fmla="*/ 1067 w 9828"/>
                <a:gd name="connsiteY95" fmla="*/ 779 h 10000"/>
                <a:gd name="connsiteX96" fmla="*/ 1123 w 9828"/>
                <a:gd name="connsiteY96" fmla="*/ 662 h 10000"/>
                <a:gd name="connsiteX97" fmla="*/ 1179 w 9828"/>
                <a:gd name="connsiteY97" fmla="*/ 506 h 10000"/>
                <a:gd name="connsiteX98" fmla="*/ 1179 w 9828"/>
                <a:gd name="connsiteY98" fmla="*/ 155 h 10000"/>
                <a:gd name="connsiteX99" fmla="*/ 1179 w 9828"/>
                <a:gd name="connsiteY99" fmla="*/ 38 h 10000"/>
                <a:gd name="connsiteX100" fmla="*/ 1235 w 9828"/>
                <a:gd name="connsiteY100" fmla="*/ 0 h 10000"/>
                <a:gd name="connsiteX101" fmla="*/ 6969 w 9828"/>
                <a:gd name="connsiteY101" fmla="*/ 1052 h 10000"/>
                <a:gd name="connsiteX0" fmla="*/ 7091 w 10000"/>
                <a:gd name="connsiteY0" fmla="*/ 1052 h 9805"/>
                <a:gd name="connsiteX1" fmla="*/ 5775 w 10000"/>
                <a:gd name="connsiteY1" fmla="*/ 4865 h 9805"/>
                <a:gd name="connsiteX2" fmla="*/ 9530 w 10000"/>
                <a:gd name="connsiteY2" fmla="*/ 8379 h 9805"/>
                <a:gd name="connsiteX3" fmla="*/ 9904 w 10000"/>
                <a:gd name="connsiteY3" fmla="*/ 8663 h 9805"/>
                <a:gd name="connsiteX4" fmla="*/ 3260 w 10000"/>
                <a:gd name="connsiteY4" fmla="*/ 9805 h 9805"/>
                <a:gd name="connsiteX5" fmla="*/ 3315 w 10000"/>
                <a:gd name="connsiteY5" fmla="*/ 9650 h 9805"/>
                <a:gd name="connsiteX6" fmla="*/ 3031 w 10000"/>
                <a:gd name="connsiteY6" fmla="*/ 9532 h 9805"/>
                <a:gd name="connsiteX7" fmla="*/ 2974 w 10000"/>
                <a:gd name="connsiteY7" fmla="*/ 9495 h 9805"/>
                <a:gd name="connsiteX8" fmla="*/ 2915 w 10000"/>
                <a:gd name="connsiteY8" fmla="*/ 9417 h 9805"/>
                <a:gd name="connsiteX9" fmla="*/ 2974 w 10000"/>
                <a:gd name="connsiteY9" fmla="*/ 9299 h 9805"/>
                <a:gd name="connsiteX10" fmla="*/ 3031 w 10000"/>
                <a:gd name="connsiteY10" fmla="*/ 9261 h 9805"/>
                <a:gd name="connsiteX11" fmla="*/ 2858 w 10000"/>
                <a:gd name="connsiteY11" fmla="*/ 9028 h 9805"/>
                <a:gd name="connsiteX12" fmla="*/ 2689 w 10000"/>
                <a:gd name="connsiteY12" fmla="*/ 8833 h 9805"/>
                <a:gd name="connsiteX13" fmla="*/ 2288 w 10000"/>
                <a:gd name="connsiteY13" fmla="*/ 8483 h 9805"/>
                <a:gd name="connsiteX14" fmla="*/ 2113 w 10000"/>
                <a:gd name="connsiteY14" fmla="*/ 8287 h 9805"/>
                <a:gd name="connsiteX15" fmla="*/ 1999 w 10000"/>
                <a:gd name="connsiteY15" fmla="*/ 8053 h 9805"/>
                <a:gd name="connsiteX16" fmla="*/ 1886 w 10000"/>
                <a:gd name="connsiteY16" fmla="*/ 7821 h 9805"/>
                <a:gd name="connsiteX17" fmla="*/ 1829 w 10000"/>
                <a:gd name="connsiteY17" fmla="*/ 7547 h 9805"/>
                <a:gd name="connsiteX18" fmla="*/ 1886 w 10000"/>
                <a:gd name="connsiteY18" fmla="*/ 7473 h 9805"/>
                <a:gd name="connsiteX19" fmla="*/ 1886 w 10000"/>
                <a:gd name="connsiteY19" fmla="*/ 7430 h 9805"/>
                <a:gd name="connsiteX20" fmla="*/ 1999 w 10000"/>
                <a:gd name="connsiteY20" fmla="*/ 7355 h 9805"/>
                <a:gd name="connsiteX21" fmla="*/ 2113 w 10000"/>
                <a:gd name="connsiteY21" fmla="*/ 7275 h 9805"/>
                <a:gd name="connsiteX22" fmla="*/ 2173 w 10000"/>
                <a:gd name="connsiteY22" fmla="*/ 7238 h 9805"/>
                <a:gd name="connsiteX23" fmla="*/ 2173 w 10000"/>
                <a:gd name="connsiteY23" fmla="*/ 7160 h 9805"/>
                <a:gd name="connsiteX24" fmla="*/ 2173 w 10000"/>
                <a:gd name="connsiteY24" fmla="*/ 7081 h 9805"/>
                <a:gd name="connsiteX25" fmla="*/ 2058 w 10000"/>
                <a:gd name="connsiteY25" fmla="*/ 7005 h 9805"/>
                <a:gd name="connsiteX26" fmla="*/ 1829 w 10000"/>
                <a:gd name="connsiteY26" fmla="*/ 6848 h 9805"/>
                <a:gd name="connsiteX27" fmla="*/ 1602 w 10000"/>
                <a:gd name="connsiteY27" fmla="*/ 6732 h 9805"/>
                <a:gd name="connsiteX28" fmla="*/ 1486 w 10000"/>
                <a:gd name="connsiteY28" fmla="*/ 6614 h 9805"/>
                <a:gd name="connsiteX29" fmla="*/ 1486 w 10000"/>
                <a:gd name="connsiteY29" fmla="*/ 6538 h 9805"/>
                <a:gd name="connsiteX30" fmla="*/ 1544 w 10000"/>
                <a:gd name="connsiteY30" fmla="*/ 6188 h 9805"/>
                <a:gd name="connsiteX31" fmla="*/ 1544 w 10000"/>
                <a:gd name="connsiteY31" fmla="*/ 6032 h 9805"/>
                <a:gd name="connsiteX32" fmla="*/ 1486 w 10000"/>
                <a:gd name="connsiteY32" fmla="*/ 5875 h 9805"/>
                <a:gd name="connsiteX33" fmla="*/ 1658 w 10000"/>
                <a:gd name="connsiteY33" fmla="*/ 5875 h 9805"/>
                <a:gd name="connsiteX34" fmla="*/ 1770 w 10000"/>
                <a:gd name="connsiteY34" fmla="*/ 6071 h 9805"/>
                <a:gd name="connsiteX35" fmla="*/ 1999 w 10000"/>
                <a:gd name="connsiteY35" fmla="*/ 6226 h 9805"/>
                <a:gd name="connsiteX36" fmla="*/ 1999 w 10000"/>
                <a:gd name="connsiteY36" fmla="*/ 6147 h 9805"/>
                <a:gd name="connsiteX37" fmla="*/ 1999 w 10000"/>
                <a:gd name="connsiteY37" fmla="*/ 6108 h 9805"/>
                <a:gd name="connsiteX38" fmla="*/ 1942 w 10000"/>
                <a:gd name="connsiteY38" fmla="*/ 6032 h 9805"/>
                <a:gd name="connsiteX39" fmla="*/ 1886 w 10000"/>
                <a:gd name="connsiteY39" fmla="*/ 5954 h 9805"/>
                <a:gd name="connsiteX40" fmla="*/ 1829 w 10000"/>
                <a:gd name="connsiteY40" fmla="*/ 5837 h 9805"/>
                <a:gd name="connsiteX41" fmla="*/ 1770 w 10000"/>
                <a:gd name="connsiteY41" fmla="*/ 5720 h 9805"/>
                <a:gd name="connsiteX42" fmla="*/ 1829 w 10000"/>
                <a:gd name="connsiteY42" fmla="*/ 5641 h 9805"/>
                <a:gd name="connsiteX43" fmla="*/ 1886 w 10000"/>
                <a:gd name="connsiteY43" fmla="*/ 5604 h 9805"/>
                <a:gd name="connsiteX44" fmla="*/ 1999 w 10000"/>
                <a:gd name="connsiteY44" fmla="*/ 5565 h 9805"/>
                <a:gd name="connsiteX45" fmla="*/ 2058 w 10000"/>
                <a:gd name="connsiteY45" fmla="*/ 5486 h 9805"/>
                <a:gd name="connsiteX46" fmla="*/ 1999 w 10000"/>
                <a:gd name="connsiteY46" fmla="*/ 5448 h 9805"/>
                <a:gd name="connsiteX47" fmla="*/ 1886 w 10000"/>
                <a:gd name="connsiteY47" fmla="*/ 5408 h 9805"/>
                <a:gd name="connsiteX48" fmla="*/ 1829 w 10000"/>
                <a:gd name="connsiteY48" fmla="*/ 5408 h 9805"/>
                <a:gd name="connsiteX49" fmla="*/ 1713 w 10000"/>
                <a:gd name="connsiteY49" fmla="*/ 5448 h 9805"/>
                <a:gd name="connsiteX50" fmla="*/ 1658 w 10000"/>
                <a:gd name="connsiteY50" fmla="*/ 5565 h 9805"/>
                <a:gd name="connsiteX51" fmla="*/ 1658 w 10000"/>
                <a:gd name="connsiteY51" fmla="*/ 5875 h 9805"/>
                <a:gd name="connsiteX52" fmla="*/ 1486 w 10000"/>
                <a:gd name="connsiteY52" fmla="*/ 5798 h 9805"/>
                <a:gd name="connsiteX53" fmla="*/ 1315 w 10000"/>
                <a:gd name="connsiteY53" fmla="*/ 5524 h 9805"/>
                <a:gd name="connsiteX54" fmla="*/ 1200 w 10000"/>
                <a:gd name="connsiteY54" fmla="*/ 5448 h 9805"/>
                <a:gd name="connsiteX55" fmla="*/ 1029 w 10000"/>
                <a:gd name="connsiteY55" fmla="*/ 5448 h 9805"/>
                <a:gd name="connsiteX56" fmla="*/ 971 w 10000"/>
                <a:gd name="connsiteY56" fmla="*/ 5408 h 9805"/>
                <a:gd name="connsiteX57" fmla="*/ 971 w 10000"/>
                <a:gd name="connsiteY57" fmla="*/ 5331 h 9805"/>
                <a:gd name="connsiteX58" fmla="*/ 1029 w 10000"/>
                <a:gd name="connsiteY58" fmla="*/ 5215 h 9805"/>
                <a:gd name="connsiteX59" fmla="*/ 1029 w 10000"/>
                <a:gd name="connsiteY59" fmla="*/ 5137 h 9805"/>
                <a:gd name="connsiteX60" fmla="*/ 1029 w 10000"/>
                <a:gd name="connsiteY60" fmla="*/ 4981 h 9805"/>
                <a:gd name="connsiteX61" fmla="*/ 913 w 10000"/>
                <a:gd name="connsiteY61" fmla="*/ 4826 h 9805"/>
                <a:gd name="connsiteX62" fmla="*/ 688 w 10000"/>
                <a:gd name="connsiteY62" fmla="*/ 4552 h 9805"/>
                <a:gd name="connsiteX63" fmla="*/ 399 w 10000"/>
                <a:gd name="connsiteY63" fmla="*/ 4280 h 9805"/>
                <a:gd name="connsiteX64" fmla="*/ 285 w 10000"/>
                <a:gd name="connsiteY64" fmla="*/ 4164 h 9805"/>
                <a:gd name="connsiteX65" fmla="*/ 285 w 10000"/>
                <a:gd name="connsiteY65" fmla="*/ 4008 h 9805"/>
                <a:gd name="connsiteX66" fmla="*/ 285 w 10000"/>
                <a:gd name="connsiteY66" fmla="*/ 3930 h 9805"/>
                <a:gd name="connsiteX67" fmla="*/ 342 w 10000"/>
                <a:gd name="connsiteY67" fmla="*/ 3892 h 9805"/>
                <a:gd name="connsiteX68" fmla="*/ 399 w 10000"/>
                <a:gd name="connsiteY68" fmla="*/ 3852 h 9805"/>
                <a:gd name="connsiteX69" fmla="*/ 458 w 10000"/>
                <a:gd name="connsiteY69" fmla="*/ 3813 h 9805"/>
                <a:gd name="connsiteX70" fmla="*/ 399 w 10000"/>
                <a:gd name="connsiteY70" fmla="*/ 3735 h 9805"/>
                <a:gd name="connsiteX71" fmla="*/ 399 w 10000"/>
                <a:gd name="connsiteY71" fmla="*/ 3698 h 9805"/>
                <a:gd name="connsiteX72" fmla="*/ 342 w 10000"/>
                <a:gd name="connsiteY72" fmla="*/ 3657 h 9805"/>
                <a:gd name="connsiteX73" fmla="*/ 342 w 10000"/>
                <a:gd name="connsiteY73" fmla="*/ 3618 h 9805"/>
                <a:gd name="connsiteX74" fmla="*/ 399 w 10000"/>
                <a:gd name="connsiteY74" fmla="*/ 3424 h 9805"/>
                <a:gd name="connsiteX75" fmla="*/ 458 w 10000"/>
                <a:gd name="connsiteY75" fmla="*/ 3267 h 9805"/>
                <a:gd name="connsiteX76" fmla="*/ 571 w 10000"/>
                <a:gd name="connsiteY76" fmla="*/ 3151 h 9805"/>
                <a:gd name="connsiteX77" fmla="*/ 629 w 10000"/>
                <a:gd name="connsiteY77" fmla="*/ 2959 h 9805"/>
                <a:gd name="connsiteX78" fmla="*/ 571 w 10000"/>
                <a:gd name="connsiteY78" fmla="*/ 2879 h 9805"/>
                <a:gd name="connsiteX79" fmla="*/ 571 w 10000"/>
                <a:gd name="connsiteY79" fmla="*/ 2801 h 9805"/>
                <a:gd name="connsiteX80" fmla="*/ 458 w 10000"/>
                <a:gd name="connsiteY80" fmla="*/ 2646 h 9805"/>
                <a:gd name="connsiteX81" fmla="*/ 458 w 10000"/>
                <a:gd name="connsiteY81" fmla="*/ 2528 h 9805"/>
                <a:gd name="connsiteX82" fmla="*/ 399 w 10000"/>
                <a:gd name="connsiteY82" fmla="*/ 2453 h 9805"/>
                <a:gd name="connsiteX83" fmla="*/ 229 w 10000"/>
                <a:gd name="connsiteY83" fmla="*/ 2295 h 9805"/>
                <a:gd name="connsiteX84" fmla="*/ 56 w 10000"/>
                <a:gd name="connsiteY84" fmla="*/ 2179 h 9805"/>
                <a:gd name="connsiteX85" fmla="*/ 56 w 10000"/>
                <a:gd name="connsiteY85" fmla="*/ 2101 h 9805"/>
                <a:gd name="connsiteX86" fmla="*/ 0 w 10000"/>
                <a:gd name="connsiteY86" fmla="*/ 2024 h 9805"/>
                <a:gd name="connsiteX87" fmla="*/ 56 w 10000"/>
                <a:gd name="connsiteY87" fmla="*/ 1868 h 9805"/>
                <a:gd name="connsiteX88" fmla="*/ 229 w 10000"/>
                <a:gd name="connsiteY88" fmla="*/ 1712 h 9805"/>
                <a:gd name="connsiteX89" fmla="*/ 571 w 10000"/>
                <a:gd name="connsiteY89" fmla="*/ 1518 h 9805"/>
                <a:gd name="connsiteX90" fmla="*/ 688 w 10000"/>
                <a:gd name="connsiteY90" fmla="*/ 1400 h 9805"/>
                <a:gd name="connsiteX91" fmla="*/ 801 w 10000"/>
                <a:gd name="connsiteY91" fmla="*/ 1284 h 9805"/>
                <a:gd name="connsiteX92" fmla="*/ 913 w 10000"/>
                <a:gd name="connsiteY92" fmla="*/ 972 h 9805"/>
                <a:gd name="connsiteX93" fmla="*/ 971 w 10000"/>
                <a:gd name="connsiteY93" fmla="*/ 896 h 9805"/>
                <a:gd name="connsiteX94" fmla="*/ 1086 w 10000"/>
                <a:gd name="connsiteY94" fmla="*/ 779 h 9805"/>
                <a:gd name="connsiteX95" fmla="*/ 1143 w 10000"/>
                <a:gd name="connsiteY95" fmla="*/ 662 h 9805"/>
                <a:gd name="connsiteX96" fmla="*/ 1200 w 10000"/>
                <a:gd name="connsiteY96" fmla="*/ 506 h 9805"/>
                <a:gd name="connsiteX97" fmla="*/ 1200 w 10000"/>
                <a:gd name="connsiteY97" fmla="*/ 155 h 9805"/>
                <a:gd name="connsiteX98" fmla="*/ 1200 w 10000"/>
                <a:gd name="connsiteY98" fmla="*/ 38 h 9805"/>
                <a:gd name="connsiteX99" fmla="*/ 1257 w 10000"/>
                <a:gd name="connsiteY99" fmla="*/ 0 h 9805"/>
                <a:gd name="connsiteX100" fmla="*/ 7091 w 10000"/>
                <a:gd name="connsiteY100" fmla="*/ 1052 h 9805"/>
                <a:gd name="connsiteX0" fmla="*/ 7091 w 10000"/>
                <a:gd name="connsiteY0" fmla="*/ 1073 h 10034"/>
                <a:gd name="connsiteX1" fmla="*/ 5775 w 10000"/>
                <a:gd name="connsiteY1" fmla="*/ 4962 h 10034"/>
                <a:gd name="connsiteX2" fmla="*/ 9530 w 10000"/>
                <a:gd name="connsiteY2" fmla="*/ 8546 h 10034"/>
                <a:gd name="connsiteX3" fmla="*/ 9904 w 10000"/>
                <a:gd name="connsiteY3" fmla="*/ 8835 h 10034"/>
                <a:gd name="connsiteX4" fmla="*/ 3260 w 10000"/>
                <a:gd name="connsiteY4" fmla="*/ 10000 h 10034"/>
                <a:gd name="connsiteX5" fmla="*/ 3031 w 10000"/>
                <a:gd name="connsiteY5" fmla="*/ 9722 h 10034"/>
                <a:gd name="connsiteX6" fmla="*/ 2974 w 10000"/>
                <a:gd name="connsiteY6" fmla="*/ 9684 h 10034"/>
                <a:gd name="connsiteX7" fmla="*/ 2915 w 10000"/>
                <a:gd name="connsiteY7" fmla="*/ 9604 h 10034"/>
                <a:gd name="connsiteX8" fmla="*/ 2974 w 10000"/>
                <a:gd name="connsiteY8" fmla="*/ 9484 h 10034"/>
                <a:gd name="connsiteX9" fmla="*/ 3031 w 10000"/>
                <a:gd name="connsiteY9" fmla="*/ 9445 h 10034"/>
                <a:gd name="connsiteX10" fmla="*/ 2858 w 10000"/>
                <a:gd name="connsiteY10" fmla="*/ 9208 h 10034"/>
                <a:gd name="connsiteX11" fmla="*/ 2689 w 10000"/>
                <a:gd name="connsiteY11" fmla="*/ 9009 h 10034"/>
                <a:gd name="connsiteX12" fmla="*/ 2288 w 10000"/>
                <a:gd name="connsiteY12" fmla="*/ 8652 h 10034"/>
                <a:gd name="connsiteX13" fmla="*/ 2113 w 10000"/>
                <a:gd name="connsiteY13" fmla="*/ 8452 h 10034"/>
                <a:gd name="connsiteX14" fmla="*/ 1999 w 10000"/>
                <a:gd name="connsiteY14" fmla="*/ 8213 h 10034"/>
                <a:gd name="connsiteX15" fmla="*/ 1886 w 10000"/>
                <a:gd name="connsiteY15" fmla="*/ 7977 h 10034"/>
                <a:gd name="connsiteX16" fmla="*/ 1829 w 10000"/>
                <a:gd name="connsiteY16" fmla="*/ 7697 h 10034"/>
                <a:gd name="connsiteX17" fmla="*/ 1886 w 10000"/>
                <a:gd name="connsiteY17" fmla="*/ 7622 h 10034"/>
                <a:gd name="connsiteX18" fmla="*/ 1886 w 10000"/>
                <a:gd name="connsiteY18" fmla="*/ 7578 h 10034"/>
                <a:gd name="connsiteX19" fmla="*/ 1999 w 10000"/>
                <a:gd name="connsiteY19" fmla="*/ 7501 h 10034"/>
                <a:gd name="connsiteX20" fmla="*/ 2113 w 10000"/>
                <a:gd name="connsiteY20" fmla="*/ 7420 h 10034"/>
                <a:gd name="connsiteX21" fmla="*/ 2173 w 10000"/>
                <a:gd name="connsiteY21" fmla="*/ 7382 h 10034"/>
                <a:gd name="connsiteX22" fmla="*/ 2173 w 10000"/>
                <a:gd name="connsiteY22" fmla="*/ 7302 h 10034"/>
                <a:gd name="connsiteX23" fmla="*/ 2173 w 10000"/>
                <a:gd name="connsiteY23" fmla="*/ 7222 h 10034"/>
                <a:gd name="connsiteX24" fmla="*/ 2058 w 10000"/>
                <a:gd name="connsiteY24" fmla="*/ 7144 h 10034"/>
                <a:gd name="connsiteX25" fmla="*/ 1829 w 10000"/>
                <a:gd name="connsiteY25" fmla="*/ 6984 h 10034"/>
                <a:gd name="connsiteX26" fmla="*/ 1602 w 10000"/>
                <a:gd name="connsiteY26" fmla="*/ 6866 h 10034"/>
                <a:gd name="connsiteX27" fmla="*/ 1486 w 10000"/>
                <a:gd name="connsiteY27" fmla="*/ 6746 h 10034"/>
                <a:gd name="connsiteX28" fmla="*/ 1486 w 10000"/>
                <a:gd name="connsiteY28" fmla="*/ 6668 h 10034"/>
                <a:gd name="connsiteX29" fmla="*/ 1544 w 10000"/>
                <a:gd name="connsiteY29" fmla="*/ 6311 h 10034"/>
                <a:gd name="connsiteX30" fmla="*/ 1544 w 10000"/>
                <a:gd name="connsiteY30" fmla="*/ 6152 h 10034"/>
                <a:gd name="connsiteX31" fmla="*/ 1486 w 10000"/>
                <a:gd name="connsiteY31" fmla="*/ 5992 h 10034"/>
                <a:gd name="connsiteX32" fmla="*/ 1658 w 10000"/>
                <a:gd name="connsiteY32" fmla="*/ 5992 h 10034"/>
                <a:gd name="connsiteX33" fmla="*/ 1770 w 10000"/>
                <a:gd name="connsiteY33" fmla="*/ 6192 h 10034"/>
                <a:gd name="connsiteX34" fmla="*/ 1999 w 10000"/>
                <a:gd name="connsiteY34" fmla="*/ 6350 h 10034"/>
                <a:gd name="connsiteX35" fmla="*/ 1999 w 10000"/>
                <a:gd name="connsiteY35" fmla="*/ 6269 h 10034"/>
                <a:gd name="connsiteX36" fmla="*/ 1999 w 10000"/>
                <a:gd name="connsiteY36" fmla="*/ 6229 h 10034"/>
                <a:gd name="connsiteX37" fmla="*/ 1942 w 10000"/>
                <a:gd name="connsiteY37" fmla="*/ 6152 h 10034"/>
                <a:gd name="connsiteX38" fmla="*/ 1886 w 10000"/>
                <a:gd name="connsiteY38" fmla="*/ 6072 h 10034"/>
                <a:gd name="connsiteX39" fmla="*/ 1829 w 10000"/>
                <a:gd name="connsiteY39" fmla="*/ 5953 h 10034"/>
                <a:gd name="connsiteX40" fmla="*/ 1770 w 10000"/>
                <a:gd name="connsiteY40" fmla="*/ 5834 h 10034"/>
                <a:gd name="connsiteX41" fmla="*/ 1829 w 10000"/>
                <a:gd name="connsiteY41" fmla="*/ 5753 h 10034"/>
                <a:gd name="connsiteX42" fmla="*/ 1886 w 10000"/>
                <a:gd name="connsiteY42" fmla="*/ 5715 h 10034"/>
                <a:gd name="connsiteX43" fmla="*/ 1999 w 10000"/>
                <a:gd name="connsiteY43" fmla="*/ 5676 h 10034"/>
                <a:gd name="connsiteX44" fmla="*/ 2058 w 10000"/>
                <a:gd name="connsiteY44" fmla="*/ 5595 h 10034"/>
                <a:gd name="connsiteX45" fmla="*/ 1999 w 10000"/>
                <a:gd name="connsiteY45" fmla="*/ 5556 h 10034"/>
                <a:gd name="connsiteX46" fmla="*/ 1886 w 10000"/>
                <a:gd name="connsiteY46" fmla="*/ 5516 h 10034"/>
                <a:gd name="connsiteX47" fmla="*/ 1829 w 10000"/>
                <a:gd name="connsiteY47" fmla="*/ 5516 h 10034"/>
                <a:gd name="connsiteX48" fmla="*/ 1713 w 10000"/>
                <a:gd name="connsiteY48" fmla="*/ 5556 h 10034"/>
                <a:gd name="connsiteX49" fmla="*/ 1658 w 10000"/>
                <a:gd name="connsiteY49" fmla="*/ 5676 h 10034"/>
                <a:gd name="connsiteX50" fmla="*/ 1658 w 10000"/>
                <a:gd name="connsiteY50" fmla="*/ 5992 h 10034"/>
                <a:gd name="connsiteX51" fmla="*/ 1486 w 10000"/>
                <a:gd name="connsiteY51" fmla="*/ 5913 h 10034"/>
                <a:gd name="connsiteX52" fmla="*/ 1315 w 10000"/>
                <a:gd name="connsiteY52" fmla="*/ 5634 h 10034"/>
                <a:gd name="connsiteX53" fmla="*/ 1200 w 10000"/>
                <a:gd name="connsiteY53" fmla="*/ 5556 h 10034"/>
                <a:gd name="connsiteX54" fmla="*/ 1029 w 10000"/>
                <a:gd name="connsiteY54" fmla="*/ 5556 h 10034"/>
                <a:gd name="connsiteX55" fmla="*/ 971 w 10000"/>
                <a:gd name="connsiteY55" fmla="*/ 5516 h 10034"/>
                <a:gd name="connsiteX56" fmla="*/ 971 w 10000"/>
                <a:gd name="connsiteY56" fmla="*/ 5437 h 10034"/>
                <a:gd name="connsiteX57" fmla="*/ 1029 w 10000"/>
                <a:gd name="connsiteY57" fmla="*/ 5319 h 10034"/>
                <a:gd name="connsiteX58" fmla="*/ 1029 w 10000"/>
                <a:gd name="connsiteY58" fmla="*/ 5239 h 10034"/>
                <a:gd name="connsiteX59" fmla="*/ 1029 w 10000"/>
                <a:gd name="connsiteY59" fmla="*/ 5080 h 10034"/>
                <a:gd name="connsiteX60" fmla="*/ 913 w 10000"/>
                <a:gd name="connsiteY60" fmla="*/ 4922 h 10034"/>
                <a:gd name="connsiteX61" fmla="*/ 688 w 10000"/>
                <a:gd name="connsiteY61" fmla="*/ 4643 h 10034"/>
                <a:gd name="connsiteX62" fmla="*/ 399 w 10000"/>
                <a:gd name="connsiteY62" fmla="*/ 4365 h 10034"/>
                <a:gd name="connsiteX63" fmla="*/ 285 w 10000"/>
                <a:gd name="connsiteY63" fmla="*/ 4247 h 10034"/>
                <a:gd name="connsiteX64" fmla="*/ 285 w 10000"/>
                <a:gd name="connsiteY64" fmla="*/ 4088 h 10034"/>
                <a:gd name="connsiteX65" fmla="*/ 285 w 10000"/>
                <a:gd name="connsiteY65" fmla="*/ 4008 h 10034"/>
                <a:gd name="connsiteX66" fmla="*/ 342 w 10000"/>
                <a:gd name="connsiteY66" fmla="*/ 3969 h 10034"/>
                <a:gd name="connsiteX67" fmla="*/ 399 w 10000"/>
                <a:gd name="connsiteY67" fmla="*/ 3929 h 10034"/>
                <a:gd name="connsiteX68" fmla="*/ 458 w 10000"/>
                <a:gd name="connsiteY68" fmla="*/ 3889 h 10034"/>
                <a:gd name="connsiteX69" fmla="*/ 399 w 10000"/>
                <a:gd name="connsiteY69" fmla="*/ 3809 h 10034"/>
                <a:gd name="connsiteX70" fmla="*/ 399 w 10000"/>
                <a:gd name="connsiteY70" fmla="*/ 3772 h 10034"/>
                <a:gd name="connsiteX71" fmla="*/ 342 w 10000"/>
                <a:gd name="connsiteY71" fmla="*/ 3730 h 10034"/>
                <a:gd name="connsiteX72" fmla="*/ 342 w 10000"/>
                <a:gd name="connsiteY72" fmla="*/ 3690 h 10034"/>
                <a:gd name="connsiteX73" fmla="*/ 399 w 10000"/>
                <a:gd name="connsiteY73" fmla="*/ 3492 h 10034"/>
                <a:gd name="connsiteX74" fmla="*/ 458 w 10000"/>
                <a:gd name="connsiteY74" fmla="*/ 3332 h 10034"/>
                <a:gd name="connsiteX75" fmla="*/ 571 w 10000"/>
                <a:gd name="connsiteY75" fmla="*/ 3214 h 10034"/>
                <a:gd name="connsiteX76" fmla="*/ 629 w 10000"/>
                <a:gd name="connsiteY76" fmla="*/ 3018 h 10034"/>
                <a:gd name="connsiteX77" fmla="*/ 571 w 10000"/>
                <a:gd name="connsiteY77" fmla="*/ 2936 h 10034"/>
                <a:gd name="connsiteX78" fmla="*/ 571 w 10000"/>
                <a:gd name="connsiteY78" fmla="*/ 2857 h 10034"/>
                <a:gd name="connsiteX79" fmla="*/ 458 w 10000"/>
                <a:gd name="connsiteY79" fmla="*/ 2699 h 10034"/>
                <a:gd name="connsiteX80" fmla="*/ 458 w 10000"/>
                <a:gd name="connsiteY80" fmla="*/ 2578 h 10034"/>
                <a:gd name="connsiteX81" fmla="*/ 399 w 10000"/>
                <a:gd name="connsiteY81" fmla="*/ 2502 h 10034"/>
                <a:gd name="connsiteX82" fmla="*/ 229 w 10000"/>
                <a:gd name="connsiteY82" fmla="*/ 2341 h 10034"/>
                <a:gd name="connsiteX83" fmla="*/ 56 w 10000"/>
                <a:gd name="connsiteY83" fmla="*/ 2222 h 10034"/>
                <a:gd name="connsiteX84" fmla="*/ 56 w 10000"/>
                <a:gd name="connsiteY84" fmla="*/ 2143 h 10034"/>
                <a:gd name="connsiteX85" fmla="*/ 0 w 10000"/>
                <a:gd name="connsiteY85" fmla="*/ 2064 h 10034"/>
                <a:gd name="connsiteX86" fmla="*/ 56 w 10000"/>
                <a:gd name="connsiteY86" fmla="*/ 1905 h 10034"/>
                <a:gd name="connsiteX87" fmla="*/ 229 w 10000"/>
                <a:gd name="connsiteY87" fmla="*/ 1746 h 10034"/>
                <a:gd name="connsiteX88" fmla="*/ 571 w 10000"/>
                <a:gd name="connsiteY88" fmla="*/ 1548 h 10034"/>
                <a:gd name="connsiteX89" fmla="*/ 688 w 10000"/>
                <a:gd name="connsiteY89" fmla="*/ 1428 h 10034"/>
                <a:gd name="connsiteX90" fmla="*/ 801 w 10000"/>
                <a:gd name="connsiteY90" fmla="*/ 1310 h 10034"/>
                <a:gd name="connsiteX91" fmla="*/ 913 w 10000"/>
                <a:gd name="connsiteY91" fmla="*/ 991 h 10034"/>
                <a:gd name="connsiteX92" fmla="*/ 971 w 10000"/>
                <a:gd name="connsiteY92" fmla="*/ 914 h 10034"/>
                <a:gd name="connsiteX93" fmla="*/ 1086 w 10000"/>
                <a:gd name="connsiteY93" fmla="*/ 794 h 10034"/>
                <a:gd name="connsiteX94" fmla="*/ 1143 w 10000"/>
                <a:gd name="connsiteY94" fmla="*/ 675 h 10034"/>
                <a:gd name="connsiteX95" fmla="*/ 1200 w 10000"/>
                <a:gd name="connsiteY95" fmla="*/ 516 h 10034"/>
                <a:gd name="connsiteX96" fmla="*/ 1200 w 10000"/>
                <a:gd name="connsiteY96" fmla="*/ 158 h 10034"/>
                <a:gd name="connsiteX97" fmla="*/ 1200 w 10000"/>
                <a:gd name="connsiteY97" fmla="*/ 39 h 10034"/>
                <a:gd name="connsiteX98" fmla="*/ 1257 w 10000"/>
                <a:gd name="connsiteY98" fmla="*/ 0 h 10034"/>
                <a:gd name="connsiteX99" fmla="*/ 7091 w 10000"/>
                <a:gd name="connsiteY99" fmla="*/ 1073 h 10034"/>
                <a:gd name="connsiteX0" fmla="*/ 7091 w 10000"/>
                <a:gd name="connsiteY0" fmla="*/ 1073 h 9722"/>
                <a:gd name="connsiteX1" fmla="*/ 5775 w 10000"/>
                <a:gd name="connsiteY1" fmla="*/ 4962 h 9722"/>
                <a:gd name="connsiteX2" fmla="*/ 9530 w 10000"/>
                <a:gd name="connsiteY2" fmla="*/ 8546 h 9722"/>
                <a:gd name="connsiteX3" fmla="*/ 9904 w 10000"/>
                <a:gd name="connsiteY3" fmla="*/ 8835 h 9722"/>
                <a:gd name="connsiteX4" fmla="*/ 3031 w 10000"/>
                <a:gd name="connsiteY4" fmla="*/ 9722 h 9722"/>
                <a:gd name="connsiteX5" fmla="*/ 2974 w 10000"/>
                <a:gd name="connsiteY5" fmla="*/ 9684 h 9722"/>
                <a:gd name="connsiteX6" fmla="*/ 2915 w 10000"/>
                <a:gd name="connsiteY6" fmla="*/ 9604 h 9722"/>
                <a:gd name="connsiteX7" fmla="*/ 2974 w 10000"/>
                <a:gd name="connsiteY7" fmla="*/ 9484 h 9722"/>
                <a:gd name="connsiteX8" fmla="*/ 3031 w 10000"/>
                <a:gd name="connsiteY8" fmla="*/ 9445 h 9722"/>
                <a:gd name="connsiteX9" fmla="*/ 2858 w 10000"/>
                <a:gd name="connsiteY9" fmla="*/ 9208 h 9722"/>
                <a:gd name="connsiteX10" fmla="*/ 2689 w 10000"/>
                <a:gd name="connsiteY10" fmla="*/ 9009 h 9722"/>
                <a:gd name="connsiteX11" fmla="*/ 2288 w 10000"/>
                <a:gd name="connsiteY11" fmla="*/ 8652 h 9722"/>
                <a:gd name="connsiteX12" fmla="*/ 2113 w 10000"/>
                <a:gd name="connsiteY12" fmla="*/ 8452 h 9722"/>
                <a:gd name="connsiteX13" fmla="*/ 1999 w 10000"/>
                <a:gd name="connsiteY13" fmla="*/ 8213 h 9722"/>
                <a:gd name="connsiteX14" fmla="*/ 1886 w 10000"/>
                <a:gd name="connsiteY14" fmla="*/ 7977 h 9722"/>
                <a:gd name="connsiteX15" fmla="*/ 1829 w 10000"/>
                <a:gd name="connsiteY15" fmla="*/ 7697 h 9722"/>
                <a:gd name="connsiteX16" fmla="*/ 1886 w 10000"/>
                <a:gd name="connsiteY16" fmla="*/ 7622 h 9722"/>
                <a:gd name="connsiteX17" fmla="*/ 1886 w 10000"/>
                <a:gd name="connsiteY17" fmla="*/ 7578 h 9722"/>
                <a:gd name="connsiteX18" fmla="*/ 1999 w 10000"/>
                <a:gd name="connsiteY18" fmla="*/ 7501 h 9722"/>
                <a:gd name="connsiteX19" fmla="*/ 2113 w 10000"/>
                <a:gd name="connsiteY19" fmla="*/ 7420 h 9722"/>
                <a:gd name="connsiteX20" fmla="*/ 2173 w 10000"/>
                <a:gd name="connsiteY20" fmla="*/ 7382 h 9722"/>
                <a:gd name="connsiteX21" fmla="*/ 2173 w 10000"/>
                <a:gd name="connsiteY21" fmla="*/ 7302 h 9722"/>
                <a:gd name="connsiteX22" fmla="*/ 2173 w 10000"/>
                <a:gd name="connsiteY22" fmla="*/ 7222 h 9722"/>
                <a:gd name="connsiteX23" fmla="*/ 2058 w 10000"/>
                <a:gd name="connsiteY23" fmla="*/ 7144 h 9722"/>
                <a:gd name="connsiteX24" fmla="*/ 1829 w 10000"/>
                <a:gd name="connsiteY24" fmla="*/ 6984 h 9722"/>
                <a:gd name="connsiteX25" fmla="*/ 1602 w 10000"/>
                <a:gd name="connsiteY25" fmla="*/ 6866 h 9722"/>
                <a:gd name="connsiteX26" fmla="*/ 1486 w 10000"/>
                <a:gd name="connsiteY26" fmla="*/ 6746 h 9722"/>
                <a:gd name="connsiteX27" fmla="*/ 1486 w 10000"/>
                <a:gd name="connsiteY27" fmla="*/ 6668 h 9722"/>
                <a:gd name="connsiteX28" fmla="*/ 1544 w 10000"/>
                <a:gd name="connsiteY28" fmla="*/ 6311 h 9722"/>
                <a:gd name="connsiteX29" fmla="*/ 1544 w 10000"/>
                <a:gd name="connsiteY29" fmla="*/ 6152 h 9722"/>
                <a:gd name="connsiteX30" fmla="*/ 1486 w 10000"/>
                <a:gd name="connsiteY30" fmla="*/ 5992 h 9722"/>
                <a:gd name="connsiteX31" fmla="*/ 1658 w 10000"/>
                <a:gd name="connsiteY31" fmla="*/ 5992 h 9722"/>
                <a:gd name="connsiteX32" fmla="*/ 1770 w 10000"/>
                <a:gd name="connsiteY32" fmla="*/ 6192 h 9722"/>
                <a:gd name="connsiteX33" fmla="*/ 1999 w 10000"/>
                <a:gd name="connsiteY33" fmla="*/ 6350 h 9722"/>
                <a:gd name="connsiteX34" fmla="*/ 1999 w 10000"/>
                <a:gd name="connsiteY34" fmla="*/ 6269 h 9722"/>
                <a:gd name="connsiteX35" fmla="*/ 1999 w 10000"/>
                <a:gd name="connsiteY35" fmla="*/ 6229 h 9722"/>
                <a:gd name="connsiteX36" fmla="*/ 1942 w 10000"/>
                <a:gd name="connsiteY36" fmla="*/ 6152 h 9722"/>
                <a:gd name="connsiteX37" fmla="*/ 1886 w 10000"/>
                <a:gd name="connsiteY37" fmla="*/ 6072 h 9722"/>
                <a:gd name="connsiteX38" fmla="*/ 1829 w 10000"/>
                <a:gd name="connsiteY38" fmla="*/ 5953 h 9722"/>
                <a:gd name="connsiteX39" fmla="*/ 1770 w 10000"/>
                <a:gd name="connsiteY39" fmla="*/ 5834 h 9722"/>
                <a:gd name="connsiteX40" fmla="*/ 1829 w 10000"/>
                <a:gd name="connsiteY40" fmla="*/ 5753 h 9722"/>
                <a:gd name="connsiteX41" fmla="*/ 1886 w 10000"/>
                <a:gd name="connsiteY41" fmla="*/ 5715 h 9722"/>
                <a:gd name="connsiteX42" fmla="*/ 1999 w 10000"/>
                <a:gd name="connsiteY42" fmla="*/ 5676 h 9722"/>
                <a:gd name="connsiteX43" fmla="*/ 2058 w 10000"/>
                <a:gd name="connsiteY43" fmla="*/ 5595 h 9722"/>
                <a:gd name="connsiteX44" fmla="*/ 1999 w 10000"/>
                <a:gd name="connsiteY44" fmla="*/ 5556 h 9722"/>
                <a:gd name="connsiteX45" fmla="*/ 1886 w 10000"/>
                <a:gd name="connsiteY45" fmla="*/ 5516 h 9722"/>
                <a:gd name="connsiteX46" fmla="*/ 1829 w 10000"/>
                <a:gd name="connsiteY46" fmla="*/ 5516 h 9722"/>
                <a:gd name="connsiteX47" fmla="*/ 1713 w 10000"/>
                <a:gd name="connsiteY47" fmla="*/ 5556 h 9722"/>
                <a:gd name="connsiteX48" fmla="*/ 1658 w 10000"/>
                <a:gd name="connsiteY48" fmla="*/ 5676 h 9722"/>
                <a:gd name="connsiteX49" fmla="*/ 1658 w 10000"/>
                <a:gd name="connsiteY49" fmla="*/ 5992 h 9722"/>
                <a:gd name="connsiteX50" fmla="*/ 1486 w 10000"/>
                <a:gd name="connsiteY50" fmla="*/ 5913 h 9722"/>
                <a:gd name="connsiteX51" fmla="*/ 1315 w 10000"/>
                <a:gd name="connsiteY51" fmla="*/ 5634 h 9722"/>
                <a:gd name="connsiteX52" fmla="*/ 1200 w 10000"/>
                <a:gd name="connsiteY52" fmla="*/ 5556 h 9722"/>
                <a:gd name="connsiteX53" fmla="*/ 1029 w 10000"/>
                <a:gd name="connsiteY53" fmla="*/ 5556 h 9722"/>
                <a:gd name="connsiteX54" fmla="*/ 971 w 10000"/>
                <a:gd name="connsiteY54" fmla="*/ 5516 h 9722"/>
                <a:gd name="connsiteX55" fmla="*/ 971 w 10000"/>
                <a:gd name="connsiteY55" fmla="*/ 5437 h 9722"/>
                <a:gd name="connsiteX56" fmla="*/ 1029 w 10000"/>
                <a:gd name="connsiteY56" fmla="*/ 5319 h 9722"/>
                <a:gd name="connsiteX57" fmla="*/ 1029 w 10000"/>
                <a:gd name="connsiteY57" fmla="*/ 5239 h 9722"/>
                <a:gd name="connsiteX58" fmla="*/ 1029 w 10000"/>
                <a:gd name="connsiteY58" fmla="*/ 5080 h 9722"/>
                <a:gd name="connsiteX59" fmla="*/ 913 w 10000"/>
                <a:gd name="connsiteY59" fmla="*/ 4922 h 9722"/>
                <a:gd name="connsiteX60" fmla="*/ 688 w 10000"/>
                <a:gd name="connsiteY60" fmla="*/ 4643 h 9722"/>
                <a:gd name="connsiteX61" fmla="*/ 399 w 10000"/>
                <a:gd name="connsiteY61" fmla="*/ 4365 h 9722"/>
                <a:gd name="connsiteX62" fmla="*/ 285 w 10000"/>
                <a:gd name="connsiteY62" fmla="*/ 4247 h 9722"/>
                <a:gd name="connsiteX63" fmla="*/ 285 w 10000"/>
                <a:gd name="connsiteY63" fmla="*/ 4088 h 9722"/>
                <a:gd name="connsiteX64" fmla="*/ 285 w 10000"/>
                <a:gd name="connsiteY64" fmla="*/ 4008 h 9722"/>
                <a:gd name="connsiteX65" fmla="*/ 342 w 10000"/>
                <a:gd name="connsiteY65" fmla="*/ 3969 h 9722"/>
                <a:gd name="connsiteX66" fmla="*/ 399 w 10000"/>
                <a:gd name="connsiteY66" fmla="*/ 3929 h 9722"/>
                <a:gd name="connsiteX67" fmla="*/ 458 w 10000"/>
                <a:gd name="connsiteY67" fmla="*/ 3889 h 9722"/>
                <a:gd name="connsiteX68" fmla="*/ 399 w 10000"/>
                <a:gd name="connsiteY68" fmla="*/ 3809 h 9722"/>
                <a:gd name="connsiteX69" fmla="*/ 399 w 10000"/>
                <a:gd name="connsiteY69" fmla="*/ 3772 h 9722"/>
                <a:gd name="connsiteX70" fmla="*/ 342 w 10000"/>
                <a:gd name="connsiteY70" fmla="*/ 3730 h 9722"/>
                <a:gd name="connsiteX71" fmla="*/ 342 w 10000"/>
                <a:gd name="connsiteY71" fmla="*/ 3690 h 9722"/>
                <a:gd name="connsiteX72" fmla="*/ 399 w 10000"/>
                <a:gd name="connsiteY72" fmla="*/ 3492 h 9722"/>
                <a:gd name="connsiteX73" fmla="*/ 458 w 10000"/>
                <a:gd name="connsiteY73" fmla="*/ 3332 h 9722"/>
                <a:gd name="connsiteX74" fmla="*/ 571 w 10000"/>
                <a:gd name="connsiteY74" fmla="*/ 3214 h 9722"/>
                <a:gd name="connsiteX75" fmla="*/ 629 w 10000"/>
                <a:gd name="connsiteY75" fmla="*/ 3018 h 9722"/>
                <a:gd name="connsiteX76" fmla="*/ 571 w 10000"/>
                <a:gd name="connsiteY76" fmla="*/ 2936 h 9722"/>
                <a:gd name="connsiteX77" fmla="*/ 571 w 10000"/>
                <a:gd name="connsiteY77" fmla="*/ 2857 h 9722"/>
                <a:gd name="connsiteX78" fmla="*/ 458 w 10000"/>
                <a:gd name="connsiteY78" fmla="*/ 2699 h 9722"/>
                <a:gd name="connsiteX79" fmla="*/ 458 w 10000"/>
                <a:gd name="connsiteY79" fmla="*/ 2578 h 9722"/>
                <a:gd name="connsiteX80" fmla="*/ 399 w 10000"/>
                <a:gd name="connsiteY80" fmla="*/ 2502 h 9722"/>
                <a:gd name="connsiteX81" fmla="*/ 229 w 10000"/>
                <a:gd name="connsiteY81" fmla="*/ 2341 h 9722"/>
                <a:gd name="connsiteX82" fmla="*/ 56 w 10000"/>
                <a:gd name="connsiteY82" fmla="*/ 2222 h 9722"/>
                <a:gd name="connsiteX83" fmla="*/ 56 w 10000"/>
                <a:gd name="connsiteY83" fmla="*/ 2143 h 9722"/>
                <a:gd name="connsiteX84" fmla="*/ 0 w 10000"/>
                <a:gd name="connsiteY84" fmla="*/ 2064 h 9722"/>
                <a:gd name="connsiteX85" fmla="*/ 56 w 10000"/>
                <a:gd name="connsiteY85" fmla="*/ 1905 h 9722"/>
                <a:gd name="connsiteX86" fmla="*/ 229 w 10000"/>
                <a:gd name="connsiteY86" fmla="*/ 1746 h 9722"/>
                <a:gd name="connsiteX87" fmla="*/ 571 w 10000"/>
                <a:gd name="connsiteY87" fmla="*/ 1548 h 9722"/>
                <a:gd name="connsiteX88" fmla="*/ 688 w 10000"/>
                <a:gd name="connsiteY88" fmla="*/ 1428 h 9722"/>
                <a:gd name="connsiteX89" fmla="*/ 801 w 10000"/>
                <a:gd name="connsiteY89" fmla="*/ 1310 h 9722"/>
                <a:gd name="connsiteX90" fmla="*/ 913 w 10000"/>
                <a:gd name="connsiteY90" fmla="*/ 991 h 9722"/>
                <a:gd name="connsiteX91" fmla="*/ 971 w 10000"/>
                <a:gd name="connsiteY91" fmla="*/ 914 h 9722"/>
                <a:gd name="connsiteX92" fmla="*/ 1086 w 10000"/>
                <a:gd name="connsiteY92" fmla="*/ 794 h 9722"/>
                <a:gd name="connsiteX93" fmla="*/ 1143 w 10000"/>
                <a:gd name="connsiteY93" fmla="*/ 675 h 9722"/>
                <a:gd name="connsiteX94" fmla="*/ 1200 w 10000"/>
                <a:gd name="connsiteY94" fmla="*/ 516 h 9722"/>
                <a:gd name="connsiteX95" fmla="*/ 1200 w 10000"/>
                <a:gd name="connsiteY95" fmla="*/ 158 h 9722"/>
                <a:gd name="connsiteX96" fmla="*/ 1200 w 10000"/>
                <a:gd name="connsiteY96" fmla="*/ 39 h 9722"/>
                <a:gd name="connsiteX97" fmla="*/ 1257 w 10000"/>
                <a:gd name="connsiteY97" fmla="*/ 0 h 9722"/>
                <a:gd name="connsiteX98" fmla="*/ 7091 w 10000"/>
                <a:gd name="connsiteY98" fmla="*/ 1073 h 9722"/>
                <a:gd name="connsiteX0" fmla="*/ 7091 w 10000"/>
                <a:gd name="connsiteY0" fmla="*/ 1104 h 10000"/>
                <a:gd name="connsiteX1" fmla="*/ 5775 w 10000"/>
                <a:gd name="connsiteY1" fmla="*/ 5104 h 10000"/>
                <a:gd name="connsiteX2" fmla="*/ 9530 w 10000"/>
                <a:gd name="connsiteY2" fmla="*/ 8790 h 10000"/>
                <a:gd name="connsiteX3" fmla="*/ 9904 w 10000"/>
                <a:gd name="connsiteY3" fmla="*/ 9088 h 10000"/>
                <a:gd name="connsiteX4" fmla="*/ 3031 w 10000"/>
                <a:gd name="connsiteY4" fmla="*/ 10000 h 10000"/>
                <a:gd name="connsiteX5" fmla="*/ 2974 w 10000"/>
                <a:gd name="connsiteY5" fmla="*/ 9961 h 10000"/>
                <a:gd name="connsiteX6" fmla="*/ 2974 w 10000"/>
                <a:gd name="connsiteY6" fmla="*/ 9755 h 10000"/>
                <a:gd name="connsiteX7" fmla="*/ 3031 w 10000"/>
                <a:gd name="connsiteY7" fmla="*/ 9715 h 10000"/>
                <a:gd name="connsiteX8" fmla="*/ 2858 w 10000"/>
                <a:gd name="connsiteY8" fmla="*/ 9471 h 10000"/>
                <a:gd name="connsiteX9" fmla="*/ 2689 w 10000"/>
                <a:gd name="connsiteY9" fmla="*/ 9267 h 10000"/>
                <a:gd name="connsiteX10" fmla="*/ 2288 w 10000"/>
                <a:gd name="connsiteY10" fmla="*/ 8899 h 10000"/>
                <a:gd name="connsiteX11" fmla="*/ 2113 w 10000"/>
                <a:gd name="connsiteY11" fmla="*/ 8694 h 10000"/>
                <a:gd name="connsiteX12" fmla="*/ 1999 w 10000"/>
                <a:gd name="connsiteY12" fmla="*/ 8448 h 10000"/>
                <a:gd name="connsiteX13" fmla="*/ 1886 w 10000"/>
                <a:gd name="connsiteY13" fmla="*/ 8205 h 10000"/>
                <a:gd name="connsiteX14" fmla="*/ 1829 w 10000"/>
                <a:gd name="connsiteY14" fmla="*/ 7917 h 10000"/>
                <a:gd name="connsiteX15" fmla="*/ 1886 w 10000"/>
                <a:gd name="connsiteY15" fmla="*/ 7840 h 10000"/>
                <a:gd name="connsiteX16" fmla="*/ 1886 w 10000"/>
                <a:gd name="connsiteY16" fmla="*/ 7795 h 10000"/>
                <a:gd name="connsiteX17" fmla="*/ 1999 w 10000"/>
                <a:gd name="connsiteY17" fmla="*/ 7715 h 10000"/>
                <a:gd name="connsiteX18" fmla="*/ 2113 w 10000"/>
                <a:gd name="connsiteY18" fmla="*/ 7632 h 10000"/>
                <a:gd name="connsiteX19" fmla="*/ 2173 w 10000"/>
                <a:gd name="connsiteY19" fmla="*/ 7593 h 10000"/>
                <a:gd name="connsiteX20" fmla="*/ 2173 w 10000"/>
                <a:gd name="connsiteY20" fmla="*/ 7511 h 10000"/>
                <a:gd name="connsiteX21" fmla="*/ 2173 w 10000"/>
                <a:gd name="connsiteY21" fmla="*/ 7429 h 10000"/>
                <a:gd name="connsiteX22" fmla="*/ 2058 w 10000"/>
                <a:gd name="connsiteY22" fmla="*/ 7348 h 10000"/>
                <a:gd name="connsiteX23" fmla="*/ 1829 w 10000"/>
                <a:gd name="connsiteY23" fmla="*/ 7184 h 10000"/>
                <a:gd name="connsiteX24" fmla="*/ 1602 w 10000"/>
                <a:gd name="connsiteY24" fmla="*/ 7062 h 10000"/>
                <a:gd name="connsiteX25" fmla="*/ 1486 w 10000"/>
                <a:gd name="connsiteY25" fmla="*/ 6939 h 10000"/>
                <a:gd name="connsiteX26" fmla="*/ 1486 w 10000"/>
                <a:gd name="connsiteY26" fmla="*/ 6859 h 10000"/>
                <a:gd name="connsiteX27" fmla="*/ 1544 w 10000"/>
                <a:gd name="connsiteY27" fmla="*/ 6491 h 10000"/>
                <a:gd name="connsiteX28" fmla="*/ 1544 w 10000"/>
                <a:gd name="connsiteY28" fmla="*/ 6328 h 10000"/>
                <a:gd name="connsiteX29" fmla="*/ 1486 w 10000"/>
                <a:gd name="connsiteY29" fmla="*/ 6163 h 10000"/>
                <a:gd name="connsiteX30" fmla="*/ 1658 w 10000"/>
                <a:gd name="connsiteY30" fmla="*/ 6163 h 10000"/>
                <a:gd name="connsiteX31" fmla="*/ 1770 w 10000"/>
                <a:gd name="connsiteY31" fmla="*/ 6369 h 10000"/>
                <a:gd name="connsiteX32" fmla="*/ 1999 w 10000"/>
                <a:gd name="connsiteY32" fmla="*/ 6532 h 10000"/>
                <a:gd name="connsiteX33" fmla="*/ 1999 w 10000"/>
                <a:gd name="connsiteY33" fmla="*/ 6448 h 10000"/>
                <a:gd name="connsiteX34" fmla="*/ 1999 w 10000"/>
                <a:gd name="connsiteY34" fmla="*/ 6407 h 10000"/>
                <a:gd name="connsiteX35" fmla="*/ 1942 w 10000"/>
                <a:gd name="connsiteY35" fmla="*/ 6328 h 10000"/>
                <a:gd name="connsiteX36" fmla="*/ 1886 w 10000"/>
                <a:gd name="connsiteY36" fmla="*/ 6246 h 10000"/>
                <a:gd name="connsiteX37" fmla="*/ 1829 w 10000"/>
                <a:gd name="connsiteY37" fmla="*/ 6123 h 10000"/>
                <a:gd name="connsiteX38" fmla="*/ 1770 w 10000"/>
                <a:gd name="connsiteY38" fmla="*/ 6001 h 10000"/>
                <a:gd name="connsiteX39" fmla="*/ 1829 w 10000"/>
                <a:gd name="connsiteY39" fmla="*/ 5918 h 10000"/>
                <a:gd name="connsiteX40" fmla="*/ 1886 w 10000"/>
                <a:gd name="connsiteY40" fmla="*/ 5878 h 10000"/>
                <a:gd name="connsiteX41" fmla="*/ 1999 w 10000"/>
                <a:gd name="connsiteY41" fmla="*/ 5838 h 10000"/>
                <a:gd name="connsiteX42" fmla="*/ 2058 w 10000"/>
                <a:gd name="connsiteY42" fmla="*/ 5755 h 10000"/>
                <a:gd name="connsiteX43" fmla="*/ 1999 w 10000"/>
                <a:gd name="connsiteY43" fmla="*/ 5715 h 10000"/>
                <a:gd name="connsiteX44" fmla="*/ 1886 w 10000"/>
                <a:gd name="connsiteY44" fmla="*/ 5674 h 10000"/>
                <a:gd name="connsiteX45" fmla="*/ 1829 w 10000"/>
                <a:gd name="connsiteY45" fmla="*/ 5674 h 10000"/>
                <a:gd name="connsiteX46" fmla="*/ 1713 w 10000"/>
                <a:gd name="connsiteY46" fmla="*/ 5715 h 10000"/>
                <a:gd name="connsiteX47" fmla="*/ 1658 w 10000"/>
                <a:gd name="connsiteY47" fmla="*/ 5838 h 10000"/>
                <a:gd name="connsiteX48" fmla="*/ 1658 w 10000"/>
                <a:gd name="connsiteY48" fmla="*/ 6163 h 10000"/>
                <a:gd name="connsiteX49" fmla="*/ 1486 w 10000"/>
                <a:gd name="connsiteY49" fmla="*/ 6082 h 10000"/>
                <a:gd name="connsiteX50" fmla="*/ 1315 w 10000"/>
                <a:gd name="connsiteY50" fmla="*/ 5795 h 10000"/>
                <a:gd name="connsiteX51" fmla="*/ 1200 w 10000"/>
                <a:gd name="connsiteY51" fmla="*/ 5715 h 10000"/>
                <a:gd name="connsiteX52" fmla="*/ 1029 w 10000"/>
                <a:gd name="connsiteY52" fmla="*/ 5715 h 10000"/>
                <a:gd name="connsiteX53" fmla="*/ 971 w 10000"/>
                <a:gd name="connsiteY53" fmla="*/ 5674 h 10000"/>
                <a:gd name="connsiteX54" fmla="*/ 971 w 10000"/>
                <a:gd name="connsiteY54" fmla="*/ 5592 h 10000"/>
                <a:gd name="connsiteX55" fmla="*/ 1029 w 10000"/>
                <a:gd name="connsiteY55" fmla="*/ 5471 h 10000"/>
                <a:gd name="connsiteX56" fmla="*/ 1029 w 10000"/>
                <a:gd name="connsiteY56" fmla="*/ 5389 h 10000"/>
                <a:gd name="connsiteX57" fmla="*/ 1029 w 10000"/>
                <a:gd name="connsiteY57" fmla="*/ 5225 h 10000"/>
                <a:gd name="connsiteX58" fmla="*/ 913 w 10000"/>
                <a:gd name="connsiteY58" fmla="*/ 5063 h 10000"/>
                <a:gd name="connsiteX59" fmla="*/ 688 w 10000"/>
                <a:gd name="connsiteY59" fmla="*/ 4776 h 10000"/>
                <a:gd name="connsiteX60" fmla="*/ 399 w 10000"/>
                <a:gd name="connsiteY60" fmla="*/ 4490 h 10000"/>
                <a:gd name="connsiteX61" fmla="*/ 285 w 10000"/>
                <a:gd name="connsiteY61" fmla="*/ 4368 h 10000"/>
                <a:gd name="connsiteX62" fmla="*/ 285 w 10000"/>
                <a:gd name="connsiteY62" fmla="*/ 4205 h 10000"/>
                <a:gd name="connsiteX63" fmla="*/ 285 w 10000"/>
                <a:gd name="connsiteY63" fmla="*/ 4123 h 10000"/>
                <a:gd name="connsiteX64" fmla="*/ 342 w 10000"/>
                <a:gd name="connsiteY64" fmla="*/ 4082 h 10000"/>
                <a:gd name="connsiteX65" fmla="*/ 399 w 10000"/>
                <a:gd name="connsiteY65" fmla="*/ 4041 h 10000"/>
                <a:gd name="connsiteX66" fmla="*/ 458 w 10000"/>
                <a:gd name="connsiteY66" fmla="*/ 4000 h 10000"/>
                <a:gd name="connsiteX67" fmla="*/ 399 w 10000"/>
                <a:gd name="connsiteY67" fmla="*/ 3918 h 10000"/>
                <a:gd name="connsiteX68" fmla="*/ 399 w 10000"/>
                <a:gd name="connsiteY68" fmla="*/ 3880 h 10000"/>
                <a:gd name="connsiteX69" fmla="*/ 342 w 10000"/>
                <a:gd name="connsiteY69" fmla="*/ 3837 h 10000"/>
                <a:gd name="connsiteX70" fmla="*/ 342 w 10000"/>
                <a:gd name="connsiteY70" fmla="*/ 3796 h 10000"/>
                <a:gd name="connsiteX71" fmla="*/ 399 w 10000"/>
                <a:gd name="connsiteY71" fmla="*/ 3592 h 10000"/>
                <a:gd name="connsiteX72" fmla="*/ 458 w 10000"/>
                <a:gd name="connsiteY72" fmla="*/ 3427 h 10000"/>
                <a:gd name="connsiteX73" fmla="*/ 571 w 10000"/>
                <a:gd name="connsiteY73" fmla="*/ 3306 h 10000"/>
                <a:gd name="connsiteX74" fmla="*/ 629 w 10000"/>
                <a:gd name="connsiteY74" fmla="*/ 3104 h 10000"/>
                <a:gd name="connsiteX75" fmla="*/ 571 w 10000"/>
                <a:gd name="connsiteY75" fmla="*/ 3020 h 10000"/>
                <a:gd name="connsiteX76" fmla="*/ 571 w 10000"/>
                <a:gd name="connsiteY76" fmla="*/ 2939 h 10000"/>
                <a:gd name="connsiteX77" fmla="*/ 458 w 10000"/>
                <a:gd name="connsiteY77" fmla="*/ 2776 h 10000"/>
                <a:gd name="connsiteX78" fmla="*/ 458 w 10000"/>
                <a:gd name="connsiteY78" fmla="*/ 2652 h 10000"/>
                <a:gd name="connsiteX79" fmla="*/ 399 w 10000"/>
                <a:gd name="connsiteY79" fmla="*/ 2574 h 10000"/>
                <a:gd name="connsiteX80" fmla="*/ 229 w 10000"/>
                <a:gd name="connsiteY80" fmla="*/ 2408 h 10000"/>
                <a:gd name="connsiteX81" fmla="*/ 56 w 10000"/>
                <a:gd name="connsiteY81" fmla="*/ 2286 h 10000"/>
                <a:gd name="connsiteX82" fmla="*/ 56 w 10000"/>
                <a:gd name="connsiteY82" fmla="*/ 2204 h 10000"/>
                <a:gd name="connsiteX83" fmla="*/ 0 w 10000"/>
                <a:gd name="connsiteY83" fmla="*/ 2123 h 10000"/>
                <a:gd name="connsiteX84" fmla="*/ 56 w 10000"/>
                <a:gd name="connsiteY84" fmla="*/ 1959 h 10000"/>
                <a:gd name="connsiteX85" fmla="*/ 229 w 10000"/>
                <a:gd name="connsiteY85" fmla="*/ 1796 h 10000"/>
                <a:gd name="connsiteX86" fmla="*/ 571 w 10000"/>
                <a:gd name="connsiteY86" fmla="*/ 1592 h 10000"/>
                <a:gd name="connsiteX87" fmla="*/ 688 w 10000"/>
                <a:gd name="connsiteY87" fmla="*/ 1469 h 10000"/>
                <a:gd name="connsiteX88" fmla="*/ 801 w 10000"/>
                <a:gd name="connsiteY88" fmla="*/ 1347 h 10000"/>
                <a:gd name="connsiteX89" fmla="*/ 913 w 10000"/>
                <a:gd name="connsiteY89" fmla="*/ 1019 h 10000"/>
                <a:gd name="connsiteX90" fmla="*/ 971 w 10000"/>
                <a:gd name="connsiteY90" fmla="*/ 940 h 10000"/>
                <a:gd name="connsiteX91" fmla="*/ 1086 w 10000"/>
                <a:gd name="connsiteY91" fmla="*/ 817 h 10000"/>
                <a:gd name="connsiteX92" fmla="*/ 1143 w 10000"/>
                <a:gd name="connsiteY92" fmla="*/ 694 h 10000"/>
                <a:gd name="connsiteX93" fmla="*/ 1200 w 10000"/>
                <a:gd name="connsiteY93" fmla="*/ 531 h 10000"/>
                <a:gd name="connsiteX94" fmla="*/ 1200 w 10000"/>
                <a:gd name="connsiteY94" fmla="*/ 163 h 10000"/>
                <a:gd name="connsiteX95" fmla="*/ 1200 w 10000"/>
                <a:gd name="connsiteY95" fmla="*/ 40 h 10000"/>
                <a:gd name="connsiteX96" fmla="*/ 1257 w 10000"/>
                <a:gd name="connsiteY96" fmla="*/ 0 h 10000"/>
                <a:gd name="connsiteX97" fmla="*/ 7091 w 10000"/>
                <a:gd name="connsiteY97" fmla="*/ 1104 h 10000"/>
                <a:gd name="connsiteX0" fmla="*/ 7091 w 10000"/>
                <a:gd name="connsiteY0" fmla="*/ 1104 h 10023"/>
                <a:gd name="connsiteX1" fmla="*/ 5775 w 10000"/>
                <a:gd name="connsiteY1" fmla="*/ 5104 h 10023"/>
                <a:gd name="connsiteX2" fmla="*/ 9530 w 10000"/>
                <a:gd name="connsiteY2" fmla="*/ 8790 h 10023"/>
                <a:gd name="connsiteX3" fmla="*/ 9904 w 10000"/>
                <a:gd name="connsiteY3" fmla="*/ 9088 h 10023"/>
                <a:gd name="connsiteX4" fmla="*/ 3031 w 10000"/>
                <a:gd name="connsiteY4" fmla="*/ 10000 h 10023"/>
                <a:gd name="connsiteX5" fmla="*/ 2974 w 10000"/>
                <a:gd name="connsiteY5" fmla="*/ 9755 h 10023"/>
                <a:gd name="connsiteX6" fmla="*/ 3031 w 10000"/>
                <a:gd name="connsiteY6" fmla="*/ 9715 h 10023"/>
                <a:gd name="connsiteX7" fmla="*/ 2858 w 10000"/>
                <a:gd name="connsiteY7" fmla="*/ 9471 h 10023"/>
                <a:gd name="connsiteX8" fmla="*/ 2689 w 10000"/>
                <a:gd name="connsiteY8" fmla="*/ 9267 h 10023"/>
                <a:gd name="connsiteX9" fmla="*/ 2288 w 10000"/>
                <a:gd name="connsiteY9" fmla="*/ 8899 h 10023"/>
                <a:gd name="connsiteX10" fmla="*/ 2113 w 10000"/>
                <a:gd name="connsiteY10" fmla="*/ 8694 h 10023"/>
                <a:gd name="connsiteX11" fmla="*/ 1999 w 10000"/>
                <a:gd name="connsiteY11" fmla="*/ 8448 h 10023"/>
                <a:gd name="connsiteX12" fmla="*/ 1886 w 10000"/>
                <a:gd name="connsiteY12" fmla="*/ 8205 h 10023"/>
                <a:gd name="connsiteX13" fmla="*/ 1829 w 10000"/>
                <a:gd name="connsiteY13" fmla="*/ 7917 h 10023"/>
                <a:gd name="connsiteX14" fmla="*/ 1886 w 10000"/>
                <a:gd name="connsiteY14" fmla="*/ 7840 h 10023"/>
                <a:gd name="connsiteX15" fmla="*/ 1886 w 10000"/>
                <a:gd name="connsiteY15" fmla="*/ 7795 h 10023"/>
                <a:gd name="connsiteX16" fmla="*/ 1999 w 10000"/>
                <a:gd name="connsiteY16" fmla="*/ 7715 h 10023"/>
                <a:gd name="connsiteX17" fmla="*/ 2113 w 10000"/>
                <a:gd name="connsiteY17" fmla="*/ 7632 h 10023"/>
                <a:gd name="connsiteX18" fmla="*/ 2173 w 10000"/>
                <a:gd name="connsiteY18" fmla="*/ 7593 h 10023"/>
                <a:gd name="connsiteX19" fmla="*/ 2173 w 10000"/>
                <a:gd name="connsiteY19" fmla="*/ 7511 h 10023"/>
                <a:gd name="connsiteX20" fmla="*/ 2173 w 10000"/>
                <a:gd name="connsiteY20" fmla="*/ 7429 h 10023"/>
                <a:gd name="connsiteX21" fmla="*/ 2058 w 10000"/>
                <a:gd name="connsiteY21" fmla="*/ 7348 h 10023"/>
                <a:gd name="connsiteX22" fmla="*/ 1829 w 10000"/>
                <a:gd name="connsiteY22" fmla="*/ 7184 h 10023"/>
                <a:gd name="connsiteX23" fmla="*/ 1602 w 10000"/>
                <a:gd name="connsiteY23" fmla="*/ 7062 h 10023"/>
                <a:gd name="connsiteX24" fmla="*/ 1486 w 10000"/>
                <a:gd name="connsiteY24" fmla="*/ 6939 h 10023"/>
                <a:gd name="connsiteX25" fmla="*/ 1486 w 10000"/>
                <a:gd name="connsiteY25" fmla="*/ 6859 h 10023"/>
                <a:gd name="connsiteX26" fmla="*/ 1544 w 10000"/>
                <a:gd name="connsiteY26" fmla="*/ 6491 h 10023"/>
                <a:gd name="connsiteX27" fmla="*/ 1544 w 10000"/>
                <a:gd name="connsiteY27" fmla="*/ 6328 h 10023"/>
                <a:gd name="connsiteX28" fmla="*/ 1486 w 10000"/>
                <a:gd name="connsiteY28" fmla="*/ 6163 h 10023"/>
                <a:gd name="connsiteX29" fmla="*/ 1658 w 10000"/>
                <a:gd name="connsiteY29" fmla="*/ 6163 h 10023"/>
                <a:gd name="connsiteX30" fmla="*/ 1770 w 10000"/>
                <a:gd name="connsiteY30" fmla="*/ 6369 h 10023"/>
                <a:gd name="connsiteX31" fmla="*/ 1999 w 10000"/>
                <a:gd name="connsiteY31" fmla="*/ 6532 h 10023"/>
                <a:gd name="connsiteX32" fmla="*/ 1999 w 10000"/>
                <a:gd name="connsiteY32" fmla="*/ 6448 h 10023"/>
                <a:gd name="connsiteX33" fmla="*/ 1999 w 10000"/>
                <a:gd name="connsiteY33" fmla="*/ 6407 h 10023"/>
                <a:gd name="connsiteX34" fmla="*/ 1942 w 10000"/>
                <a:gd name="connsiteY34" fmla="*/ 6328 h 10023"/>
                <a:gd name="connsiteX35" fmla="*/ 1886 w 10000"/>
                <a:gd name="connsiteY35" fmla="*/ 6246 h 10023"/>
                <a:gd name="connsiteX36" fmla="*/ 1829 w 10000"/>
                <a:gd name="connsiteY36" fmla="*/ 6123 h 10023"/>
                <a:gd name="connsiteX37" fmla="*/ 1770 w 10000"/>
                <a:gd name="connsiteY37" fmla="*/ 6001 h 10023"/>
                <a:gd name="connsiteX38" fmla="*/ 1829 w 10000"/>
                <a:gd name="connsiteY38" fmla="*/ 5918 h 10023"/>
                <a:gd name="connsiteX39" fmla="*/ 1886 w 10000"/>
                <a:gd name="connsiteY39" fmla="*/ 5878 h 10023"/>
                <a:gd name="connsiteX40" fmla="*/ 1999 w 10000"/>
                <a:gd name="connsiteY40" fmla="*/ 5838 h 10023"/>
                <a:gd name="connsiteX41" fmla="*/ 2058 w 10000"/>
                <a:gd name="connsiteY41" fmla="*/ 5755 h 10023"/>
                <a:gd name="connsiteX42" fmla="*/ 1999 w 10000"/>
                <a:gd name="connsiteY42" fmla="*/ 5715 h 10023"/>
                <a:gd name="connsiteX43" fmla="*/ 1886 w 10000"/>
                <a:gd name="connsiteY43" fmla="*/ 5674 h 10023"/>
                <a:gd name="connsiteX44" fmla="*/ 1829 w 10000"/>
                <a:gd name="connsiteY44" fmla="*/ 5674 h 10023"/>
                <a:gd name="connsiteX45" fmla="*/ 1713 w 10000"/>
                <a:gd name="connsiteY45" fmla="*/ 5715 h 10023"/>
                <a:gd name="connsiteX46" fmla="*/ 1658 w 10000"/>
                <a:gd name="connsiteY46" fmla="*/ 5838 h 10023"/>
                <a:gd name="connsiteX47" fmla="*/ 1658 w 10000"/>
                <a:gd name="connsiteY47" fmla="*/ 6163 h 10023"/>
                <a:gd name="connsiteX48" fmla="*/ 1486 w 10000"/>
                <a:gd name="connsiteY48" fmla="*/ 6082 h 10023"/>
                <a:gd name="connsiteX49" fmla="*/ 1315 w 10000"/>
                <a:gd name="connsiteY49" fmla="*/ 5795 h 10023"/>
                <a:gd name="connsiteX50" fmla="*/ 1200 w 10000"/>
                <a:gd name="connsiteY50" fmla="*/ 5715 h 10023"/>
                <a:gd name="connsiteX51" fmla="*/ 1029 w 10000"/>
                <a:gd name="connsiteY51" fmla="*/ 5715 h 10023"/>
                <a:gd name="connsiteX52" fmla="*/ 971 w 10000"/>
                <a:gd name="connsiteY52" fmla="*/ 5674 h 10023"/>
                <a:gd name="connsiteX53" fmla="*/ 971 w 10000"/>
                <a:gd name="connsiteY53" fmla="*/ 5592 h 10023"/>
                <a:gd name="connsiteX54" fmla="*/ 1029 w 10000"/>
                <a:gd name="connsiteY54" fmla="*/ 5471 h 10023"/>
                <a:gd name="connsiteX55" fmla="*/ 1029 w 10000"/>
                <a:gd name="connsiteY55" fmla="*/ 5389 h 10023"/>
                <a:gd name="connsiteX56" fmla="*/ 1029 w 10000"/>
                <a:gd name="connsiteY56" fmla="*/ 5225 h 10023"/>
                <a:gd name="connsiteX57" fmla="*/ 913 w 10000"/>
                <a:gd name="connsiteY57" fmla="*/ 5063 h 10023"/>
                <a:gd name="connsiteX58" fmla="*/ 688 w 10000"/>
                <a:gd name="connsiteY58" fmla="*/ 4776 h 10023"/>
                <a:gd name="connsiteX59" fmla="*/ 399 w 10000"/>
                <a:gd name="connsiteY59" fmla="*/ 4490 h 10023"/>
                <a:gd name="connsiteX60" fmla="*/ 285 w 10000"/>
                <a:gd name="connsiteY60" fmla="*/ 4368 h 10023"/>
                <a:gd name="connsiteX61" fmla="*/ 285 w 10000"/>
                <a:gd name="connsiteY61" fmla="*/ 4205 h 10023"/>
                <a:gd name="connsiteX62" fmla="*/ 285 w 10000"/>
                <a:gd name="connsiteY62" fmla="*/ 4123 h 10023"/>
                <a:gd name="connsiteX63" fmla="*/ 342 w 10000"/>
                <a:gd name="connsiteY63" fmla="*/ 4082 h 10023"/>
                <a:gd name="connsiteX64" fmla="*/ 399 w 10000"/>
                <a:gd name="connsiteY64" fmla="*/ 4041 h 10023"/>
                <a:gd name="connsiteX65" fmla="*/ 458 w 10000"/>
                <a:gd name="connsiteY65" fmla="*/ 4000 h 10023"/>
                <a:gd name="connsiteX66" fmla="*/ 399 w 10000"/>
                <a:gd name="connsiteY66" fmla="*/ 3918 h 10023"/>
                <a:gd name="connsiteX67" fmla="*/ 399 w 10000"/>
                <a:gd name="connsiteY67" fmla="*/ 3880 h 10023"/>
                <a:gd name="connsiteX68" fmla="*/ 342 w 10000"/>
                <a:gd name="connsiteY68" fmla="*/ 3837 h 10023"/>
                <a:gd name="connsiteX69" fmla="*/ 342 w 10000"/>
                <a:gd name="connsiteY69" fmla="*/ 3796 h 10023"/>
                <a:gd name="connsiteX70" fmla="*/ 399 w 10000"/>
                <a:gd name="connsiteY70" fmla="*/ 3592 h 10023"/>
                <a:gd name="connsiteX71" fmla="*/ 458 w 10000"/>
                <a:gd name="connsiteY71" fmla="*/ 3427 h 10023"/>
                <a:gd name="connsiteX72" fmla="*/ 571 w 10000"/>
                <a:gd name="connsiteY72" fmla="*/ 3306 h 10023"/>
                <a:gd name="connsiteX73" fmla="*/ 629 w 10000"/>
                <a:gd name="connsiteY73" fmla="*/ 3104 h 10023"/>
                <a:gd name="connsiteX74" fmla="*/ 571 w 10000"/>
                <a:gd name="connsiteY74" fmla="*/ 3020 h 10023"/>
                <a:gd name="connsiteX75" fmla="*/ 571 w 10000"/>
                <a:gd name="connsiteY75" fmla="*/ 2939 h 10023"/>
                <a:gd name="connsiteX76" fmla="*/ 458 w 10000"/>
                <a:gd name="connsiteY76" fmla="*/ 2776 h 10023"/>
                <a:gd name="connsiteX77" fmla="*/ 458 w 10000"/>
                <a:gd name="connsiteY77" fmla="*/ 2652 h 10023"/>
                <a:gd name="connsiteX78" fmla="*/ 399 w 10000"/>
                <a:gd name="connsiteY78" fmla="*/ 2574 h 10023"/>
                <a:gd name="connsiteX79" fmla="*/ 229 w 10000"/>
                <a:gd name="connsiteY79" fmla="*/ 2408 h 10023"/>
                <a:gd name="connsiteX80" fmla="*/ 56 w 10000"/>
                <a:gd name="connsiteY80" fmla="*/ 2286 h 10023"/>
                <a:gd name="connsiteX81" fmla="*/ 56 w 10000"/>
                <a:gd name="connsiteY81" fmla="*/ 2204 h 10023"/>
                <a:gd name="connsiteX82" fmla="*/ 0 w 10000"/>
                <a:gd name="connsiteY82" fmla="*/ 2123 h 10023"/>
                <a:gd name="connsiteX83" fmla="*/ 56 w 10000"/>
                <a:gd name="connsiteY83" fmla="*/ 1959 h 10023"/>
                <a:gd name="connsiteX84" fmla="*/ 229 w 10000"/>
                <a:gd name="connsiteY84" fmla="*/ 1796 h 10023"/>
                <a:gd name="connsiteX85" fmla="*/ 571 w 10000"/>
                <a:gd name="connsiteY85" fmla="*/ 1592 h 10023"/>
                <a:gd name="connsiteX86" fmla="*/ 688 w 10000"/>
                <a:gd name="connsiteY86" fmla="*/ 1469 h 10023"/>
                <a:gd name="connsiteX87" fmla="*/ 801 w 10000"/>
                <a:gd name="connsiteY87" fmla="*/ 1347 h 10023"/>
                <a:gd name="connsiteX88" fmla="*/ 913 w 10000"/>
                <a:gd name="connsiteY88" fmla="*/ 1019 h 10023"/>
                <a:gd name="connsiteX89" fmla="*/ 971 w 10000"/>
                <a:gd name="connsiteY89" fmla="*/ 940 h 10023"/>
                <a:gd name="connsiteX90" fmla="*/ 1086 w 10000"/>
                <a:gd name="connsiteY90" fmla="*/ 817 h 10023"/>
                <a:gd name="connsiteX91" fmla="*/ 1143 w 10000"/>
                <a:gd name="connsiteY91" fmla="*/ 694 h 10023"/>
                <a:gd name="connsiteX92" fmla="*/ 1200 w 10000"/>
                <a:gd name="connsiteY92" fmla="*/ 531 h 10023"/>
                <a:gd name="connsiteX93" fmla="*/ 1200 w 10000"/>
                <a:gd name="connsiteY93" fmla="*/ 163 h 10023"/>
                <a:gd name="connsiteX94" fmla="*/ 1200 w 10000"/>
                <a:gd name="connsiteY94" fmla="*/ 40 h 10023"/>
                <a:gd name="connsiteX95" fmla="*/ 1257 w 10000"/>
                <a:gd name="connsiteY95" fmla="*/ 0 h 10023"/>
                <a:gd name="connsiteX96" fmla="*/ 7091 w 10000"/>
                <a:gd name="connsiteY96" fmla="*/ 1104 h 10023"/>
                <a:gd name="connsiteX0" fmla="*/ 7091 w 10000"/>
                <a:gd name="connsiteY0" fmla="*/ 1104 h 9755"/>
                <a:gd name="connsiteX1" fmla="*/ 5775 w 10000"/>
                <a:gd name="connsiteY1" fmla="*/ 5104 h 9755"/>
                <a:gd name="connsiteX2" fmla="*/ 9530 w 10000"/>
                <a:gd name="connsiteY2" fmla="*/ 8790 h 9755"/>
                <a:gd name="connsiteX3" fmla="*/ 9904 w 10000"/>
                <a:gd name="connsiteY3" fmla="*/ 9088 h 9755"/>
                <a:gd name="connsiteX4" fmla="*/ 2974 w 10000"/>
                <a:gd name="connsiteY4" fmla="*/ 9755 h 9755"/>
                <a:gd name="connsiteX5" fmla="*/ 3031 w 10000"/>
                <a:gd name="connsiteY5" fmla="*/ 9715 h 9755"/>
                <a:gd name="connsiteX6" fmla="*/ 2858 w 10000"/>
                <a:gd name="connsiteY6" fmla="*/ 9471 h 9755"/>
                <a:gd name="connsiteX7" fmla="*/ 2689 w 10000"/>
                <a:gd name="connsiteY7" fmla="*/ 9267 h 9755"/>
                <a:gd name="connsiteX8" fmla="*/ 2288 w 10000"/>
                <a:gd name="connsiteY8" fmla="*/ 8899 h 9755"/>
                <a:gd name="connsiteX9" fmla="*/ 2113 w 10000"/>
                <a:gd name="connsiteY9" fmla="*/ 8694 h 9755"/>
                <a:gd name="connsiteX10" fmla="*/ 1999 w 10000"/>
                <a:gd name="connsiteY10" fmla="*/ 8448 h 9755"/>
                <a:gd name="connsiteX11" fmla="*/ 1886 w 10000"/>
                <a:gd name="connsiteY11" fmla="*/ 8205 h 9755"/>
                <a:gd name="connsiteX12" fmla="*/ 1829 w 10000"/>
                <a:gd name="connsiteY12" fmla="*/ 7917 h 9755"/>
                <a:gd name="connsiteX13" fmla="*/ 1886 w 10000"/>
                <a:gd name="connsiteY13" fmla="*/ 7840 h 9755"/>
                <a:gd name="connsiteX14" fmla="*/ 1886 w 10000"/>
                <a:gd name="connsiteY14" fmla="*/ 7795 h 9755"/>
                <a:gd name="connsiteX15" fmla="*/ 1999 w 10000"/>
                <a:gd name="connsiteY15" fmla="*/ 7715 h 9755"/>
                <a:gd name="connsiteX16" fmla="*/ 2113 w 10000"/>
                <a:gd name="connsiteY16" fmla="*/ 7632 h 9755"/>
                <a:gd name="connsiteX17" fmla="*/ 2173 w 10000"/>
                <a:gd name="connsiteY17" fmla="*/ 7593 h 9755"/>
                <a:gd name="connsiteX18" fmla="*/ 2173 w 10000"/>
                <a:gd name="connsiteY18" fmla="*/ 7511 h 9755"/>
                <a:gd name="connsiteX19" fmla="*/ 2173 w 10000"/>
                <a:gd name="connsiteY19" fmla="*/ 7429 h 9755"/>
                <a:gd name="connsiteX20" fmla="*/ 2058 w 10000"/>
                <a:gd name="connsiteY20" fmla="*/ 7348 h 9755"/>
                <a:gd name="connsiteX21" fmla="*/ 1829 w 10000"/>
                <a:gd name="connsiteY21" fmla="*/ 7184 h 9755"/>
                <a:gd name="connsiteX22" fmla="*/ 1602 w 10000"/>
                <a:gd name="connsiteY22" fmla="*/ 7062 h 9755"/>
                <a:gd name="connsiteX23" fmla="*/ 1486 w 10000"/>
                <a:gd name="connsiteY23" fmla="*/ 6939 h 9755"/>
                <a:gd name="connsiteX24" fmla="*/ 1486 w 10000"/>
                <a:gd name="connsiteY24" fmla="*/ 6859 h 9755"/>
                <a:gd name="connsiteX25" fmla="*/ 1544 w 10000"/>
                <a:gd name="connsiteY25" fmla="*/ 6491 h 9755"/>
                <a:gd name="connsiteX26" fmla="*/ 1544 w 10000"/>
                <a:gd name="connsiteY26" fmla="*/ 6328 h 9755"/>
                <a:gd name="connsiteX27" fmla="*/ 1486 w 10000"/>
                <a:gd name="connsiteY27" fmla="*/ 6163 h 9755"/>
                <a:gd name="connsiteX28" fmla="*/ 1658 w 10000"/>
                <a:gd name="connsiteY28" fmla="*/ 6163 h 9755"/>
                <a:gd name="connsiteX29" fmla="*/ 1770 w 10000"/>
                <a:gd name="connsiteY29" fmla="*/ 6369 h 9755"/>
                <a:gd name="connsiteX30" fmla="*/ 1999 w 10000"/>
                <a:gd name="connsiteY30" fmla="*/ 6532 h 9755"/>
                <a:gd name="connsiteX31" fmla="*/ 1999 w 10000"/>
                <a:gd name="connsiteY31" fmla="*/ 6448 h 9755"/>
                <a:gd name="connsiteX32" fmla="*/ 1999 w 10000"/>
                <a:gd name="connsiteY32" fmla="*/ 6407 h 9755"/>
                <a:gd name="connsiteX33" fmla="*/ 1942 w 10000"/>
                <a:gd name="connsiteY33" fmla="*/ 6328 h 9755"/>
                <a:gd name="connsiteX34" fmla="*/ 1886 w 10000"/>
                <a:gd name="connsiteY34" fmla="*/ 6246 h 9755"/>
                <a:gd name="connsiteX35" fmla="*/ 1829 w 10000"/>
                <a:gd name="connsiteY35" fmla="*/ 6123 h 9755"/>
                <a:gd name="connsiteX36" fmla="*/ 1770 w 10000"/>
                <a:gd name="connsiteY36" fmla="*/ 6001 h 9755"/>
                <a:gd name="connsiteX37" fmla="*/ 1829 w 10000"/>
                <a:gd name="connsiteY37" fmla="*/ 5918 h 9755"/>
                <a:gd name="connsiteX38" fmla="*/ 1886 w 10000"/>
                <a:gd name="connsiteY38" fmla="*/ 5878 h 9755"/>
                <a:gd name="connsiteX39" fmla="*/ 1999 w 10000"/>
                <a:gd name="connsiteY39" fmla="*/ 5838 h 9755"/>
                <a:gd name="connsiteX40" fmla="*/ 2058 w 10000"/>
                <a:gd name="connsiteY40" fmla="*/ 5755 h 9755"/>
                <a:gd name="connsiteX41" fmla="*/ 1999 w 10000"/>
                <a:gd name="connsiteY41" fmla="*/ 5715 h 9755"/>
                <a:gd name="connsiteX42" fmla="*/ 1886 w 10000"/>
                <a:gd name="connsiteY42" fmla="*/ 5674 h 9755"/>
                <a:gd name="connsiteX43" fmla="*/ 1829 w 10000"/>
                <a:gd name="connsiteY43" fmla="*/ 5674 h 9755"/>
                <a:gd name="connsiteX44" fmla="*/ 1713 w 10000"/>
                <a:gd name="connsiteY44" fmla="*/ 5715 h 9755"/>
                <a:gd name="connsiteX45" fmla="*/ 1658 w 10000"/>
                <a:gd name="connsiteY45" fmla="*/ 5838 h 9755"/>
                <a:gd name="connsiteX46" fmla="*/ 1658 w 10000"/>
                <a:gd name="connsiteY46" fmla="*/ 6163 h 9755"/>
                <a:gd name="connsiteX47" fmla="*/ 1486 w 10000"/>
                <a:gd name="connsiteY47" fmla="*/ 6082 h 9755"/>
                <a:gd name="connsiteX48" fmla="*/ 1315 w 10000"/>
                <a:gd name="connsiteY48" fmla="*/ 5795 h 9755"/>
                <a:gd name="connsiteX49" fmla="*/ 1200 w 10000"/>
                <a:gd name="connsiteY49" fmla="*/ 5715 h 9755"/>
                <a:gd name="connsiteX50" fmla="*/ 1029 w 10000"/>
                <a:gd name="connsiteY50" fmla="*/ 5715 h 9755"/>
                <a:gd name="connsiteX51" fmla="*/ 971 w 10000"/>
                <a:gd name="connsiteY51" fmla="*/ 5674 h 9755"/>
                <a:gd name="connsiteX52" fmla="*/ 971 w 10000"/>
                <a:gd name="connsiteY52" fmla="*/ 5592 h 9755"/>
                <a:gd name="connsiteX53" fmla="*/ 1029 w 10000"/>
                <a:gd name="connsiteY53" fmla="*/ 5471 h 9755"/>
                <a:gd name="connsiteX54" fmla="*/ 1029 w 10000"/>
                <a:gd name="connsiteY54" fmla="*/ 5389 h 9755"/>
                <a:gd name="connsiteX55" fmla="*/ 1029 w 10000"/>
                <a:gd name="connsiteY55" fmla="*/ 5225 h 9755"/>
                <a:gd name="connsiteX56" fmla="*/ 913 w 10000"/>
                <a:gd name="connsiteY56" fmla="*/ 5063 h 9755"/>
                <a:gd name="connsiteX57" fmla="*/ 688 w 10000"/>
                <a:gd name="connsiteY57" fmla="*/ 4776 h 9755"/>
                <a:gd name="connsiteX58" fmla="*/ 399 w 10000"/>
                <a:gd name="connsiteY58" fmla="*/ 4490 h 9755"/>
                <a:gd name="connsiteX59" fmla="*/ 285 w 10000"/>
                <a:gd name="connsiteY59" fmla="*/ 4368 h 9755"/>
                <a:gd name="connsiteX60" fmla="*/ 285 w 10000"/>
                <a:gd name="connsiteY60" fmla="*/ 4205 h 9755"/>
                <a:gd name="connsiteX61" fmla="*/ 285 w 10000"/>
                <a:gd name="connsiteY61" fmla="*/ 4123 h 9755"/>
                <a:gd name="connsiteX62" fmla="*/ 342 w 10000"/>
                <a:gd name="connsiteY62" fmla="*/ 4082 h 9755"/>
                <a:gd name="connsiteX63" fmla="*/ 399 w 10000"/>
                <a:gd name="connsiteY63" fmla="*/ 4041 h 9755"/>
                <a:gd name="connsiteX64" fmla="*/ 458 w 10000"/>
                <a:gd name="connsiteY64" fmla="*/ 4000 h 9755"/>
                <a:gd name="connsiteX65" fmla="*/ 399 w 10000"/>
                <a:gd name="connsiteY65" fmla="*/ 3918 h 9755"/>
                <a:gd name="connsiteX66" fmla="*/ 399 w 10000"/>
                <a:gd name="connsiteY66" fmla="*/ 3880 h 9755"/>
                <a:gd name="connsiteX67" fmla="*/ 342 w 10000"/>
                <a:gd name="connsiteY67" fmla="*/ 3837 h 9755"/>
                <a:gd name="connsiteX68" fmla="*/ 342 w 10000"/>
                <a:gd name="connsiteY68" fmla="*/ 3796 h 9755"/>
                <a:gd name="connsiteX69" fmla="*/ 399 w 10000"/>
                <a:gd name="connsiteY69" fmla="*/ 3592 h 9755"/>
                <a:gd name="connsiteX70" fmla="*/ 458 w 10000"/>
                <a:gd name="connsiteY70" fmla="*/ 3427 h 9755"/>
                <a:gd name="connsiteX71" fmla="*/ 571 w 10000"/>
                <a:gd name="connsiteY71" fmla="*/ 3306 h 9755"/>
                <a:gd name="connsiteX72" fmla="*/ 629 w 10000"/>
                <a:gd name="connsiteY72" fmla="*/ 3104 h 9755"/>
                <a:gd name="connsiteX73" fmla="*/ 571 w 10000"/>
                <a:gd name="connsiteY73" fmla="*/ 3020 h 9755"/>
                <a:gd name="connsiteX74" fmla="*/ 571 w 10000"/>
                <a:gd name="connsiteY74" fmla="*/ 2939 h 9755"/>
                <a:gd name="connsiteX75" fmla="*/ 458 w 10000"/>
                <a:gd name="connsiteY75" fmla="*/ 2776 h 9755"/>
                <a:gd name="connsiteX76" fmla="*/ 458 w 10000"/>
                <a:gd name="connsiteY76" fmla="*/ 2652 h 9755"/>
                <a:gd name="connsiteX77" fmla="*/ 399 w 10000"/>
                <a:gd name="connsiteY77" fmla="*/ 2574 h 9755"/>
                <a:gd name="connsiteX78" fmla="*/ 229 w 10000"/>
                <a:gd name="connsiteY78" fmla="*/ 2408 h 9755"/>
                <a:gd name="connsiteX79" fmla="*/ 56 w 10000"/>
                <a:gd name="connsiteY79" fmla="*/ 2286 h 9755"/>
                <a:gd name="connsiteX80" fmla="*/ 56 w 10000"/>
                <a:gd name="connsiteY80" fmla="*/ 2204 h 9755"/>
                <a:gd name="connsiteX81" fmla="*/ 0 w 10000"/>
                <a:gd name="connsiteY81" fmla="*/ 2123 h 9755"/>
                <a:gd name="connsiteX82" fmla="*/ 56 w 10000"/>
                <a:gd name="connsiteY82" fmla="*/ 1959 h 9755"/>
                <a:gd name="connsiteX83" fmla="*/ 229 w 10000"/>
                <a:gd name="connsiteY83" fmla="*/ 1796 h 9755"/>
                <a:gd name="connsiteX84" fmla="*/ 571 w 10000"/>
                <a:gd name="connsiteY84" fmla="*/ 1592 h 9755"/>
                <a:gd name="connsiteX85" fmla="*/ 688 w 10000"/>
                <a:gd name="connsiteY85" fmla="*/ 1469 h 9755"/>
                <a:gd name="connsiteX86" fmla="*/ 801 w 10000"/>
                <a:gd name="connsiteY86" fmla="*/ 1347 h 9755"/>
                <a:gd name="connsiteX87" fmla="*/ 913 w 10000"/>
                <a:gd name="connsiteY87" fmla="*/ 1019 h 9755"/>
                <a:gd name="connsiteX88" fmla="*/ 971 w 10000"/>
                <a:gd name="connsiteY88" fmla="*/ 940 h 9755"/>
                <a:gd name="connsiteX89" fmla="*/ 1086 w 10000"/>
                <a:gd name="connsiteY89" fmla="*/ 817 h 9755"/>
                <a:gd name="connsiteX90" fmla="*/ 1143 w 10000"/>
                <a:gd name="connsiteY90" fmla="*/ 694 h 9755"/>
                <a:gd name="connsiteX91" fmla="*/ 1200 w 10000"/>
                <a:gd name="connsiteY91" fmla="*/ 531 h 9755"/>
                <a:gd name="connsiteX92" fmla="*/ 1200 w 10000"/>
                <a:gd name="connsiteY92" fmla="*/ 163 h 9755"/>
                <a:gd name="connsiteX93" fmla="*/ 1200 w 10000"/>
                <a:gd name="connsiteY93" fmla="*/ 40 h 9755"/>
                <a:gd name="connsiteX94" fmla="*/ 1257 w 10000"/>
                <a:gd name="connsiteY94" fmla="*/ 0 h 9755"/>
                <a:gd name="connsiteX95" fmla="*/ 7091 w 10000"/>
                <a:gd name="connsiteY95" fmla="*/ 1104 h 9755"/>
                <a:gd name="connsiteX0" fmla="*/ 7091 w 10000"/>
                <a:gd name="connsiteY0" fmla="*/ 1132 h 10000"/>
                <a:gd name="connsiteX1" fmla="*/ 5775 w 10000"/>
                <a:gd name="connsiteY1" fmla="*/ 5232 h 10000"/>
                <a:gd name="connsiteX2" fmla="*/ 9530 w 10000"/>
                <a:gd name="connsiteY2" fmla="*/ 9011 h 10000"/>
                <a:gd name="connsiteX3" fmla="*/ 9904 w 10000"/>
                <a:gd name="connsiteY3" fmla="*/ 9316 h 10000"/>
                <a:gd name="connsiteX4" fmla="*/ 2974 w 10000"/>
                <a:gd name="connsiteY4" fmla="*/ 10000 h 10000"/>
                <a:gd name="connsiteX5" fmla="*/ 3031 w 10000"/>
                <a:gd name="connsiteY5" fmla="*/ 9959 h 10000"/>
                <a:gd name="connsiteX6" fmla="*/ 2689 w 10000"/>
                <a:gd name="connsiteY6" fmla="*/ 9500 h 10000"/>
                <a:gd name="connsiteX7" fmla="*/ 2288 w 10000"/>
                <a:gd name="connsiteY7" fmla="*/ 9123 h 10000"/>
                <a:gd name="connsiteX8" fmla="*/ 2113 w 10000"/>
                <a:gd name="connsiteY8" fmla="*/ 8912 h 10000"/>
                <a:gd name="connsiteX9" fmla="*/ 1999 w 10000"/>
                <a:gd name="connsiteY9" fmla="*/ 8660 h 10000"/>
                <a:gd name="connsiteX10" fmla="*/ 1886 w 10000"/>
                <a:gd name="connsiteY10" fmla="*/ 8411 h 10000"/>
                <a:gd name="connsiteX11" fmla="*/ 1829 w 10000"/>
                <a:gd name="connsiteY11" fmla="*/ 8116 h 10000"/>
                <a:gd name="connsiteX12" fmla="*/ 1886 w 10000"/>
                <a:gd name="connsiteY12" fmla="*/ 8037 h 10000"/>
                <a:gd name="connsiteX13" fmla="*/ 1886 w 10000"/>
                <a:gd name="connsiteY13" fmla="*/ 7991 h 10000"/>
                <a:gd name="connsiteX14" fmla="*/ 1999 w 10000"/>
                <a:gd name="connsiteY14" fmla="*/ 7909 h 10000"/>
                <a:gd name="connsiteX15" fmla="*/ 2113 w 10000"/>
                <a:gd name="connsiteY15" fmla="*/ 7824 h 10000"/>
                <a:gd name="connsiteX16" fmla="*/ 2173 w 10000"/>
                <a:gd name="connsiteY16" fmla="*/ 7784 h 10000"/>
                <a:gd name="connsiteX17" fmla="*/ 2173 w 10000"/>
                <a:gd name="connsiteY17" fmla="*/ 7700 h 10000"/>
                <a:gd name="connsiteX18" fmla="*/ 2173 w 10000"/>
                <a:gd name="connsiteY18" fmla="*/ 7616 h 10000"/>
                <a:gd name="connsiteX19" fmla="*/ 2058 w 10000"/>
                <a:gd name="connsiteY19" fmla="*/ 7533 h 10000"/>
                <a:gd name="connsiteX20" fmla="*/ 1829 w 10000"/>
                <a:gd name="connsiteY20" fmla="*/ 7364 h 10000"/>
                <a:gd name="connsiteX21" fmla="*/ 1602 w 10000"/>
                <a:gd name="connsiteY21" fmla="*/ 7239 h 10000"/>
                <a:gd name="connsiteX22" fmla="*/ 1486 w 10000"/>
                <a:gd name="connsiteY22" fmla="*/ 7113 h 10000"/>
                <a:gd name="connsiteX23" fmla="*/ 1486 w 10000"/>
                <a:gd name="connsiteY23" fmla="*/ 7031 h 10000"/>
                <a:gd name="connsiteX24" fmla="*/ 1544 w 10000"/>
                <a:gd name="connsiteY24" fmla="*/ 6654 h 10000"/>
                <a:gd name="connsiteX25" fmla="*/ 1544 w 10000"/>
                <a:gd name="connsiteY25" fmla="*/ 6487 h 10000"/>
                <a:gd name="connsiteX26" fmla="*/ 1486 w 10000"/>
                <a:gd name="connsiteY26" fmla="*/ 6318 h 10000"/>
                <a:gd name="connsiteX27" fmla="*/ 1658 w 10000"/>
                <a:gd name="connsiteY27" fmla="*/ 6318 h 10000"/>
                <a:gd name="connsiteX28" fmla="*/ 1770 w 10000"/>
                <a:gd name="connsiteY28" fmla="*/ 6529 h 10000"/>
                <a:gd name="connsiteX29" fmla="*/ 1999 w 10000"/>
                <a:gd name="connsiteY29" fmla="*/ 6696 h 10000"/>
                <a:gd name="connsiteX30" fmla="*/ 1999 w 10000"/>
                <a:gd name="connsiteY30" fmla="*/ 6610 h 10000"/>
                <a:gd name="connsiteX31" fmla="*/ 1999 w 10000"/>
                <a:gd name="connsiteY31" fmla="*/ 6568 h 10000"/>
                <a:gd name="connsiteX32" fmla="*/ 1942 w 10000"/>
                <a:gd name="connsiteY32" fmla="*/ 6487 h 10000"/>
                <a:gd name="connsiteX33" fmla="*/ 1886 w 10000"/>
                <a:gd name="connsiteY33" fmla="*/ 6403 h 10000"/>
                <a:gd name="connsiteX34" fmla="*/ 1829 w 10000"/>
                <a:gd name="connsiteY34" fmla="*/ 6277 h 10000"/>
                <a:gd name="connsiteX35" fmla="*/ 1770 w 10000"/>
                <a:gd name="connsiteY35" fmla="*/ 6152 h 10000"/>
                <a:gd name="connsiteX36" fmla="*/ 1829 w 10000"/>
                <a:gd name="connsiteY36" fmla="*/ 6067 h 10000"/>
                <a:gd name="connsiteX37" fmla="*/ 1886 w 10000"/>
                <a:gd name="connsiteY37" fmla="*/ 6026 h 10000"/>
                <a:gd name="connsiteX38" fmla="*/ 1999 w 10000"/>
                <a:gd name="connsiteY38" fmla="*/ 5985 h 10000"/>
                <a:gd name="connsiteX39" fmla="*/ 2058 w 10000"/>
                <a:gd name="connsiteY39" fmla="*/ 5900 h 10000"/>
                <a:gd name="connsiteX40" fmla="*/ 1999 w 10000"/>
                <a:gd name="connsiteY40" fmla="*/ 5859 h 10000"/>
                <a:gd name="connsiteX41" fmla="*/ 1886 w 10000"/>
                <a:gd name="connsiteY41" fmla="*/ 5817 h 10000"/>
                <a:gd name="connsiteX42" fmla="*/ 1829 w 10000"/>
                <a:gd name="connsiteY42" fmla="*/ 5817 h 10000"/>
                <a:gd name="connsiteX43" fmla="*/ 1713 w 10000"/>
                <a:gd name="connsiteY43" fmla="*/ 5859 h 10000"/>
                <a:gd name="connsiteX44" fmla="*/ 1658 w 10000"/>
                <a:gd name="connsiteY44" fmla="*/ 5985 h 10000"/>
                <a:gd name="connsiteX45" fmla="*/ 1658 w 10000"/>
                <a:gd name="connsiteY45" fmla="*/ 6318 h 10000"/>
                <a:gd name="connsiteX46" fmla="*/ 1486 w 10000"/>
                <a:gd name="connsiteY46" fmla="*/ 6235 h 10000"/>
                <a:gd name="connsiteX47" fmla="*/ 1315 w 10000"/>
                <a:gd name="connsiteY47" fmla="*/ 5941 h 10000"/>
                <a:gd name="connsiteX48" fmla="*/ 1200 w 10000"/>
                <a:gd name="connsiteY48" fmla="*/ 5859 h 10000"/>
                <a:gd name="connsiteX49" fmla="*/ 1029 w 10000"/>
                <a:gd name="connsiteY49" fmla="*/ 5859 h 10000"/>
                <a:gd name="connsiteX50" fmla="*/ 971 w 10000"/>
                <a:gd name="connsiteY50" fmla="*/ 5817 h 10000"/>
                <a:gd name="connsiteX51" fmla="*/ 971 w 10000"/>
                <a:gd name="connsiteY51" fmla="*/ 5732 h 10000"/>
                <a:gd name="connsiteX52" fmla="*/ 1029 w 10000"/>
                <a:gd name="connsiteY52" fmla="*/ 5608 h 10000"/>
                <a:gd name="connsiteX53" fmla="*/ 1029 w 10000"/>
                <a:gd name="connsiteY53" fmla="*/ 5524 h 10000"/>
                <a:gd name="connsiteX54" fmla="*/ 1029 w 10000"/>
                <a:gd name="connsiteY54" fmla="*/ 5356 h 10000"/>
                <a:gd name="connsiteX55" fmla="*/ 913 w 10000"/>
                <a:gd name="connsiteY55" fmla="*/ 5190 h 10000"/>
                <a:gd name="connsiteX56" fmla="*/ 688 w 10000"/>
                <a:gd name="connsiteY56" fmla="*/ 4896 h 10000"/>
                <a:gd name="connsiteX57" fmla="*/ 399 w 10000"/>
                <a:gd name="connsiteY57" fmla="*/ 4603 h 10000"/>
                <a:gd name="connsiteX58" fmla="*/ 285 w 10000"/>
                <a:gd name="connsiteY58" fmla="*/ 4478 h 10000"/>
                <a:gd name="connsiteX59" fmla="*/ 285 w 10000"/>
                <a:gd name="connsiteY59" fmla="*/ 4311 h 10000"/>
                <a:gd name="connsiteX60" fmla="*/ 285 w 10000"/>
                <a:gd name="connsiteY60" fmla="*/ 4227 h 10000"/>
                <a:gd name="connsiteX61" fmla="*/ 342 w 10000"/>
                <a:gd name="connsiteY61" fmla="*/ 4185 h 10000"/>
                <a:gd name="connsiteX62" fmla="*/ 399 w 10000"/>
                <a:gd name="connsiteY62" fmla="*/ 4142 h 10000"/>
                <a:gd name="connsiteX63" fmla="*/ 458 w 10000"/>
                <a:gd name="connsiteY63" fmla="*/ 4100 h 10000"/>
                <a:gd name="connsiteX64" fmla="*/ 399 w 10000"/>
                <a:gd name="connsiteY64" fmla="*/ 4016 h 10000"/>
                <a:gd name="connsiteX65" fmla="*/ 399 w 10000"/>
                <a:gd name="connsiteY65" fmla="*/ 3977 h 10000"/>
                <a:gd name="connsiteX66" fmla="*/ 342 w 10000"/>
                <a:gd name="connsiteY66" fmla="*/ 3933 h 10000"/>
                <a:gd name="connsiteX67" fmla="*/ 342 w 10000"/>
                <a:gd name="connsiteY67" fmla="*/ 3891 h 10000"/>
                <a:gd name="connsiteX68" fmla="*/ 399 w 10000"/>
                <a:gd name="connsiteY68" fmla="*/ 3682 h 10000"/>
                <a:gd name="connsiteX69" fmla="*/ 458 w 10000"/>
                <a:gd name="connsiteY69" fmla="*/ 3513 h 10000"/>
                <a:gd name="connsiteX70" fmla="*/ 571 w 10000"/>
                <a:gd name="connsiteY70" fmla="*/ 3389 h 10000"/>
                <a:gd name="connsiteX71" fmla="*/ 629 w 10000"/>
                <a:gd name="connsiteY71" fmla="*/ 3182 h 10000"/>
                <a:gd name="connsiteX72" fmla="*/ 571 w 10000"/>
                <a:gd name="connsiteY72" fmla="*/ 3096 h 10000"/>
                <a:gd name="connsiteX73" fmla="*/ 571 w 10000"/>
                <a:gd name="connsiteY73" fmla="*/ 3013 h 10000"/>
                <a:gd name="connsiteX74" fmla="*/ 458 w 10000"/>
                <a:gd name="connsiteY74" fmla="*/ 2846 h 10000"/>
                <a:gd name="connsiteX75" fmla="*/ 458 w 10000"/>
                <a:gd name="connsiteY75" fmla="*/ 2719 h 10000"/>
                <a:gd name="connsiteX76" fmla="*/ 399 w 10000"/>
                <a:gd name="connsiteY76" fmla="*/ 2639 h 10000"/>
                <a:gd name="connsiteX77" fmla="*/ 229 w 10000"/>
                <a:gd name="connsiteY77" fmla="*/ 2468 h 10000"/>
                <a:gd name="connsiteX78" fmla="*/ 56 w 10000"/>
                <a:gd name="connsiteY78" fmla="*/ 2343 h 10000"/>
                <a:gd name="connsiteX79" fmla="*/ 56 w 10000"/>
                <a:gd name="connsiteY79" fmla="*/ 2259 h 10000"/>
                <a:gd name="connsiteX80" fmla="*/ 0 w 10000"/>
                <a:gd name="connsiteY80" fmla="*/ 2176 h 10000"/>
                <a:gd name="connsiteX81" fmla="*/ 56 w 10000"/>
                <a:gd name="connsiteY81" fmla="*/ 2008 h 10000"/>
                <a:gd name="connsiteX82" fmla="*/ 229 w 10000"/>
                <a:gd name="connsiteY82" fmla="*/ 1841 h 10000"/>
                <a:gd name="connsiteX83" fmla="*/ 571 w 10000"/>
                <a:gd name="connsiteY83" fmla="*/ 1632 h 10000"/>
                <a:gd name="connsiteX84" fmla="*/ 688 w 10000"/>
                <a:gd name="connsiteY84" fmla="*/ 1506 h 10000"/>
                <a:gd name="connsiteX85" fmla="*/ 801 w 10000"/>
                <a:gd name="connsiteY85" fmla="*/ 1381 h 10000"/>
                <a:gd name="connsiteX86" fmla="*/ 913 w 10000"/>
                <a:gd name="connsiteY86" fmla="*/ 1045 h 10000"/>
                <a:gd name="connsiteX87" fmla="*/ 971 w 10000"/>
                <a:gd name="connsiteY87" fmla="*/ 964 h 10000"/>
                <a:gd name="connsiteX88" fmla="*/ 1086 w 10000"/>
                <a:gd name="connsiteY88" fmla="*/ 838 h 10000"/>
                <a:gd name="connsiteX89" fmla="*/ 1143 w 10000"/>
                <a:gd name="connsiteY89" fmla="*/ 711 h 10000"/>
                <a:gd name="connsiteX90" fmla="*/ 1200 w 10000"/>
                <a:gd name="connsiteY90" fmla="*/ 544 h 10000"/>
                <a:gd name="connsiteX91" fmla="*/ 1200 w 10000"/>
                <a:gd name="connsiteY91" fmla="*/ 167 h 10000"/>
                <a:gd name="connsiteX92" fmla="*/ 1200 w 10000"/>
                <a:gd name="connsiteY92" fmla="*/ 41 h 10000"/>
                <a:gd name="connsiteX93" fmla="*/ 1257 w 10000"/>
                <a:gd name="connsiteY93" fmla="*/ 0 h 10000"/>
                <a:gd name="connsiteX94" fmla="*/ 7091 w 10000"/>
                <a:gd name="connsiteY94" fmla="*/ 1132 h 10000"/>
                <a:gd name="connsiteX0" fmla="*/ 7091 w 10000"/>
                <a:gd name="connsiteY0" fmla="*/ 1132 h 10001"/>
                <a:gd name="connsiteX1" fmla="*/ 5775 w 10000"/>
                <a:gd name="connsiteY1" fmla="*/ 5232 h 10001"/>
                <a:gd name="connsiteX2" fmla="*/ 9530 w 10000"/>
                <a:gd name="connsiteY2" fmla="*/ 9011 h 10001"/>
                <a:gd name="connsiteX3" fmla="*/ 9904 w 10000"/>
                <a:gd name="connsiteY3" fmla="*/ 9316 h 10001"/>
                <a:gd name="connsiteX4" fmla="*/ 2974 w 10000"/>
                <a:gd name="connsiteY4" fmla="*/ 10000 h 10001"/>
                <a:gd name="connsiteX5" fmla="*/ 2689 w 10000"/>
                <a:gd name="connsiteY5" fmla="*/ 9500 h 10001"/>
                <a:gd name="connsiteX6" fmla="*/ 2288 w 10000"/>
                <a:gd name="connsiteY6" fmla="*/ 9123 h 10001"/>
                <a:gd name="connsiteX7" fmla="*/ 2113 w 10000"/>
                <a:gd name="connsiteY7" fmla="*/ 8912 h 10001"/>
                <a:gd name="connsiteX8" fmla="*/ 1999 w 10000"/>
                <a:gd name="connsiteY8" fmla="*/ 8660 h 10001"/>
                <a:gd name="connsiteX9" fmla="*/ 1886 w 10000"/>
                <a:gd name="connsiteY9" fmla="*/ 8411 h 10001"/>
                <a:gd name="connsiteX10" fmla="*/ 1829 w 10000"/>
                <a:gd name="connsiteY10" fmla="*/ 8116 h 10001"/>
                <a:gd name="connsiteX11" fmla="*/ 1886 w 10000"/>
                <a:gd name="connsiteY11" fmla="*/ 8037 h 10001"/>
                <a:gd name="connsiteX12" fmla="*/ 1886 w 10000"/>
                <a:gd name="connsiteY12" fmla="*/ 7991 h 10001"/>
                <a:gd name="connsiteX13" fmla="*/ 1999 w 10000"/>
                <a:gd name="connsiteY13" fmla="*/ 7909 h 10001"/>
                <a:gd name="connsiteX14" fmla="*/ 2113 w 10000"/>
                <a:gd name="connsiteY14" fmla="*/ 7824 h 10001"/>
                <a:gd name="connsiteX15" fmla="*/ 2173 w 10000"/>
                <a:gd name="connsiteY15" fmla="*/ 7784 h 10001"/>
                <a:gd name="connsiteX16" fmla="*/ 2173 w 10000"/>
                <a:gd name="connsiteY16" fmla="*/ 7700 h 10001"/>
                <a:gd name="connsiteX17" fmla="*/ 2173 w 10000"/>
                <a:gd name="connsiteY17" fmla="*/ 7616 h 10001"/>
                <a:gd name="connsiteX18" fmla="*/ 2058 w 10000"/>
                <a:gd name="connsiteY18" fmla="*/ 7533 h 10001"/>
                <a:gd name="connsiteX19" fmla="*/ 1829 w 10000"/>
                <a:gd name="connsiteY19" fmla="*/ 7364 h 10001"/>
                <a:gd name="connsiteX20" fmla="*/ 1602 w 10000"/>
                <a:gd name="connsiteY20" fmla="*/ 7239 h 10001"/>
                <a:gd name="connsiteX21" fmla="*/ 1486 w 10000"/>
                <a:gd name="connsiteY21" fmla="*/ 7113 h 10001"/>
                <a:gd name="connsiteX22" fmla="*/ 1486 w 10000"/>
                <a:gd name="connsiteY22" fmla="*/ 7031 h 10001"/>
                <a:gd name="connsiteX23" fmla="*/ 1544 w 10000"/>
                <a:gd name="connsiteY23" fmla="*/ 6654 h 10001"/>
                <a:gd name="connsiteX24" fmla="*/ 1544 w 10000"/>
                <a:gd name="connsiteY24" fmla="*/ 6487 h 10001"/>
                <a:gd name="connsiteX25" fmla="*/ 1486 w 10000"/>
                <a:gd name="connsiteY25" fmla="*/ 6318 h 10001"/>
                <a:gd name="connsiteX26" fmla="*/ 1658 w 10000"/>
                <a:gd name="connsiteY26" fmla="*/ 6318 h 10001"/>
                <a:gd name="connsiteX27" fmla="*/ 1770 w 10000"/>
                <a:gd name="connsiteY27" fmla="*/ 6529 h 10001"/>
                <a:gd name="connsiteX28" fmla="*/ 1999 w 10000"/>
                <a:gd name="connsiteY28" fmla="*/ 6696 h 10001"/>
                <a:gd name="connsiteX29" fmla="*/ 1999 w 10000"/>
                <a:gd name="connsiteY29" fmla="*/ 6610 h 10001"/>
                <a:gd name="connsiteX30" fmla="*/ 1999 w 10000"/>
                <a:gd name="connsiteY30" fmla="*/ 6568 h 10001"/>
                <a:gd name="connsiteX31" fmla="*/ 1942 w 10000"/>
                <a:gd name="connsiteY31" fmla="*/ 6487 h 10001"/>
                <a:gd name="connsiteX32" fmla="*/ 1886 w 10000"/>
                <a:gd name="connsiteY32" fmla="*/ 6403 h 10001"/>
                <a:gd name="connsiteX33" fmla="*/ 1829 w 10000"/>
                <a:gd name="connsiteY33" fmla="*/ 6277 h 10001"/>
                <a:gd name="connsiteX34" fmla="*/ 1770 w 10000"/>
                <a:gd name="connsiteY34" fmla="*/ 6152 h 10001"/>
                <a:gd name="connsiteX35" fmla="*/ 1829 w 10000"/>
                <a:gd name="connsiteY35" fmla="*/ 6067 h 10001"/>
                <a:gd name="connsiteX36" fmla="*/ 1886 w 10000"/>
                <a:gd name="connsiteY36" fmla="*/ 6026 h 10001"/>
                <a:gd name="connsiteX37" fmla="*/ 1999 w 10000"/>
                <a:gd name="connsiteY37" fmla="*/ 5985 h 10001"/>
                <a:gd name="connsiteX38" fmla="*/ 2058 w 10000"/>
                <a:gd name="connsiteY38" fmla="*/ 5900 h 10001"/>
                <a:gd name="connsiteX39" fmla="*/ 1999 w 10000"/>
                <a:gd name="connsiteY39" fmla="*/ 5859 h 10001"/>
                <a:gd name="connsiteX40" fmla="*/ 1886 w 10000"/>
                <a:gd name="connsiteY40" fmla="*/ 5817 h 10001"/>
                <a:gd name="connsiteX41" fmla="*/ 1829 w 10000"/>
                <a:gd name="connsiteY41" fmla="*/ 5817 h 10001"/>
                <a:gd name="connsiteX42" fmla="*/ 1713 w 10000"/>
                <a:gd name="connsiteY42" fmla="*/ 5859 h 10001"/>
                <a:gd name="connsiteX43" fmla="*/ 1658 w 10000"/>
                <a:gd name="connsiteY43" fmla="*/ 5985 h 10001"/>
                <a:gd name="connsiteX44" fmla="*/ 1658 w 10000"/>
                <a:gd name="connsiteY44" fmla="*/ 6318 h 10001"/>
                <a:gd name="connsiteX45" fmla="*/ 1486 w 10000"/>
                <a:gd name="connsiteY45" fmla="*/ 6235 h 10001"/>
                <a:gd name="connsiteX46" fmla="*/ 1315 w 10000"/>
                <a:gd name="connsiteY46" fmla="*/ 5941 h 10001"/>
                <a:gd name="connsiteX47" fmla="*/ 1200 w 10000"/>
                <a:gd name="connsiteY47" fmla="*/ 5859 h 10001"/>
                <a:gd name="connsiteX48" fmla="*/ 1029 w 10000"/>
                <a:gd name="connsiteY48" fmla="*/ 5859 h 10001"/>
                <a:gd name="connsiteX49" fmla="*/ 971 w 10000"/>
                <a:gd name="connsiteY49" fmla="*/ 5817 h 10001"/>
                <a:gd name="connsiteX50" fmla="*/ 971 w 10000"/>
                <a:gd name="connsiteY50" fmla="*/ 5732 h 10001"/>
                <a:gd name="connsiteX51" fmla="*/ 1029 w 10000"/>
                <a:gd name="connsiteY51" fmla="*/ 5608 h 10001"/>
                <a:gd name="connsiteX52" fmla="*/ 1029 w 10000"/>
                <a:gd name="connsiteY52" fmla="*/ 5524 h 10001"/>
                <a:gd name="connsiteX53" fmla="*/ 1029 w 10000"/>
                <a:gd name="connsiteY53" fmla="*/ 5356 h 10001"/>
                <a:gd name="connsiteX54" fmla="*/ 913 w 10000"/>
                <a:gd name="connsiteY54" fmla="*/ 5190 h 10001"/>
                <a:gd name="connsiteX55" fmla="*/ 688 w 10000"/>
                <a:gd name="connsiteY55" fmla="*/ 4896 h 10001"/>
                <a:gd name="connsiteX56" fmla="*/ 399 w 10000"/>
                <a:gd name="connsiteY56" fmla="*/ 4603 h 10001"/>
                <a:gd name="connsiteX57" fmla="*/ 285 w 10000"/>
                <a:gd name="connsiteY57" fmla="*/ 4478 h 10001"/>
                <a:gd name="connsiteX58" fmla="*/ 285 w 10000"/>
                <a:gd name="connsiteY58" fmla="*/ 4311 h 10001"/>
                <a:gd name="connsiteX59" fmla="*/ 285 w 10000"/>
                <a:gd name="connsiteY59" fmla="*/ 4227 h 10001"/>
                <a:gd name="connsiteX60" fmla="*/ 342 w 10000"/>
                <a:gd name="connsiteY60" fmla="*/ 4185 h 10001"/>
                <a:gd name="connsiteX61" fmla="*/ 399 w 10000"/>
                <a:gd name="connsiteY61" fmla="*/ 4142 h 10001"/>
                <a:gd name="connsiteX62" fmla="*/ 458 w 10000"/>
                <a:gd name="connsiteY62" fmla="*/ 4100 h 10001"/>
                <a:gd name="connsiteX63" fmla="*/ 399 w 10000"/>
                <a:gd name="connsiteY63" fmla="*/ 4016 h 10001"/>
                <a:gd name="connsiteX64" fmla="*/ 399 w 10000"/>
                <a:gd name="connsiteY64" fmla="*/ 3977 h 10001"/>
                <a:gd name="connsiteX65" fmla="*/ 342 w 10000"/>
                <a:gd name="connsiteY65" fmla="*/ 3933 h 10001"/>
                <a:gd name="connsiteX66" fmla="*/ 342 w 10000"/>
                <a:gd name="connsiteY66" fmla="*/ 3891 h 10001"/>
                <a:gd name="connsiteX67" fmla="*/ 399 w 10000"/>
                <a:gd name="connsiteY67" fmla="*/ 3682 h 10001"/>
                <a:gd name="connsiteX68" fmla="*/ 458 w 10000"/>
                <a:gd name="connsiteY68" fmla="*/ 3513 h 10001"/>
                <a:gd name="connsiteX69" fmla="*/ 571 w 10000"/>
                <a:gd name="connsiteY69" fmla="*/ 3389 h 10001"/>
                <a:gd name="connsiteX70" fmla="*/ 629 w 10000"/>
                <a:gd name="connsiteY70" fmla="*/ 3182 h 10001"/>
                <a:gd name="connsiteX71" fmla="*/ 571 w 10000"/>
                <a:gd name="connsiteY71" fmla="*/ 3096 h 10001"/>
                <a:gd name="connsiteX72" fmla="*/ 571 w 10000"/>
                <a:gd name="connsiteY72" fmla="*/ 3013 h 10001"/>
                <a:gd name="connsiteX73" fmla="*/ 458 w 10000"/>
                <a:gd name="connsiteY73" fmla="*/ 2846 h 10001"/>
                <a:gd name="connsiteX74" fmla="*/ 458 w 10000"/>
                <a:gd name="connsiteY74" fmla="*/ 2719 h 10001"/>
                <a:gd name="connsiteX75" fmla="*/ 399 w 10000"/>
                <a:gd name="connsiteY75" fmla="*/ 2639 h 10001"/>
                <a:gd name="connsiteX76" fmla="*/ 229 w 10000"/>
                <a:gd name="connsiteY76" fmla="*/ 2468 h 10001"/>
                <a:gd name="connsiteX77" fmla="*/ 56 w 10000"/>
                <a:gd name="connsiteY77" fmla="*/ 2343 h 10001"/>
                <a:gd name="connsiteX78" fmla="*/ 56 w 10000"/>
                <a:gd name="connsiteY78" fmla="*/ 2259 h 10001"/>
                <a:gd name="connsiteX79" fmla="*/ 0 w 10000"/>
                <a:gd name="connsiteY79" fmla="*/ 2176 h 10001"/>
                <a:gd name="connsiteX80" fmla="*/ 56 w 10000"/>
                <a:gd name="connsiteY80" fmla="*/ 2008 h 10001"/>
                <a:gd name="connsiteX81" fmla="*/ 229 w 10000"/>
                <a:gd name="connsiteY81" fmla="*/ 1841 h 10001"/>
                <a:gd name="connsiteX82" fmla="*/ 571 w 10000"/>
                <a:gd name="connsiteY82" fmla="*/ 1632 h 10001"/>
                <a:gd name="connsiteX83" fmla="*/ 688 w 10000"/>
                <a:gd name="connsiteY83" fmla="*/ 1506 h 10001"/>
                <a:gd name="connsiteX84" fmla="*/ 801 w 10000"/>
                <a:gd name="connsiteY84" fmla="*/ 1381 h 10001"/>
                <a:gd name="connsiteX85" fmla="*/ 913 w 10000"/>
                <a:gd name="connsiteY85" fmla="*/ 1045 h 10001"/>
                <a:gd name="connsiteX86" fmla="*/ 971 w 10000"/>
                <a:gd name="connsiteY86" fmla="*/ 964 h 10001"/>
                <a:gd name="connsiteX87" fmla="*/ 1086 w 10000"/>
                <a:gd name="connsiteY87" fmla="*/ 838 h 10001"/>
                <a:gd name="connsiteX88" fmla="*/ 1143 w 10000"/>
                <a:gd name="connsiteY88" fmla="*/ 711 h 10001"/>
                <a:gd name="connsiteX89" fmla="*/ 1200 w 10000"/>
                <a:gd name="connsiteY89" fmla="*/ 544 h 10001"/>
                <a:gd name="connsiteX90" fmla="*/ 1200 w 10000"/>
                <a:gd name="connsiteY90" fmla="*/ 167 h 10001"/>
                <a:gd name="connsiteX91" fmla="*/ 1200 w 10000"/>
                <a:gd name="connsiteY91" fmla="*/ 41 h 10001"/>
                <a:gd name="connsiteX92" fmla="*/ 1257 w 10000"/>
                <a:gd name="connsiteY92" fmla="*/ 0 h 10001"/>
                <a:gd name="connsiteX93" fmla="*/ 7091 w 10000"/>
                <a:gd name="connsiteY93" fmla="*/ 1132 h 10001"/>
                <a:gd name="connsiteX0" fmla="*/ 7091 w 10000"/>
                <a:gd name="connsiteY0" fmla="*/ 1132 h 9504"/>
                <a:gd name="connsiteX1" fmla="*/ 5775 w 10000"/>
                <a:gd name="connsiteY1" fmla="*/ 5232 h 9504"/>
                <a:gd name="connsiteX2" fmla="*/ 9530 w 10000"/>
                <a:gd name="connsiteY2" fmla="*/ 9011 h 9504"/>
                <a:gd name="connsiteX3" fmla="*/ 9904 w 10000"/>
                <a:gd name="connsiteY3" fmla="*/ 9316 h 9504"/>
                <a:gd name="connsiteX4" fmla="*/ 2689 w 10000"/>
                <a:gd name="connsiteY4" fmla="*/ 9500 h 9504"/>
                <a:gd name="connsiteX5" fmla="*/ 2288 w 10000"/>
                <a:gd name="connsiteY5" fmla="*/ 9123 h 9504"/>
                <a:gd name="connsiteX6" fmla="*/ 2113 w 10000"/>
                <a:gd name="connsiteY6" fmla="*/ 8912 h 9504"/>
                <a:gd name="connsiteX7" fmla="*/ 1999 w 10000"/>
                <a:gd name="connsiteY7" fmla="*/ 8660 h 9504"/>
                <a:gd name="connsiteX8" fmla="*/ 1886 w 10000"/>
                <a:gd name="connsiteY8" fmla="*/ 8411 h 9504"/>
                <a:gd name="connsiteX9" fmla="*/ 1829 w 10000"/>
                <a:gd name="connsiteY9" fmla="*/ 8116 h 9504"/>
                <a:gd name="connsiteX10" fmla="*/ 1886 w 10000"/>
                <a:gd name="connsiteY10" fmla="*/ 8037 h 9504"/>
                <a:gd name="connsiteX11" fmla="*/ 1886 w 10000"/>
                <a:gd name="connsiteY11" fmla="*/ 7991 h 9504"/>
                <a:gd name="connsiteX12" fmla="*/ 1999 w 10000"/>
                <a:gd name="connsiteY12" fmla="*/ 7909 h 9504"/>
                <a:gd name="connsiteX13" fmla="*/ 2113 w 10000"/>
                <a:gd name="connsiteY13" fmla="*/ 7824 h 9504"/>
                <a:gd name="connsiteX14" fmla="*/ 2173 w 10000"/>
                <a:gd name="connsiteY14" fmla="*/ 7784 h 9504"/>
                <a:gd name="connsiteX15" fmla="*/ 2173 w 10000"/>
                <a:gd name="connsiteY15" fmla="*/ 7700 h 9504"/>
                <a:gd name="connsiteX16" fmla="*/ 2173 w 10000"/>
                <a:gd name="connsiteY16" fmla="*/ 7616 h 9504"/>
                <a:gd name="connsiteX17" fmla="*/ 2058 w 10000"/>
                <a:gd name="connsiteY17" fmla="*/ 7533 h 9504"/>
                <a:gd name="connsiteX18" fmla="*/ 1829 w 10000"/>
                <a:gd name="connsiteY18" fmla="*/ 7364 h 9504"/>
                <a:gd name="connsiteX19" fmla="*/ 1602 w 10000"/>
                <a:gd name="connsiteY19" fmla="*/ 7239 h 9504"/>
                <a:gd name="connsiteX20" fmla="*/ 1486 w 10000"/>
                <a:gd name="connsiteY20" fmla="*/ 7113 h 9504"/>
                <a:gd name="connsiteX21" fmla="*/ 1486 w 10000"/>
                <a:gd name="connsiteY21" fmla="*/ 7031 h 9504"/>
                <a:gd name="connsiteX22" fmla="*/ 1544 w 10000"/>
                <a:gd name="connsiteY22" fmla="*/ 6654 h 9504"/>
                <a:gd name="connsiteX23" fmla="*/ 1544 w 10000"/>
                <a:gd name="connsiteY23" fmla="*/ 6487 h 9504"/>
                <a:gd name="connsiteX24" fmla="*/ 1486 w 10000"/>
                <a:gd name="connsiteY24" fmla="*/ 6318 h 9504"/>
                <a:gd name="connsiteX25" fmla="*/ 1658 w 10000"/>
                <a:gd name="connsiteY25" fmla="*/ 6318 h 9504"/>
                <a:gd name="connsiteX26" fmla="*/ 1770 w 10000"/>
                <a:gd name="connsiteY26" fmla="*/ 6529 h 9504"/>
                <a:gd name="connsiteX27" fmla="*/ 1999 w 10000"/>
                <a:gd name="connsiteY27" fmla="*/ 6696 h 9504"/>
                <a:gd name="connsiteX28" fmla="*/ 1999 w 10000"/>
                <a:gd name="connsiteY28" fmla="*/ 6610 h 9504"/>
                <a:gd name="connsiteX29" fmla="*/ 1999 w 10000"/>
                <a:gd name="connsiteY29" fmla="*/ 6568 h 9504"/>
                <a:gd name="connsiteX30" fmla="*/ 1942 w 10000"/>
                <a:gd name="connsiteY30" fmla="*/ 6487 h 9504"/>
                <a:gd name="connsiteX31" fmla="*/ 1886 w 10000"/>
                <a:gd name="connsiteY31" fmla="*/ 6403 h 9504"/>
                <a:gd name="connsiteX32" fmla="*/ 1829 w 10000"/>
                <a:gd name="connsiteY32" fmla="*/ 6277 h 9504"/>
                <a:gd name="connsiteX33" fmla="*/ 1770 w 10000"/>
                <a:gd name="connsiteY33" fmla="*/ 6152 h 9504"/>
                <a:gd name="connsiteX34" fmla="*/ 1829 w 10000"/>
                <a:gd name="connsiteY34" fmla="*/ 6067 h 9504"/>
                <a:gd name="connsiteX35" fmla="*/ 1886 w 10000"/>
                <a:gd name="connsiteY35" fmla="*/ 6026 h 9504"/>
                <a:gd name="connsiteX36" fmla="*/ 1999 w 10000"/>
                <a:gd name="connsiteY36" fmla="*/ 5985 h 9504"/>
                <a:gd name="connsiteX37" fmla="*/ 2058 w 10000"/>
                <a:gd name="connsiteY37" fmla="*/ 5900 h 9504"/>
                <a:gd name="connsiteX38" fmla="*/ 1999 w 10000"/>
                <a:gd name="connsiteY38" fmla="*/ 5859 h 9504"/>
                <a:gd name="connsiteX39" fmla="*/ 1886 w 10000"/>
                <a:gd name="connsiteY39" fmla="*/ 5817 h 9504"/>
                <a:gd name="connsiteX40" fmla="*/ 1829 w 10000"/>
                <a:gd name="connsiteY40" fmla="*/ 5817 h 9504"/>
                <a:gd name="connsiteX41" fmla="*/ 1713 w 10000"/>
                <a:gd name="connsiteY41" fmla="*/ 5859 h 9504"/>
                <a:gd name="connsiteX42" fmla="*/ 1658 w 10000"/>
                <a:gd name="connsiteY42" fmla="*/ 5985 h 9504"/>
                <a:gd name="connsiteX43" fmla="*/ 1658 w 10000"/>
                <a:gd name="connsiteY43" fmla="*/ 6318 h 9504"/>
                <a:gd name="connsiteX44" fmla="*/ 1486 w 10000"/>
                <a:gd name="connsiteY44" fmla="*/ 6235 h 9504"/>
                <a:gd name="connsiteX45" fmla="*/ 1315 w 10000"/>
                <a:gd name="connsiteY45" fmla="*/ 5941 h 9504"/>
                <a:gd name="connsiteX46" fmla="*/ 1200 w 10000"/>
                <a:gd name="connsiteY46" fmla="*/ 5859 h 9504"/>
                <a:gd name="connsiteX47" fmla="*/ 1029 w 10000"/>
                <a:gd name="connsiteY47" fmla="*/ 5859 h 9504"/>
                <a:gd name="connsiteX48" fmla="*/ 971 w 10000"/>
                <a:gd name="connsiteY48" fmla="*/ 5817 h 9504"/>
                <a:gd name="connsiteX49" fmla="*/ 971 w 10000"/>
                <a:gd name="connsiteY49" fmla="*/ 5732 h 9504"/>
                <a:gd name="connsiteX50" fmla="*/ 1029 w 10000"/>
                <a:gd name="connsiteY50" fmla="*/ 5608 h 9504"/>
                <a:gd name="connsiteX51" fmla="*/ 1029 w 10000"/>
                <a:gd name="connsiteY51" fmla="*/ 5524 h 9504"/>
                <a:gd name="connsiteX52" fmla="*/ 1029 w 10000"/>
                <a:gd name="connsiteY52" fmla="*/ 5356 h 9504"/>
                <a:gd name="connsiteX53" fmla="*/ 913 w 10000"/>
                <a:gd name="connsiteY53" fmla="*/ 5190 h 9504"/>
                <a:gd name="connsiteX54" fmla="*/ 688 w 10000"/>
                <a:gd name="connsiteY54" fmla="*/ 4896 h 9504"/>
                <a:gd name="connsiteX55" fmla="*/ 399 w 10000"/>
                <a:gd name="connsiteY55" fmla="*/ 4603 h 9504"/>
                <a:gd name="connsiteX56" fmla="*/ 285 w 10000"/>
                <a:gd name="connsiteY56" fmla="*/ 4478 h 9504"/>
                <a:gd name="connsiteX57" fmla="*/ 285 w 10000"/>
                <a:gd name="connsiteY57" fmla="*/ 4311 h 9504"/>
                <a:gd name="connsiteX58" fmla="*/ 285 w 10000"/>
                <a:gd name="connsiteY58" fmla="*/ 4227 h 9504"/>
                <a:gd name="connsiteX59" fmla="*/ 342 w 10000"/>
                <a:gd name="connsiteY59" fmla="*/ 4185 h 9504"/>
                <a:gd name="connsiteX60" fmla="*/ 399 w 10000"/>
                <a:gd name="connsiteY60" fmla="*/ 4142 h 9504"/>
                <a:gd name="connsiteX61" fmla="*/ 458 w 10000"/>
                <a:gd name="connsiteY61" fmla="*/ 4100 h 9504"/>
                <a:gd name="connsiteX62" fmla="*/ 399 w 10000"/>
                <a:gd name="connsiteY62" fmla="*/ 4016 h 9504"/>
                <a:gd name="connsiteX63" fmla="*/ 399 w 10000"/>
                <a:gd name="connsiteY63" fmla="*/ 3977 h 9504"/>
                <a:gd name="connsiteX64" fmla="*/ 342 w 10000"/>
                <a:gd name="connsiteY64" fmla="*/ 3933 h 9504"/>
                <a:gd name="connsiteX65" fmla="*/ 342 w 10000"/>
                <a:gd name="connsiteY65" fmla="*/ 3891 h 9504"/>
                <a:gd name="connsiteX66" fmla="*/ 399 w 10000"/>
                <a:gd name="connsiteY66" fmla="*/ 3682 h 9504"/>
                <a:gd name="connsiteX67" fmla="*/ 458 w 10000"/>
                <a:gd name="connsiteY67" fmla="*/ 3513 h 9504"/>
                <a:gd name="connsiteX68" fmla="*/ 571 w 10000"/>
                <a:gd name="connsiteY68" fmla="*/ 3389 h 9504"/>
                <a:gd name="connsiteX69" fmla="*/ 629 w 10000"/>
                <a:gd name="connsiteY69" fmla="*/ 3182 h 9504"/>
                <a:gd name="connsiteX70" fmla="*/ 571 w 10000"/>
                <a:gd name="connsiteY70" fmla="*/ 3096 h 9504"/>
                <a:gd name="connsiteX71" fmla="*/ 571 w 10000"/>
                <a:gd name="connsiteY71" fmla="*/ 3013 h 9504"/>
                <a:gd name="connsiteX72" fmla="*/ 458 w 10000"/>
                <a:gd name="connsiteY72" fmla="*/ 2846 h 9504"/>
                <a:gd name="connsiteX73" fmla="*/ 458 w 10000"/>
                <a:gd name="connsiteY73" fmla="*/ 2719 h 9504"/>
                <a:gd name="connsiteX74" fmla="*/ 399 w 10000"/>
                <a:gd name="connsiteY74" fmla="*/ 2639 h 9504"/>
                <a:gd name="connsiteX75" fmla="*/ 229 w 10000"/>
                <a:gd name="connsiteY75" fmla="*/ 2468 h 9504"/>
                <a:gd name="connsiteX76" fmla="*/ 56 w 10000"/>
                <a:gd name="connsiteY76" fmla="*/ 2343 h 9504"/>
                <a:gd name="connsiteX77" fmla="*/ 56 w 10000"/>
                <a:gd name="connsiteY77" fmla="*/ 2259 h 9504"/>
                <a:gd name="connsiteX78" fmla="*/ 0 w 10000"/>
                <a:gd name="connsiteY78" fmla="*/ 2176 h 9504"/>
                <a:gd name="connsiteX79" fmla="*/ 56 w 10000"/>
                <a:gd name="connsiteY79" fmla="*/ 2008 h 9504"/>
                <a:gd name="connsiteX80" fmla="*/ 229 w 10000"/>
                <a:gd name="connsiteY80" fmla="*/ 1841 h 9504"/>
                <a:gd name="connsiteX81" fmla="*/ 571 w 10000"/>
                <a:gd name="connsiteY81" fmla="*/ 1632 h 9504"/>
                <a:gd name="connsiteX82" fmla="*/ 688 w 10000"/>
                <a:gd name="connsiteY82" fmla="*/ 1506 h 9504"/>
                <a:gd name="connsiteX83" fmla="*/ 801 w 10000"/>
                <a:gd name="connsiteY83" fmla="*/ 1381 h 9504"/>
                <a:gd name="connsiteX84" fmla="*/ 913 w 10000"/>
                <a:gd name="connsiteY84" fmla="*/ 1045 h 9504"/>
                <a:gd name="connsiteX85" fmla="*/ 971 w 10000"/>
                <a:gd name="connsiteY85" fmla="*/ 964 h 9504"/>
                <a:gd name="connsiteX86" fmla="*/ 1086 w 10000"/>
                <a:gd name="connsiteY86" fmla="*/ 838 h 9504"/>
                <a:gd name="connsiteX87" fmla="*/ 1143 w 10000"/>
                <a:gd name="connsiteY87" fmla="*/ 711 h 9504"/>
                <a:gd name="connsiteX88" fmla="*/ 1200 w 10000"/>
                <a:gd name="connsiteY88" fmla="*/ 544 h 9504"/>
                <a:gd name="connsiteX89" fmla="*/ 1200 w 10000"/>
                <a:gd name="connsiteY89" fmla="*/ 167 h 9504"/>
                <a:gd name="connsiteX90" fmla="*/ 1200 w 10000"/>
                <a:gd name="connsiteY90" fmla="*/ 41 h 9504"/>
                <a:gd name="connsiteX91" fmla="*/ 1257 w 10000"/>
                <a:gd name="connsiteY91" fmla="*/ 0 h 9504"/>
                <a:gd name="connsiteX92" fmla="*/ 7091 w 10000"/>
                <a:gd name="connsiteY92" fmla="*/ 1132 h 9504"/>
                <a:gd name="connsiteX0" fmla="*/ 7091 w 9530"/>
                <a:gd name="connsiteY0" fmla="*/ 1191 h 10021"/>
                <a:gd name="connsiteX1" fmla="*/ 5775 w 9530"/>
                <a:gd name="connsiteY1" fmla="*/ 5505 h 10021"/>
                <a:gd name="connsiteX2" fmla="*/ 9530 w 9530"/>
                <a:gd name="connsiteY2" fmla="*/ 9481 h 10021"/>
                <a:gd name="connsiteX3" fmla="*/ 2689 w 9530"/>
                <a:gd name="connsiteY3" fmla="*/ 9996 h 10021"/>
                <a:gd name="connsiteX4" fmla="*/ 2288 w 9530"/>
                <a:gd name="connsiteY4" fmla="*/ 9599 h 10021"/>
                <a:gd name="connsiteX5" fmla="*/ 2113 w 9530"/>
                <a:gd name="connsiteY5" fmla="*/ 9377 h 10021"/>
                <a:gd name="connsiteX6" fmla="*/ 1999 w 9530"/>
                <a:gd name="connsiteY6" fmla="*/ 9112 h 10021"/>
                <a:gd name="connsiteX7" fmla="*/ 1886 w 9530"/>
                <a:gd name="connsiteY7" fmla="*/ 8850 h 10021"/>
                <a:gd name="connsiteX8" fmla="*/ 1829 w 9530"/>
                <a:gd name="connsiteY8" fmla="*/ 8540 h 10021"/>
                <a:gd name="connsiteX9" fmla="*/ 1886 w 9530"/>
                <a:gd name="connsiteY9" fmla="*/ 8456 h 10021"/>
                <a:gd name="connsiteX10" fmla="*/ 1886 w 9530"/>
                <a:gd name="connsiteY10" fmla="*/ 8408 h 10021"/>
                <a:gd name="connsiteX11" fmla="*/ 1999 w 9530"/>
                <a:gd name="connsiteY11" fmla="*/ 8322 h 10021"/>
                <a:gd name="connsiteX12" fmla="*/ 2113 w 9530"/>
                <a:gd name="connsiteY12" fmla="*/ 8232 h 10021"/>
                <a:gd name="connsiteX13" fmla="*/ 2173 w 9530"/>
                <a:gd name="connsiteY13" fmla="*/ 8190 h 10021"/>
                <a:gd name="connsiteX14" fmla="*/ 2173 w 9530"/>
                <a:gd name="connsiteY14" fmla="*/ 8102 h 10021"/>
                <a:gd name="connsiteX15" fmla="*/ 2173 w 9530"/>
                <a:gd name="connsiteY15" fmla="*/ 8013 h 10021"/>
                <a:gd name="connsiteX16" fmla="*/ 2058 w 9530"/>
                <a:gd name="connsiteY16" fmla="*/ 7926 h 10021"/>
                <a:gd name="connsiteX17" fmla="*/ 1829 w 9530"/>
                <a:gd name="connsiteY17" fmla="*/ 7748 h 10021"/>
                <a:gd name="connsiteX18" fmla="*/ 1602 w 9530"/>
                <a:gd name="connsiteY18" fmla="*/ 7617 h 10021"/>
                <a:gd name="connsiteX19" fmla="*/ 1486 w 9530"/>
                <a:gd name="connsiteY19" fmla="*/ 7484 h 10021"/>
                <a:gd name="connsiteX20" fmla="*/ 1486 w 9530"/>
                <a:gd name="connsiteY20" fmla="*/ 7398 h 10021"/>
                <a:gd name="connsiteX21" fmla="*/ 1544 w 9530"/>
                <a:gd name="connsiteY21" fmla="*/ 7001 h 10021"/>
                <a:gd name="connsiteX22" fmla="*/ 1544 w 9530"/>
                <a:gd name="connsiteY22" fmla="*/ 6826 h 10021"/>
                <a:gd name="connsiteX23" fmla="*/ 1486 w 9530"/>
                <a:gd name="connsiteY23" fmla="*/ 6648 h 10021"/>
                <a:gd name="connsiteX24" fmla="*/ 1658 w 9530"/>
                <a:gd name="connsiteY24" fmla="*/ 6648 h 10021"/>
                <a:gd name="connsiteX25" fmla="*/ 1770 w 9530"/>
                <a:gd name="connsiteY25" fmla="*/ 6870 h 10021"/>
                <a:gd name="connsiteX26" fmla="*/ 1999 w 9530"/>
                <a:gd name="connsiteY26" fmla="*/ 7045 h 10021"/>
                <a:gd name="connsiteX27" fmla="*/ 1999 w 9530"/>
                <a:gd name="connsiteY27" fmla="*/ 6955 h 10021"/>
                <a:gd name="connsiteX28" fmla="*/ 1999 w 9530"/>
                <a:gd name="connsiteY28" fmla="*/ 6911 h 10021"/>
                <a:gd name="connsiteX29" fmla="*/ 1942 w 9530"/>
                <a:gd name="connsiteY29" fmla="*/ 6826 h 10021"/>
                <a:gd name="connsiteX30" fmla="*/ 1886 w 9530"/>
                <a:gd name="connsiteY30" fmla="*/ 6737 h 10021"/>
                <a:gd name="connsiteX31" fmla="*/ 1829 w 9530"/>
                <a:gd name="connsiteY31" fmla="*/ 6605 h 10021"/>
                <a:gd name="connsiteX32" fmla="*/ 1770 w 9530"/>
                <a:gd name="connsiteY32" fmla="*/ 6473 h 10021"/>
                <a:gd name="connsiteX33" fmla="*/ 1829 w 9530"/>
                <a:gd name="connsiteY33" fmla="*/ 6384 h 10021"/>
                <a:gd name="connsiteX34" fmla="*/ 1886 w 9530"/>
                <a:gd name="connsiteY34" fmla="*/ 6340 h 10021"/>
                <a:gd name="connsiteX35" fmla="*/ 1999 w 9530"/>
                <a:gd name="connsiteY35" fmla="*/ 6297 h 10021"/>
                <a:gd name="connsiteX36" fmla="*/ 2058 w 9530"/>
                <a:gd name="connsiteY36" fmla="*/ 6208 h 10021"/>
                <a:gd name="connsiteX37" fmla="*/ 1999 w 9530"/>
                <a:gd name="connsiteY37" fmla="*/ 6165 h 10021"/>
                <a:gd name="connsiteX38" fmla="*/ 1886 w 9530"/>
                <a:gd name="connsiteY38" fmla="*/ 6121 h 10021"/>
                <a:gd name="connsiteX39" fmla="*/ 1829 w 9530"/>
                <a:gd name="connsiteY39" fmla="*/ 6121 h 10021"/>
                <a:gd name="connsiteX40" fmla="*/ 1713 w 9530"/>
                <a:gd name="connsiteY40" fmla="*/ 6165 h 10021"/>
                <a:gd name="connsiteX41" fmla="*/ 1658 w 9530"/>
                <a:gd name="connsiteY41" fmla="*/ 6297 h 10021"/>
                <a:gd name="connsiteX42" fmla="*/ 1658 w 9530"/>
                <a:gd name="connsiteY42" fmla="*/ 6648 h 10021"/>
                <a:gd name="connsiteX43" fmla="*/ 1486 w 9530"/>
                <a:gd name="connsiteY43" fmla="*/ 6560 h 10021"/>
                <a:gd name="connsiteX44" fmla="*/ 1315 w 9530"/>
                <a:gd name="connsiteY44" fmla="*/ 6251 h 10021"/>
                <a:gd name="connsiteX45" fmla="*/ 1200 w 9530"/>
                <a:gd name="connsiteY45" fmla="*/ 6165 h 10021"/>
                <a:gd name="connsiteX46" fmla="*/ 1029 w 9530"/>
                <a:gd name="connsiteY46" fmla="*/ 6165 h 10021"/>
                <a:gd name="connsiteX47" fmla="*/ 971 w 9530"/>
                <a:gd name="connsiteY47" fmla="*/ 6121 h 10021"/>
                <a:gd name="connsiteX48" fmla="*/ 971 w 9530"/>
                <a:gd name="connsiteY48" fmla="*/ 6031 h 10021"/>
                <a:gd name="connsiteX49" fmla="*/ 1029 w 9530"/>
                <a:gd name="connsiteY49" fmla="*/ 5901 h 10021"/>
                <a:gd name="connsiteX50" fmla="*/ 1029 w 9530"/>
                <a:gd name="connsiteY50" fmla="*/ 5812 h 10021"/>
                <a:gd name="connsiteX51" fmla="*/ 1029 w 9530"/>
                <a:gd name="connsiteY51" fmla="*/ 5636 h 10021"/>
                <a:gd name="connsiteX52" fmla="*/ 913 w 9530"/>
                <a:gd name="connsiteY52" fmla="*/ 5461 h 10021"/>
                <a:gd name="connsiteX53" fmla="*/ 688 w 9530"/>
                <a:gd name="connsiteY53" fmla="*/ 5152 h 10021"/>
                <a:gd name="connsiteX54" fmla="*/ 399 w 9530"/>
                <a:gd name="connsiteY54" fmla="*/ 4843 h 10021"/>
                <a:gd name="connsiteX55" fmla="*/ 285 w 9530"/>
                <a:gd name="connsiteY55" fmla="*/ 4712 h 10021"/>
                <a:gd name="connsiteX56" fmla="*/ 285 w 9530"/>
                <a:gd name="connsiteY56" fmla="*/ 4536 h 10021"/>
                <a:gd name="connsiteX57" fmla="*/ 285 w 9530"/>
                <a:gd name="connsiteY57" fmla="*/ 4448 h 10021"/>
                <a:gd name="connsiteX58" fmla="*/ 342 w 9530"/>
                <a:gd name="connsiteY58" fmla="*/ 4403 h 10021"/>
                <a:gd name="connsiteX59" fmla="*/ 399 w 9530"/>
                <a:gd name="connsiteY59" fmla="*/ 4358 h 10021"/>
                <a:gd name="connsiteX60" fmla="*/ 458 w 9530"/>
                <a:gd name="connsiteY60" fmla="*/ 4314 h 10021"/>
                <a:gd name="connsiteX61" fmla="*/ 399 w 9530"/>
                <a:gd name="connsiteY61" fmla="*/ 4226 h 10021"/>
                <a:gd name="connsiteX62" fmla="*/ 399 w 9530"/>
                <a:gd name="connsiteY62" fmla="*/ 4185 h 10021"/>
                <a:gd name="connsiteX63" fmla="*/ 342 w 9530"/>
                <a:gd name="connsiteY63" fmla="*/ 4138 h 10021"/>
                <a:gd name="connsiteX64" fmla="*/ 342 w 9530"/>
                <a:gd name="connsiteY64" fmla="*/ 4094 h 10021"/>
                <a:gd name="connsiteX65" fmla="*/ 399 w 9530"/>
                <a:gd name="connsiteY65" fmla="*/ 3874 h 10021"/>
                <a:gd name="connsiteX66" fmla="*/ 458 w 9530"/>
                <a:gd name="connsiteY66" fmla="*/ 3696 h 10021"/>
                <a:gd name="connsiteX67" fmla="*/ 571 w 9530"/>
                <a:gd name="connsiteY67" fmla="*/ 3566 h 10021"/>
                <a:gd name="connsiteX68" fmla="*/ 629 w 9530"/>
                <a:gd name="connsiteY68" fmla="*/ 3348 h 10021"/>
                <a:gd name="connsiteX69" fmla="*/ 571 w 9530"/>
                <a:gd name="connsiteY69" fmla="*/ 3258 h 10021"/>
                <a:gd name="connsiteX70" fmla="*/ 571 w 9530"/>
                <a:gd name="connsiteY70" fmla="*/ 3170 h 10021"/>
                <a:gd name="connsiteX71" fmla="*/ 458 w 9530"/>
                <a:gd name="connsiteY71" fmla="*/ 2995 h 10021"/>
                <a:gd name="connsiteX72" fmla="*/ 458 w 9530"/>
                <a:gd name="connsiteY72" fmla="*/ 2861 h 10021"/>
                <a:gd name="connsiteX73" fmla="*/ 399 w 9530"/>
                <a:gd name="connsiteY73" fmla="*/ 2777 h 10021"/>
                <a:gd name="connsiteX74" fmla="*/ 229 w 9530"/>
                <a:gd name="connsiteY74" fmla="*/ 2597 h 10021"/>
                <a:gd name="connsiteX75" fmla="*/ 56 w 9530"/>
                <a:gd name="connsiteY75" fmla="*/ 2465 h 10021"/>
                <a:gd name="connsiteX76" fmla="*/ 56 w 9530"/>
                <a:gd name="connsiteY76" fmla="*/ 2377 h 10021"/>
                <a:gd name="connsiteX77" fmla="*/ 0 w 9530"/>
                <a:gd name="connsiteY77" fmla="*/ 2290 h 10021"/>
                <a:gd name="connsiteX78" fmla="*/ 56 w 9530"/>
                <a:gd name="connsiteY78" fmla="*/ 2113 h 10021"/>
                <a:gd name="connsiteX79" fmla="*/ 229 w 9530"/>
                <a:gd name="connsiteY79" fmla="*/ 1937 h 10021"/>
                <a:gd name="connsiteX80" fmla="*/ 571 w 9530"/>
                <a:gd name="connsiteY80" fmla="*/ 1717 h 10021"/>
                <a:gd name="connsiteX81" fmla="*/ 688 w 9530"/>
                <a:gd name="connsiteY81" fmla="*/ 1585 h 10021"/>
                <a:gd name="connsiteX82" fmla="*/ 801 w 9530"/>
                <a:gd name="connsiteY82" fmla="*/ 1453 h 10021"/>
                <a:gd name="connsiteX83" fmla="*/ 913 w 9530"/>
                <a:gd name="connsiteY83" fmla="*/ 1100 h 10021"/>
                <a:gd name="connsiteX84" fmla="*/ 971 w 9530"/>
                <a:gd name="connsiteY84" fmla="*/ 1014 h 10021"/>
                <a:gd name="connsiteX85" fmla="*/ 1086 w 9530"/>
                <a:gd name="connsiteY85" fmla="*/ 882 h 10021"/>
                <a:gd name="connsiteX86" fmla="*/ 1143 w 9530"/>
                <a:gd name="connsiteY86" fmla="*/ 748 h 10021"/>
                <a:gd name="connsiteX87" fmla="*/ 1200 w 9530"/>
                <a:gd name="connsiteY87" fmla="*/ 572 h 10021"/>
                <a:gd name="connsiteX88" fmla="*/ 1200 w 9530"/>
                <a:gd name="connsiteY88" fmla="*/ 176 h 10021"/>
                <a:gd name="connsiteX89" fmla="*/ 1200 w 9530"/>
                <a:gd name="connsiteY89" fmla="*/ 43 h 10021"/>
                <a:gd name="connsiteX90" fmla="*/ 1257 w 9530"/>
                <a:gd name="connsiteY90" fmla="*/ 0 h 10021"/>
                <a:gd name="connsiteX91" fmla="*/ 7091 w 9530"/>
                <a:gd name="connsiteY91" fmla="*/ 1191 h 10021"/>
                <a:gd name="connsiteX0" fmla="*/ 7441 w 10000"/>
                <a:gd name="connsiteY0" fmla="*/ 1189 h 9975"/>
                <a:gd name="connsiteX1" fmla="*/ 6060 w 10000"/>
                <a:gd name="connsiteY1" fmla="*/ 5493 h 9975"/>
                <a:gd name="connsiteX2" fmla="*/ 10000 w 10000"/>
                <a:gd name="connsiteY2" fmla="*/ 9461 h 9975"/>
                <a:gd name="connsiteX3" fmla="*/ 2822 w 10000"/>
                <a:gd name="connsiteY3" fmla="*/ 9975 h 9975"/>
                <a:gd name="connsiteX4" fmla="*/ 2401 w 10000"/>
                <a:gd name="connsiteY4" fmla="*/ 9579 h 9975"/>
                <a:gd name="connsiteX5" fmla="*/ 2217 w 10000"/>
                <a:gd name="connsiteY5" fmla="*/ 9357 h 9975"/>
                <a:gd name="connsiteX6" fmla="*/ 2098 w 10000"/>
                <a:gd name="connsiteY6" fmla="*/ 9093 h 9975"/>
                <a:gd name="connsiteX7" fmla="*/ 1979 w 10000"/>
                <a:gd name="connsiteY7" fmla="*/ 8831 h 9975"/>
                <a:gd name="connsiteX8" fmla="*/ 1919 w 10000"/>
                <a:gd name="connsiteY8" fmla="*/ 8522 h 9975"/>
                <a:gd name="connsiteX9" fmla="*/ 1979 w 10000"/>
                <a:gd name="connsiteY9" fmla="*/ 8438 h 9975"/>
                <a:gd name="connsiteX10" fmla="*/ 1979 w 10000"/>
                <a:gd name="connsiteY10" fmla="*/ 8390 h 9975"/>
                <a:gd name="connsiteX11" fmla="*/ 2098 w 10000"/>
                <a:gd name="connsiteY11" fmla="*/ 8305 h 9975"/>
                <a:gd name="connsiteX12" fmla="*/ 2217 w 10000"/>
                <a:gd name="connsiteY12" fmla="*/ 8215 h 9975"/>
                <a:gd name="connsiteX13" fmla="*/ 2280 w 10000"/>
                <a:gd name="connsiteY13" fmla="*/ 8173 h 9975"/>
                <a:gd name="connsiteX14" fmla="*/ 2280 w 10000"/>
                <a:gd name="connsiteY14" fmla="*/ 8085 h 9975"/>
                <a:gd name="connsiteX15" fmla="*/ 2280 w 10000"/>
                <a:gd name="connsiteY15" fmla="*/ 7996 h 9975"/>
                <a:gd name="connsiteX16" fmla="*/ 2159 w 10000"/>
                <a:gd name="connsiteY16" fmla="*/ 7909 h 9975"/>
                <a:gd name="connsiteX17" fmla="*/ 1919 w 10000"/>
                <a:gd name="connsiteY17" fmla="*/ 7732 h 9975"/>
                <a:gd name="connsiteX18" fmla="*/ 1681 w 10000"/>
                <a:gd name="connsiteY18" fmla="*/ 7601 h 9975"/>
                <a:gd name="connsiteX19" fmla="*/ 1559 w 10000"/>
                <a:gd name="connsiteY19" fmla="*/ 7468 h 9975"/>
                <a:gd name="connsiteX20" fmla="*/ 1559 w 10000"/>
                <a:gd name="connsiteY20" fmla="*/ 7382 h 9975"/>
                <a:gd name="connsiteX21" fmla="*/ 1620 w 10000"/>
                <a:gd name="connsiteY21" fmla="*/ 6986 h 9975"/>
                <a:gd name="connsiteX22" fmla="*/ 1620 w 10000"/>
                <a:gd name="connsiteY22" fmla="*/ 6812 h 9975"/>
                <a:gd name="connsiteX23" fmla="*/ 1559 w 10000"/>
                <a:gd name="connsiteY23" fmla="*/ 6634 h 9975"/>
                <a:gd name="connsiteX24" fmla="*/ 1740 w 10000"/>
                <a:gd name="connsiteY24" fmla="*/ 6634 h 9975"/>
                <a:gd name="connsiteX25" fmla="*/ 1857 w 10000"/>
                <a:gd name="connsiteY25" fmla="*/ 6856 h 9975"/>
                <a:gd name="connsiteX26" fmla="*/ 2098 w 10000"/>
                <a:gd name="connsiteY26" fmla="*/ 7030 h 9975"/>
                <a:gd name="connsiteX27" fmla="*/ 2098 w 10000"/>
                <a:gd name="connsiteY27" fmla="*/ 6940 h 9975"/>
                <a:gd name="connsiteX28" fmla="*/ 2098 w 10000"/>
                <a:gd name="connsiteY28" fmla="*/ 6897 h 9975"/>
                <a:gd name="connsiteX29" fmla="*/ 2038 w 10000"/>
                <a:gd name="connsiteY29" fmla="*/ 6812 h 9975"/>
                <a:gd name="connsiteX30" fmla="*/ 1979 w 10000"/>
                <a:gd name="connsiteY30" fmla="*/ 6723 h 9975"/>
                <a:gd name="connsiteX31" fmla="*/ 1919 w 10000"/>
                <a:gd name="connsiteY31" fmla="*/ 6591 h 9975"/>
                <a:gd name="connsiteX32" fmla="*/ 1857 w 10000"/>
                <a:gd name="connsiteY32" fmla="*/ 6459 h 9975"/>
                <a:gd name="connsiteX33" fmla="*/ 1919 w 10000"/>
                <a:gd name="connsiteY33" fmla="*/ 6371 h 9975"/>
                <a:gd name="connsiteX34" fmla="*/ 1979 w 10000"/>
                <a:gd name="connsiteY34" fmla="*/ 6327 h 9975"/>
                <a:gd name="connsiteX35" fmla="*/ 2098 w 10000"/>
                <a:gd name="connsiteY35" fmla="*/ 6284 h 9975"/>
                <a:gd name="connsiteX36" fmla="*/ 2159 w 10000"/>
                <a:gd name="connsiteY36" fmla="*/ 6195 h 9975"/>
                <a:gd name="connsiteX37" fmla="*/ 2098 w 10000"/>
                <a:gd name="connsiteY37" fmla="*/ 6152 h 9975"/>
                <a:gd name="connsiteX38" fmla="*/ 1979 w 10000"/>
                <a:gd name="connsiteY38" fmla="*/ 6108 h 9975"/>
                <a:gd name="connsiteX39" fmla="*/ 1919 w 10000"/>
                <a:gd name="connsiteY39" fmla="*/ 6108 h 9975"/>
                <a:gd name="connsiteX40" fmla="*/ 1797 w 10000"/>
                <a:gd name="connsiteY40" fmla="*/ 6152 h 9975"/>
                <a:gd name="connsiteX41" fmla="*/ 1740 w 10000"/>
                <a:gd name="connsiteY41" fmla="*/ 6284 h 9975"/>
                <a:gd name="connsiteX42" fmla="*/ 1740 w 10000"/>
                <a:gd name="connsiteY42" fmla="*/ 6634 h 9975"/>
                <a:gd name="connsiteX43" fmla="*/ 1559 w 10000"/>
                <a:gd name="connsiteY43" fmla="*/ 6546 h 9975"/>
                <a:gd name="connsiteX44" fmla="*/ 1380 w 10000"/>
                <a:gd name="connsiteY44" fmla="*/ 6238 h 9975"/>
                <a:gd name="connsiteX45" fmla="*/ 1259 w 10000"/>
                <a:gd name="connsiteY45" fmla="*/ 6152 h 9975"/>
                <a:gd name="connsiteX46" fmla="*/ 1080 w 10000"/>
                <a:gd name="connsiteY46" fmla="*/ 6152 h 9975"/>
                <a:gd name="connsiteX47" fmla="*/ 1019 w 10000"/>
                <a:gd name="connsiteY47" fmla="*/ 6108 h 9975"/>
                <a:gd name="connsiteX48" fmla="*/ 1019 w 10000"/>
                <a:gd name="connsiteY48" fmla="*/ 6018 h 9975"/>
                <a:gd name="connsiteX49" fmla="*/ 1080 w 10000"/>
                <a:gd name="connsiteY49" fmla="*/ 5889 h 9975"/>
                <a:gd name="connsiteX50" fmla="*/ 1080 w 10000"/>
                <a:gd name="connsiteY50" fmla="*/ 5800 h 9975"/>
                <a:gd name="connsiteX51" fmla="*/ 1080 w 10000"/>
                <a:gd name="connsiteY51" fmla="*/ 5624 h 9975"/>
                <a:gd name="connsiteX52" fmla="*/ 958 w 10000"/>
                <a:gd name="connsiteY52" fmla="*/ 5450 h 9975"/>
                <a:gd name="connsiteX53" fmla="*/ 722 w 10000"/>
                <a:gd name="connsiteY53" fmla="*/ 5141 h 9975"/>
                <a:gd name="connsiteX54" fmla="*/ 419 w 10000"/>
                <a:gd name="connsiteY54" fmla="*/ 4833 h 9975"/>
                <a:gd name="connsiteX55" fmla="*/ 299 w 10000"/>
                <a:gd name="connsiteY55" fmla="*/ 4702 h 9975"/>
                <a:gd name="connsiteX56" fmla="*/ 299 w 10000"/>
                <a:gd name="connsiteY56" fmla="*/ 4526 h 9975"/>
                <a:gd name="connsiteX57" fmla="*/ 299 w 10000"/>
                <a:gd name="connsiteY57" fmla="*/ 4439 h 9975"/>
                <a:gd name="connsiteX58" fmla="*/ 359 w 10000"/>
                <a:gd name="connsiteY58" fmla="*/ 4394 h 9975"/>
                <a:gd name="connsiteX59" fmla="*/ 419 w 10000"/>
                <a:gd name="connsiteY59" fmla="*/ 4349 h 9975"/>
                <a:gd name="connsiteX60" fmla="*/ 481 w 10000"/>
                <a:gd name="connsiteY60" fmla="*/ 4305 h 9975"/>
                <a:gd name="connsiteX61" fmla="*/ 419 w 10000"/>
                <a:gd name="connsiteY61" fmla="*/ 4217 h 9975"/>
                <a:gd name="connsiteX62" fmla="*/ 419 w 10000"/>
                <a:gd name="connsiteY62" fmla="*/ 4176 h 9975"/>
                <a:gd name="connsiteX63" fmla="*/ 359 w 10000"/>
                <a:gd name="connsiteY63" fmla="*/ 4129 h 9975"/>
                <a:gd name="connsiteX64" fmla="*/ 359 w 10000"/>
                <a:gd name="connsiteY64" fmla="*/ 4085 h 9975"/>
                <a:gd name="connsiteX65" fmla="*/ 419 w 10000"/>
                <a:gd name="connsiteY65" fmla="*/ 3866 h 9975"/>
                <a:gd name="connsiteX66" fmla="*/ 481 w 10000"/>
                <a:gd name="connsiteY66" fmla="*/ 3688 h 9975"/>
                <a:gd name="connsiteX67" fmla="*/ 599 w 10000"/>
                <a:gd name="connsiteY67" fmla="*/ 3559 h 9975"/>
                <a:gd name="connsiteX68" fmla="*/ 660 w 10000"/>
                <a:gd name="connsiteY68" fmla="*/ 3341 h 9975"/>
                <a:gd name="connsiteX69" fmla="*/ 599 w 10000"/>
                <a:gd name="connsiteY69" fmla="*/ 3251 h 9975"/>
                <a:gd name="connsiteX70" fmla="*/ 599 w 10000"/>
                <a:gd name="connsiteY70" fmla="*/ 3163 h 9975"/>
                <a:gd name="connsiteX71" fmla="*/ 481 w 10000"/>
                <a:gd name="connsiteY71" fmla="*/ 2989 h 9975"/>
                <a:gd name="connsiteX72" fmla="*/ 481 w 10000"/>
                <a:gd name="connsiteY72" fmla="*/ 2855 h 9975"/>
                <a:gd name="connsiteX73" fmla="*/ 419 w 10000"/>
                <a:gd name="connsiteY73" fmla="*/ 2771 h 9975"/>
                <a:gd name="connsiteX74" fmla="*/ 240 w 10000"/>
                <a:gd name="connsiteY74" fmla="*/ 2592 h 9975"/>
                <a:gd name="connsiteX75" fmla="*/ 59 w 10000"/>
                <a:gd name="connsiteY75" fmla="*/ 2460 h 9975"/>
                <a:gd name="connsiteX76" fmla="*/ 59 w 10000"/>
                <a:gd name="connsiteY76" fmla="*/ 2372 h 9975"/>
                <a:gd name="connsiteX77" fmla="*/ 0 w 10000"/>
                <a:gd name="connsiteY77" fmla="*/ 2285 h 9975"/>
                <a:gd name="connsiteX78" fmla="*/ 59 w 10000"/>
                <a:gd name="connsiteY78" fmla="*/ 2109 h 9975"/>
                <a:gd name="connsiteX79" fmla="*/ 240 w 10000"/>
                <a:gd name="connsiteY79" fmla="*/ 1933 h 9975"/>
                <a:gd name="connsiteX80" fmla="*/ 599 w 10000"/>
                <a:gd name="connsiteY80" fmla="*/ 1713 h 9975"/>
                <a:gd name="connsiteX81" fmla="*/ 722 w 10000"/>
                <a:gd name="connsiteY81" fmla="*/ 1582 h 9975"/>
                <a:gd name="connsiteX82" fmla="*/ 841 w 10000"/>
                <a:gd name="connsiteY82" fmla="*/ 1450 h 9975"/>
                <a:gd name="connsiteX83" fmla="*/ 958 w 10000"/>
                <a:gd name="connsiteY83" fmla="*/ 1098 h 9975"/>
                <a:gd name="connsiteX84" fmla="*/ 1019 w 10000"/>
                <a:gd name="connsiteY84" fmla="*/ 1012 h 9975"/>
                <a:gd name="connsiteX85" fmla="*/ 1140 w 10000"/>
                <a:gd name="connsiteY85" fmla="*/ 880 h 9975"/>
                <a:gd name="connsiteX86" fmla="*/ 1199 w 10000"/>
                <a:gd name="connsiteY86" fmla="*/ 746 h 9975"/>
                <a:gd name="connsiteX87" fmla="*/ 1259 w 10000"/>
                <a:gd name="connsiteY87" fmla="*/ 571 h 9975"/>
                <a:gd name="connsiteX88" fmla="*/ 1259 w 10000"/>
                <a:gd name="connsiteY88" fmla="*/ 176 h 9975"/>
                <a:gd name="connsiteX89" fmla="*/ 1259 w 10000"/>
                <a:gd name="connsiteY89" fmla="*/ 43 h 9975"/>
                <a:gd name="connsiteX90" fmla="*/ 1319 w 10000"/>
                <a:gd name="connsiteY90" fmla="*/ 0 h 9975"/>
                <a:gd name="connsiteX91" fmla="*/ 7441 w 10000"/>
                <a:gd name="connsiteY91" fmla="*/ 1189 h 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000" h="9975">
                  <a:moveTo>
                    <a:pt x="7441" y="1189"/>
                  </a:moveTo>
                  <a:lnTo>
                    <a:pt x="6060" y="5493"/>
                  </a:lnTo>
                  <a:lnTo>
                    <a:pt x="10000" y="9461"/>
                  </a:lnTo>
                  <a:lnTo>
                    <a:pt x="2822" y="9975"/>
                  </a:lnTo>
                  <a:lnTo>
                    <a:pt x="2401" y="9579"/>
                  </a:lnTo>
                  <a:cubicBezTo>
                    <a:pt x="2340" y="9504"/>
                    <a:pt x="2278" y="9432"/>
                    <a:pt x="2217" y="9357"/>
                  </a:cubicBezTo>
                  <a:cubicBezTo>
                    <a:pt x="2182" y="9270"/>
                    <a:pt x="2139" y="9182"/>
                    <a:pt x="2098" y="9093"/>
                  </a:cubicBezTo>
                  <a:cubicBezTo>
                    <a:pt x="2060" y="9008"/>
                    <a:pt x="2020" y="8917"/>
                    <a:pt x="1979" y="8831"/>
                  </a:cubicBezTo>
                  <a:cubicBezTo>
                    <a:pt x="1960" y="8729"/>
                    <a:pt x="1940" y="8626"/>
                    <a:pt x="1919" y="8522"/>
                  </a:cubicBezTo>
                  <a:cubicBezTo>
                    <a:pt x="1940" y="8493"/>
                    <a:pt x="1960" y="8465"/>
                    <a:pt x="1979" y="8438"/>
                  </a:cubicBezTo>
                  <a:lnTo>
                    <a:pt x="1979" y="8390"/>
                  </a:lnTo>
                  <a:cubicBezTo>
                    <a:pt x="2020" y="8362"/>
                    <a:pt x="2060" y="8332"/>
                    <a:pt x="2098" y="8305"/>
                  </a:cubicBezTo>
                  <a:cubicBezTo>
                    <a:pt x="2139" y="8276"/>
                    <a:pt x="2179" y="8244"/>
                    <a:pt x="2217" y="8215"/>
                  </a:cubicBezTo>
                  <a:cubicBezTo>
                    <a:pt x="2238" y="8200"/>
                    <a:pt x="2260" y="8185"/>
                    <a:pt x="2280" y="8173"/>
                  </a:cubicBezTo>
                  <a:lnTo>
                    <a:pt x="2280" y="8085"/>
                  </a:lnTo>
                  <a:lnTo>
                    <a:pt x="2280" y="7996"/>
                  </a:lnTo>
                  <a:cubicBezTo>
                    <a:pt x="2240" y="7967"/>
                    <a:pt x="2199" y="7939"/>
                    <a:pt x="2159" y="7909"/>
                  </a:cubicBezTo>
                  <a:lnTo>
                    <a:pt x="1919" y="7732"/>
                  </a:lnTo>
                  <a:lnTo>
                    <a:pt x="1681" y="7601"/>
                  </a:lnTo>
                  <a:cubicBezTo>
                    <a:pt x="1639" y="7557"/>
                    <a:pt x="1599" y="7511"/>
                    <a:pt x="1559" y="7468"/>
                  </a:cubicBezTo>
                  <a:lnTo>
                    <a:pt x="1559" y="7382"/>
                  </a:lnTo>
                  <a:cubicBezTo>
                    <a:pt x="1579" y="7249"/>
                    <a:pt x="1598" y="7118"/>
                    <a:pt x="1620" y="6986"/>
                  </a:cubicBezTo>
                  <a:lnTo>
                    <a:pt x="1620" y="6812"/>
                  </a:lnTo>
                  <a:cubicBezTo>
                    <a:pt x="1598" y="6752"/>
                    <a:pt x="1579" y="6694"/>
                    <a:pt x="1559" y="6634"/>
                  </a:cubicBezTo>
                  <a:lnTo>
                    <a:pt x="1740" y="6634"/>
                  </a:lnTo>
                  <a:cubicBezTo>
                    <a:pt x="1781" y="6706"/>
                    <a:pt x="1818" y="6781"/>
                    <a:pt x="1857" y="6856"/>
                  </a:cubicBezTo>
                  <a:lnTo>
                    <a:pt x="2098" y="7030"/>
                  </a:lnTo>
                  <a:lnTo>
                    <a:pt x="2098" y="6940"/>
                  </a:lnTo>
                  <a:lnTo>
                    <a:pt x="2098" y="6897"/>
                  </a:lnTo>
                  <a:cubicBezTo>
                    <a:pt x="2080" y="6868"/>
                    <a:pt x="2060" y="6840"/>
                    <a:pt x="2038" y="6812"/>
                  </a:cubicBezTo>
                  <a:cubicBezTo>
                    <a:pt x="2019" y="6781"/>
                    <a:pt x="2001" y="6752"/>
                    <a:pt x="1979" y="6723"/>
                  </a:cubicBezTo>
                  <a:cubicBezTo>
                    <a:pt x="1960" y="6678"/>
                    <a:pt x="1940" y="6633"/>
                    <a:pt x="1919" y="6591"/>
                  </a:cubicBezTo>
                  <a:cubicBezTo>
                    <a:pt x="1899" y="6546"/>
                    <a:pt x="1880" y="6502"/>
                    <a:pt x="1857" y="6459"/>
                  </a:cubicBezTo>
                  <a:cubicBezTo>
                    <a:pt x="1880" y="6429"/>
                    <a:pt x="1899" y="6400"/>
                    <a:pt x="1919" y="6371"/>
                  </a:cubicBezTo>
                  <a:cubicBezTo>
                    <a:pt x="1940" y="6356"/>
                    <a:pt x="1960" y="6341"/>
                    <a:pt x="1979" y="6327"/>
                  </a:cubicBezTo>
                  <a:cubicBezTo>
                    <a:pt x="2019" y="6313"/>
                    <a:pt x="2058" y="6298"/>
                    <a:pt x="2098" y="6284"/>
                  </a:cubicBezTo>
                  <a:cubicBezTo>
                    <a:pt x="2120" y="6254"/>
                    <a:pt x="2139" y="6224"/>
                    <a:pt x="2159" y="6195"/>
                  </a:cubicBezTo>
                  <a:cubicBezTo>
                    <a:pt x="2139" y="6181"/>
                    <a:pt x="2120" y="6165"/>
                    <a:pt x="2098" y="6152"/>
                  </a:cubicBezTo>
                  <a:cubicBezTo>
                    <a:pt x="2058" y="6137"/>
                    <a:pt x="2019" y="6121"/>
                    <a:pt x="1979" y="6108"/>
                  </a:cubicBezTo>
                  <a:lnTo>
                    <a:pt x="1919" y="6108"/>
                  </a:lnTo>
                  <a:cubicBezTo>
                    <a:pt x="1878" y="6121"/>
                    <a:pt x="1838" y="6137"/>
                    <a:pt x="1797" y="6152"/>
                  </a:cubicBezTo>
                  <a:cubicBezTo>
                    <a:pt x="1780" y="6195"/>
                    <a:pt x="1760" y="6239"/>
                    <a:pt x="1740" y="6284"/>
                  </a:cubicBezTo>
                  <a:lnTo>
                    <a:pt x="1740" y="6634"/>
                  </a:lnTo>
                  <a:lnTo>
                    <a:pt x="1559" y="6546"/>
                  </a:lnTo>
                  <a:cubicBezTo>
                    <a:pt x="1499" y="6442"/>
                    <a:pt x="1441" y="6341"/>
                    <a:pt x="1380" y="6238"/>
                  </a:cubicBezTo>
                  <a:cubicBezTo>
                    <a:pt x="1340" y="6209"/>
                    <a:pt x="1299" y="6180"/>
                    <a:pt x="1259" y="6152"/>
                  </a:cubicBezTo>
                  <a:lnTo>
                    <a:pt x="1080" y="6152"/>
                  </a:lnTo>
                  <a:cubicBezTo>
                    <a:pt x="1059" y="6135"/>
                    <a:pt x="1039" y="6121"/>
                    <a:pt x="1019" y="6108"/>
                  </a:cubicBezTo>
                  <a:lnTo>
                    <a:pt x="1019" y="6018"/>
                  </a:lnTo>
                  <a:cubicBezTo>
                    <a:pt x="1039" y="5973"/>
                    <a:pt x="1059" y="5930"/>
                    <a:pt x="1080" y="5889"/>
                  </a:cubicBezTo>
                  <a:lnTo>
                    <a:pt x="1080" y="5800"/>
                  </a:lnTo>
                  <a:lnTo>
                    <a:pt x="1080" y="5624"/>
                  </a:lnTo>
                  <a:cubicBezTo>
                    <a:pt x="1039" y="5566"/>
                    <a:pt x="999" y="5506"/>
                    <a:pt x="958" y="5450"/>
                  </a:cubicBezTo>
                  <a:cubicBezTo>
                    <a:pt x="878" y="5347"/>
                    <a:pt x="801" y="5242"/>
                    <a:pt x="722" y="5141"/>
                  </a:cubicBezTo>
                  <a:lnTo>
                    <a:pt x="419" y="4833"/>
                  </a:lnTo>
                  <a:cubicBezTo>
                    <a:pt x="380" y="4789"/>
                    <a:pt x="341" y="4746"/>
                    <a:pt x="299" y="4702"/>
                  </a:cubicBezTo>
                  <a:lnTo>
                    <a:pt x="299" y="4526"/>
                  </a:lnTo>
                  <a:lnTo>
                    <a:pt x="299" y="4439"/>
                  </a:lnTo>
                  <a:cubicBezTo>
                    <a:pt x="318" y="4423"/>
                    <a:pt x="339" y="4408"/>
                    <a:pt x="359" y="4394"/>
                  </a:cubicBezTo>
                  <a:cubicBezTo>
                    <a:pt x="380" y="4380"/>
                    <a:pt x="400" y="4365"/>
                    <a:pt x="419" y="4349"/>
                  </a:cubicBezTo>
                  <a:cubicBezTo>
                    <a:pt x="441" y="4334"/>
                    <a:pt x="461" y="4321"/>
                    <a:pt x="481" y="4305"/>
                  </a:cubicBezTo>
                  <a:cubicBezTo>
                    <a:pt x="461" y="4274"/>
                    <a:pt x="440" y="4248"/>
                    <a:pt x="419" y="4217"/>
                  </a:cubicBezTo>
                  <a:lnTo>
                    <a:pt x="419" y="4176"/>
                  </a:lnTo>
                  <a:cubicBezTo>
                    <a:pt x="400" y="4157"/>
                    <a:pt x="380" y="4144"/>
                    <a:pt x="359" y="4129"/>
                  </a:cubicBezTo>
                  <a:lnTo>
                    <a:pt x="359" y="4085"/>
                  </a:lnTo>
                  <a:cubicBezTo>
                    <a:pt x="380" y="4013"/>
                    <a:pt x="400" y="3940"/>
                    <a:pt x="419" y="3866"/>
                  </a:cubicBezTo>
                  <a:cubicBezTo>
                    <a:pt x="440" y="3807"/>
                    <a:pt x="461" y="3750"/>
                    <a:pt x="481" y="3688"/>
                  </a:cubicBezTo>
                  <a:cubicBezTo>
                    <a:pt x="520" y="3645"/>
                    <a:pt x="559" y="3601"/>
                    <a:pt x="599" y="3559"/>
                  </a:cubicBezTo>
                  <a:cubicBezTo>
                    <a:pt x="620" y="3486"/>
                    <a:pt x="639" y="3414"/>
                    <a:pt x="660" y="3341"/>
                  </a:cubicBezTo>
                  <a:cubicBezTo>
                    <a:pt x="639" y="3308"/>
                    <a:pt x="620" y="3281"/>
                    <a:pt x="599" y="3251"/>
                  </a:cubicBezTo>
                  <a:lnTo>
                    <a:pt x="599" y="3163"/>
                  </a:lnTo>
                  <a:cubicBezTo>
                    <a:pt x="558" y="3104"/>
                    <a:pt x="519" y="3049"/>
                    <a:pt x="481" y="2989"/>
                  </a:cubicBezTo>
                  <a:lnTo>
                    <a:pt x="481" y="2855"/>
                  </a:lnTo>
                  <a:cubicBezTo>
                    <a:pt x="461" y="2828"/>
                    <a:pt x="440" y="2797"/>
                    <a:pt x="419" y="2771"/>
                  </a:cubicBezTo>
                  <a:cubicBezTo>
                    <a:pt x="360" y="2709"/>
                    <a:pt x="299" y="2653"/>
                    <a:pt x="240" y="2592"/>
                  </a:cubicBezTo>
                  <a:lnTo>
                    <a:pt x="59" y="2460"/>
                  </a:lnTo>
                  <a:lnTo>
                    <a:pt x="59" y="2372"/>
                  </a:lnTo>
                  <a:cubicBezTo>
                    <a:pt x="40" y="2343"/>
                    <a:pt x="20" y="2315"/>
                    <a:pt x="0" y="2285"/>
                  </a:cubicBezTo>
                  <a:cubicBezTo>
                    <a:pt x="20" y="2225"/>
                    <a:pt x="40" y="2167"/>
                    <a:pt x="59" y="2109"/>
                  </a:cubicBezTo>
                  <a:cubicBezTo>
                    <a:pt x="120" y="2051"/>
                    <a:pt x="179" y="1991"/>
                    <a:pt x="240" y="1933"/>
                  </a:cubicBezTo>
                  <a:lnTo>
                    <a:pt x="599" y="1713"/>
                  </a:lnTo>
                  <a:cubicBezTo>
                    <a:pt x="641" y="1669"/>
                    <a:pt x="678" y="1627"/>
                    <a:pt x="722" y="1582"/>
                  </a:cubicBezTo>
                  <a:cubicBezTo>
                    <a:pt x="761" y="1537"/>
                    <a:pt x="799" y="1494"/>
                    <a:pt x="841" y="1450"/>
                  </a:cubicBezTo>
                  <a:cubicBezTo>
                    <a:pt x="880" y="1331"/>
                    <a:pt x="919" y="1213"/>
                    <a:pt x="958" y="1098"/>
                  </a:cubicBezTo>
                  <a:cubicBezTo>
                    <a:pt x="979" y="1071"/>
                    <a:pt x="999" y="1041"/>
                    <a:pt x="1019" y="1012"/>
                  </a:cubicBezTo>
                  <a:cubicBezTo>
                    <a:pt x="1059" y="968"/>
                    <a:pt x="1101" y="925"/>
                    <a:pt x="1140" y="880"/>
                  </a:cubicBezTo>
                  <a:cubicBezTo>
                    <a:pt x="1159" y="837"/>
                    <a:pt x="1177" y="790"/>
                    <a:pt x="1199" y="746"/>
                  </a:cubicBezTo>
                  <a:cubicBezTo>
                    <a:pt x="1219" y="689"/>
                    <a:pt x="1239" y="629"/>
                    <a:pt x="1259" y="571"/>
                  </a:cubicBezTo>
                  <a:lnTo>
                    <a:pt x="1259" y="176"/>
                  </a:lnTo>
                  <a:lnTo>
                    <a:pt x="1259" y="43"/>
                  </a:lnTo>
                  <a:cubicBezTo>
                    <a:pt x="1279" y="31"/>
                    <a:pt x="1299" y="13"/>
                    <a:pt x="1319" y="0"/>
                  </a:cubicBezTo>
                  <a:lnTo>
                    <a:pt x="7441" y="1189"/>
                  </a:lnTo>
                  <a:close/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latin typeface="Titillium WebLight"/>
              </a:endParaRP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853713-FC59-BF20-7E7D-DE0B87BFEE00}"/>
                </a:ext>
              </a:extLst>
            </p:cNvPr>
            <p:cNvGrpSpPr/>
            <p:nvPr/>
          </p:nvGrpSpPr>
          <p:grpSpPr>
            <a:xfrm>
              <a:off x="4799530" y="393475"/>
              <a:ext cx="4548940" cy="2911575"/>
              <a:chOff x="3306616" y="472182"/>
              <a:chExt cx="6227117" cy="4415640"/>
            </a:xfrm>
          </p:grpSpPr>
          <p:grpSp>
            <p:nvGrpSpPr>
              <p:cNvPr id="177" name="Group 93">
                <a:extLst>
                  <a:ext uri="{FF2B5EF4-FFF2-40B4-BE49-F238E27FC236}">
                    <a16:creationId xmlns:a16="http://schemas.microsoft.com/office/drawing/2014/main" id="{E45F5179-6BDC-068B-77BF-0787DD784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7205" y="472182"/>
                <a:ext cx="2849119" cy="2632516"/>
                <a:chOff x="2623" y="273"/>
                <a:chExt cx="1503" cy="1568"/>
              </a:xfrm>
              <a:solidFill>
                <a:srgbClr val="8FEEFF"/>
              </a:solidFill>
            </p:grpSpPr>
            <p:sp>
              <p:nvSpPr>
                <p:cNvPr id="214" name="Freeform 94">
                  <a:extLst>
                    <a:ext uri="{FF2B5EF4-FFF2-40B4-BE49-F238E27FC236}">
                      <a16:creationId xmlns:a16="http://schemas.microsoft.com/office/drawing/2014/main" id="{1FE15772-9094-DA73-F332-AE9E90299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975"/>
                  <a:ext cx="365" cy="298"/>
                </a:xfrm>
                <a:custGeom>
                  <a:avLst/>
                  <a:gdLst>
                    <a:gd name="T0" fmla="*/ 181 w 365"/>
                    <a:gd name="T1" fmla="*/ 42 h 298"/>
                    <a:gd name="T2" fmla="*/ 191 w 365"/>
                    <a:gd name="T3" fmla="*/ 44 h 298"/>
                    <a:gd name="T4" fmla="*/ 191 w 365"/>
                    <a:gd name="T5" fmla="*/ 32 h 298"/>
                    <a:gd name="T6" fmla="*/ 181 w 365"/>
                    <a:gd name="T7" fmla="*/ 20 h 298"/>
                    <a:gd name="T8" fmla="*/ 179 w 365"/>
                    <a:gd name="T9" fmla="*/ 12 h 298"/>
                    <a:gd name="T10" fmla="*/ 193 w 365"/>
                    <a:gd name="T11" fmla="*/ 12 h 298"/>
                    <a:gd name="T12" fmla="*/ 207 w 365"/>
                    <a:gd name="T13" fmla="*/ 28 h 298"/>
                    <a:gd name="T14" fmla="*/ 217 w 365"/>
                    <a:gd name="T15" fmla="*/ 72 h 298"/>
                    <a:gd name="T16" fmla="*/ 223 w 365"/>
                    <a:gd name="T17" fmla="*/ 108 h 298"/>
                    <a:gd name="T18" fmla="*/ 231 w 365"/>
                    <a:gd name="T19" fmla="*/ 94 h 298"/>
                    <a:gd name="T20" fmla="*/ 227 w 365"/>
                    <a:gd name="T21" fmla="*/ 60 h 298"/>
                    <a:gd name="T22" fmla="*/ 227 w 365"/>
                    <a:gd name="T23" fmla="*/ 0 h 298"/>
                    <a:gd name="T24" fmla="*/ 243 w 365"/>
                    <a:gd name="T25" fmla="*/ 6 h 298"/>
                    <a:gd name="T26" fmla="*/ 265 w 365"/>
                    <a:gd name="T27" fmla="*/ 14 h 298"/>
                    <a:gd name="T28" fmla="*/ 277 w 365"/>
                    <a:gd name="T29" fmla="*/ 46 h 298"/>
                    <a:gd name="T30" fmla="*/ 291 w 365"/>
                    <a:gd name="T31" fmla="*/ 108 h 298"/>
                    <a:gd name="T32" fmla="*/ 291 w 365"/>
                    <a:gd name="T33" fmla="*/ 140 h 298"/>
                    <a:gd name="T34" fmla="*/ 289 w 365"/>
                    <a:gd name="T35" fmla="*/ 152 h 298"/>
                    <a:gd name="T36" fmla="*/ 295 w 365"/>
                    <a:gd name="T37" fmla="*/ 162 h 298"/>
                    <a:gd name="T38" fmla="*/ 299 w 365"/>
                    <a:gd name="T39" fmla="*/ 174 h 298"/>
                    <a:gd name="T40" fmla="*/ 321 w 365"/>
                    <a:gd name="T41" fmla="*/ 186 h 298"/>
                    <a:gd name="T42" fmla="*/ 339 w 365"/>
                    <a:gd name="T43" fmla="*/ 202 h 298"/>
                    <a:gd name="T44" fmla="*/ 361 w 365"/>
                    <a:gd name="T45" fmla="*/ 210 h 298"/>
                    <a:gd name="T46" fmla="*/ 365 w 365"/>
                    <a:gd name="T47" fmla="*/ 228 h 298"/>
                    <a:gd name="T48" fmla="*/ 355 w 365"/>
                    <a:gd name="T49" fmla="*/ 240 h 298"/>
                    <a:gd name="T50" fmla="*/ 341 w 365"/>
                    <a:gd name="T51" fmla="*/ 238 h 298"/>
                    <a:gd name="T52" fmla="*/ 333 w 365"/>
                    <a:gd name="T53" fmla="*/ 234 h 298"/>
                    <a:gd name="T54" fmla="*/ 315 w 365"/>
                    <a:gd name="T55" fmla="*/ 236 h 298"/>
                    <a:gd name="T56" fmla="*/ 305 w 365"/>
                    <a:gd name="T57" fmla="*/ 240 h 298"/>
                    <a:gd name="T58" fmla="*/ 311 w 365"/>
                    <a:gd name="T59" fmla="*/ 258 h 298"/>
                    <a:gd name="T60" fmla="*/ 333 w 365"/>
                    <a:gd name="T61" fmla="*/ 252 h 298"/>
                    <a:gd name="T62" fmla="*/ 333 w 365"/>
                    <a:gd name="T63" fmla="*/ 264 h 298"/>
                    <a:gd name="T64" fmla="*/ 341 w 365"/>
                    <a:gd name="T65" fmla="*/ 280 h 298"/>
                    <a:gd name="T66" fmla="*/ 331 w 365"/>
                    <a:gd name="T67" fmla="*/ 292 h 298"/>
                    <a:gd name="T68" fmla="*/ 299 w 365"/>
                    <a:gd name="T69" fmla="*/ 298 h 298"/>
                    <a:gd name="T70" fmla="*/ 261 w 365"/>
                    <a:gd name="T71" fmla="*/ 284 h 298"/>
                    <a:gd name="T72" fmla="*/ 267 w 365"/>
                    <a:gd name="T73" fmla="*/ 274 h 298"/>
                    <a:gd name="T74" fmla="*/ 255 w 365"/>
                    <a:gd name="T75" fmla="*/ 266 h 298"/>
                    <a:gd name="T76" fmla="*/ 239 w 365"/>
                    <a:gd name="T77" fmla="*/ 268 h 298"/>
                    <a:gd name="T78" fmla="*/ 235 w 365"/>
                    <a:gd name="T79" fmla="*/ 256 h 298"/>
                    <a:gd name="T80" fmla="*/ 227 w 365"/>
                    <a:gd name="T81" fmla="*/ 256 h 298"/>
                    <a:gd name="T82" fmla="*/ 217 w 365"/>
                    <a:gd name="T83" fmla="*/ 272 h 298"/>
                    <a:gd name="T84" fmla="*/ 201 w 365"/>
                    <a:gd name="T85" fmla="*/ 276 h 298"/>
                    <a:gd name="T86" fmla="*/ 163 w 365"/>
                    <a:gd name="T87" fmla="*/ 286 h 298"/>
                    <a:gd name="T88" fmla="*/ 108 w 365"/>
                    <a:gd name="T89" fmla="*/ 290 h 298"/>
                    <a:gd name="T90" fmla="*/ 76 w 365"/>
                    <a:gd name="T91" fmla="*/ 286 h 298"/>
                    <a:gd name="T92" fmla="*/ 68 w 365"/>
                    <a:gd name="T93" fmla="*/ 272 h 298"/>
                    <a:gd name="T94" fmla="*/ 66 w 365"/>
                    <a:gd name="T95" fmla="*/ 256 h 298"/>
                    <a:gd name="T96" fmla="*/ 70 w 365"/>
                    <a:gd name="T97" fmla="*/ 244 h 298"/>
                    <a:gd name="T98" fmla="*/ 60 w 365"/>
                    <a:gd name="T99" fmla="*/ 232 h 298"/>
                    <a:gd name="T100" fmla="*/ 30 w 365"/>
                    <a:gd name="T101" fmla="*/ 226 h 298"/>
                    <a:gd name="T102" fmla="*/ 8 w 365"/>
                    <a:gd name="T103" fmla="*/ 208 h 298"/>
                    <a:gd name="T104" fmla="*/ 145 w 365"/>
                    <a:gd name="T105" fmla="*/ 186 h 2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65"/>
                    <a:gd name="T160" fmla="*/ 0 h 298"/>
                    <a:gd name="T161" fmla="*/ 365 w 365"/>
                    <a:gd name="T162" fmla="*/ 298 h 2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65" h="298">
                      <a:moveTo>
                        <a:pt x="175" y="40"/>
                      </a:moveTo>
                      <a:lnTo>
                        <a:pt x="179" y="40"/>
                      </a:lnTo>
                      <a:lnTo>
                        <a:pt x="181" y="42"/>
                      </a:lnTo>
                      <a:lnTo>
                        <a:pt x="185" y="44"/>
                      </a:lnTo>
                      <a:lnTo>
                        <a:pt x="189" y="44"/>
                      </a:lnTo>
                      <a:lnTo>
                        <a:pt x="191" y="44"/>
                      </a:lnTo>
                      <a:lnTo>
                        <a:pt x="191" y="40"/>
                      </a:lnTo>
                      <a:lnTo>
                        <a:pt x="193" y="36"/>
                      </a:lnTo>
                      <a:lnTo>
                        <a:pt x="191" y="32"/>
                      </a:lnTo>
                      <a:lnTo>
                        <a:pt x="191" y="28"/>
                      </a:lnTo>
                      <a:lnTo>
                        <a:pt x="185" y="24"/>
                      </a:lnTo>
                      <a:lnTo>
                        <a:pt x="181" y="20"/>
                      </a:lnTo>
                      <a:lnTo>
                        <a:pt x="179" y="18"/>
                      </a:lnTo>
                      <a:lnTo>
                        <a:pt x="177" y="14"/>
                      </a:lnTo>
                      <a:lnTo>
                        <a:pt x="179" y="12"/>
                      </a:lnTo>
                      <a:lnTo>
                        <a:pt x="181" y="10"/>
                      </a:lnTo>
                      <a:lnTo>
                        <a:pt x="185" y="10"/>
                      </a:lnTo>
                      <a:lnTo>
                        <a:pt x="193" y="12"/>
                      </a:lnTo>
                      <a:lnTo>
                        <a:pt x="199" y="18"/>
                      </a:lnTo>
                      <a:lnTo>
                        <a:pt x="203" y="24"/>
                      </a:lnTo>
                      <a:lnTo>
                        <a:pt x="207" y="28"/>
                      </a:lnTo>
                      <a:lnTo>
                        <a:pt x="207" y="36"/>
                      </a:lnTo>
                      <a:lnTo>
                        <a:pt x="211" y="50"/>
                      </a:lnTo>
                      <a:lnTo>
                        <a:pt x="217" y="72"/>
                      </a:lnTo>
                      <a:lnTo>
                        <a:pt x="217" y="96"/>
                      </a:lnTo>
                      <a:lnTo>
                        <a:pt x="221" y="102"/>
                      </a:lnTo>
                      <a:lnTo>
                        <a:pt x="223" y="108"/>
                      </a:lnTo>
                      <a:lnTo>
                        <a:pt x="221" y="116"/>
                      </a:lnTo>
                      <a:lnTo>
                        <a:pt x="227" y="102"/>
                      </a:lnTo>
                      <a:lnTo>
                        <a:pt x="231" y="94"/>
                      </a:lnTo>
                      <a:lnTo>
                        <a:pt x="231" y="88"/>
                      </a:lnTo>
                      <a:lnTo>
                        <a:pt x="231" y="74"/>
                      </a:lnTo>
                      <a:lnTo>
                        <a:pt x="227" y="60"/>
                      </a:lnTo>
                      <a:lnTo>
                        <a:pt x="225" y="24"/>
                      </a:lnTo>
                      <a:lnTo>
                        <a:pt x="225" y="12"/>
                      </a:lnTo>
                      <a:lnTo>
                        <a:pt x="227" y="0"/>
                      </a:lnTo>
                      <a:lnTo>
                        <a:pt x="233" y="0"/>
                      </a:lnTo>
                      <a:lnTo>
                        <a:pt x="239" y="4"/>
                      </a:lnTo>
                      <a:lnTo>
                        <a:pt x="243" y="6"/>
                      </a:lnTo>
                      <a:lnTo>
                        <a:pt x="249" y="6"/>
                      </a:lnTo>
                      <a:lnTo>
                        <a:pt x="255" y="8"/>
                      </a:lnTo>
                      <a:lnTo>
                        <a:pt x="265" y="14"/>
                      </a:lnTo>
                      <a:lnTo>
                        <a:pt x="271" y="24"/>
                      </a:lnTo>
                      <a:lnTo>
                        <a:pt x="275" y="34"/>
                      </a:lnTo>
                      <a:lnTo>
                        <a:pt x="277" y="46"/>
                      </a:lnTo>
                      <a:lnTo>
                        <a:pt x="281" y="68"/>
                      </a:lnTo>
                      <a:lnTo>
                        <a:pt x="287" y="88"/>
                      </a:lnTo>
                      <a:lnTo>
                        <a:pt x="291" y="108"/>
                      </a:lnTo>
                      <a:lnTo>
                        <a:pt x="293" y="130"/>
                      </a:lnTo>
                      <a:lnTo>
                        <a:pt x="293" y="136"/>
                      </a:lnTo>
                      <a:lnTo>
                        <a:pt x="291" y="140"/>
                      </a:lnTo>
                      <a:lnTo>
                        <a:pt x="287" y="144"/>
                      </a:lnTo>
                      <a:lnTo>
                        <a:pt x="285" y="148"/>
                      </a:lnTo>
                      <a:lnTo>
                        <a:pt x="289" y="152"/>
                      </a:lnTo>
                      <a:lnTo>
                        <a:pt x="295" y="156"/>
                      </a:lnTo>
                      <a:lnTo>
                        <a:pt x="293" y="160"/>
                      </a:lnTo>
                      <a:lnTo>
                        <a:pt x="295" y="162"/>
                      </a:lnTo>
                      <a:lnTo>
                        <a:pt x="295" y="166"/>
                      </a:lnTo>
                      <a:lnTo>
                        <a:pt x="297" y="170"/>
                      </a:lnTo>
                      <a:lnTo>
                        <a:pt x="299" y="174"/>
                      </a:lnTo>
                      <a:lnTo>
                        <a:pt x="301" y="180"/>
                      </a:lnTo>
                      <a:lnTo>
                        <a:pt x="311" y="182"/>
                      </a:lnTo>
                      <a:lnTo>
                        <a:pt x="321" y="186"/>
                      </a:lnTo>
                      <a:lnTo>
                        <a:pt x="327" y="192"/>
                      </a:lnTo>
                      <a:lnTo>
                        <a:pt x="333" y="198"/>
                      </a:lnTo>
                      <a:lnTo>
                        <a:pt x="339" y="202"/>
                      </a:lnTo>
                      <a:lnTo>
                        <a:pt x="347" y="204"/>
                      </a:lnTo>
                      <a:lnTo>
                        <a:pt x="353" y="206"/>
                      </a:lnTo>
                      <a:lnTo>
                        <a:pt x="361" y="210"/>
                      </a:lnTo>
                      <a:lnTo>
                        <a:pt x="363" y="214"/>
                      </a:lnTo>
                      <a:lnTo>
                        <a:pt x="365" y="218"/>
                      </a:lnTo>
                      <a:lnTo>
                        <a:pt x="365" y="228"/>
                      </a:lnTo>
                      <a:lnTo>
                        <a:pt x="365" y="234"/>
                      </a:lnTo>
                      <a:lnTo>
                        <a:pt x="365" y="240"/>
                      </a:lnTo>
                      <a:lnTo>
                        <a:pt x="355" y="240"/>
                      </a:lnTo>
                      <a:lnTo>
                        <a:pt x="351" y="238"/>
                      </a:lnTo>
                      <a:lnTo>
                        <a:pt x="347" y="236"/>
                      </a:lnTo>
                      <a:lnTo>
                        <a:pt x="341" y="238"/>
                      </a:lnTo>
                      <a:lnTo>
                        <a:pt x="337" y="238"/>
                      </a:lnTo>
                      <a:lnTo>
                        <a:pt x="335" y="236"/>
                      </a:lnTo>
                      <a:lnTo>
                        <a:pt x="333" y="234"/>
                      </a:lnTo>
                      <a:lnTo>
                        <a:pt x="329" y="232"/>
                      </a:lnTo>
                      <a:lnTo>
                        <a:pt x="321" y="234"/>
                      </a:lnTo>
                      <a:lnTo>
                        <a:pt x="315" y="236"/>
                      </a:lnTo>
                      <a:lnTo>
                        <a:pt x="309" y="234"/>
                      </a:lnTo>
                      <a:lnTo>
                        <a:pt x="307" y="232"/>
                      </a:lnTo>
                      <a:lnTo>
                        <a:pt x="305" y="240"/>
                      </a:lnTo>
                      <a:lnTo>
                        <a:pt x="307" y="246"/>
                      </a:lnTo>
                      <a:lnTo>
                        <a:pt x="309" y="252"/>
                      </a:lnTo>
                      <a:lnTo>
                        <a:pt x="311" y="258"/>
                      </a:lnTo>
                      <a:lnTo>
                        <a:pt x="313" y="264"/>
                      </a:lnTo>
                      <a:lnTo>
                        <a:pt x="323" y="258"/>
                      </a:lnTo>
                      <a:lnTo>
                        <a:pt x="333" y="252"/>
                      </a:lnTo>
                      <a:lnTo>
                        <a:pt x="335" y="258"/>
                      </a:lnTo>
                      <a:lnTo>
                        <a:pt x="335" y="262"/>
                      </a:lnTo>
                      <a:lnTo>
                        <a:pt x="333" y="264"/>
                      </a:lnTo>
                      <a:lnTo>
                        <a:pt x="333" y="268"/>
                      </a:lnTo>
                      <a:lnTo>
                        <a:pt x="341" y="268"/>
                      </a:lnTo>
                      <a:lnTo>
                        <a:pt x="341" y="280"/>
                      </a:lnTo>
                      <a:lnTo>
                        <a:pt x="341" y="282"/>
                      </a:lnTo>
                      <a:lnTo>
                        <a:pt x="339" y="286"/>
                      </a:lnTo>
                      <a:lnTo>
                        <a:pt x="331" y="292"/>
                      </a:lnTo>
                      <a:lnTo>
                        <a:pt x="319" y="296"/>
                      </a:lnTo>
                      <a:lnTo>
                        <a:pt x="309" y="298"/>
                      </a:lnTo>
                      <a:lnTo>
                        <a:pt x="299" y="298"/>
                      </a:lnTo>
                      <a:lnTo>
                        <a:pt x="279" y="292"/>
                      </a:lnTo>
                      <a:lnTo>
                        <a:pt x="261" y="286"/>
                      </a:lnTo>
                      <a:lnTo>
                        <a:pt x="261" y="284"/>
                      </a:lnTo>
                      <a:lnTo>
                        <a:pt x="263" y="280"/>
                      </a:lnTo>
                      <a:lnTo>
                        <a:pt x="267" y="278"/>
                      </a:lnTo>
                      <a:lnTo>
                        <a:pt x="267" y="274"/>
                      </a:lnTo>
                      <a:lnTo>
                        <a:pt x="259" y="272"/>
                      </a:lnTo>
                      <a:lnTo>
                        <a:pt x="257" y="270"/>
                      </a:lnTo>
                      <a:lnTo>
                        <a:pt x="255" y="266"/>
                      </a:lnTo>
                      <a:lnTo>
                        <a:pt x="249" y="268"/>
                      </a:lnTo>
                      <a:lnTo>
                        <a:pt x="243" y="270"/>
                      </a:lnTo>
                      <a:lnTo>
                        <a:pt x="239" y="268"/>
                      </a:lnTo>
                      <a:lnTo>
                        <a:pt x="237" y="266"/>
                      </a:lnTo>
                      <a:lnTo>
                        <a:pt x="235" y="260"/>
                      </a:lnTo>
                      <a:lnTo>
                        <a:pt x="235" y="256"/>
                      </a:lnTo>
                      <a:lnTo>
                        <a:pt x="235" y="254"/>
                      </a:lnTo>
                      <a:lnTo>
                        <a:pt x="231" y="254"/>
                      </a:lnTo>
                      <a:lnTo>
                        <a:pt x="227" y="256"/>
                      </a:lnTo>
                      <a:lnTo>
                        <a:pt x="223" y="262"/>
                      </a:lnTo>
                      <a:lnTo>
                        <a:pt x="219" y="268"/>
                      </a:lnTo>
                      <a:lnTo>
                        <a:pt x="217" y="272"/>
                      </a:lnTo>
                      <a:lnTo>
                        <a:pt x="213" y="274"/>
                      </a:lnTo>
                      <a:lnTo>
                        <a:pt x="207" y="274"/>
                      </a:lnTo>
                      <a:lnTo>
                        <a:pt x="201" y="276"/>
                      </a:lnTo>
                      <a:lnTo>
                        <a:pt x="193" y="276"/>
                      </a:lnTo>
                      <a:lnTo>
                        <a:pt x="187" y="278"/>
                      </a:lnTo>
                      <a:lnTo>
                        <a:pt x="163" y="286"/>
                      </a:lnTo>
                      <a:lnTo>
                        <a:pt x="151" y="290"/>
                      </a:lnTo>
                      <a:lnTo>
                        <a:pt x="135" y="292"/>
                      </a:lnTo>
                      <a:lnTo>
                        <a:pt x="108" y="290"/>
                      </a:lnTo>
                      <a:lnTo>
                        <a:pt x="88" y="286"/>
                      </a:lnTo>
                      <a:lnTo>
                        <a:pt x="80" y="286"/>
                      </a:lnTo>
                      <a:lnTo>
                        <a:pt x="76" y="286"/>
                      </a:lnTo>
                      <a:lnTo>
                        <a:pt x="72" y="286"/>
                      </a:lnTo>
                      <a:lnTo>
                        <a:pt x="72" y="278"/>
                      </a:lnTo>
                      <a:lnTo>
                        <a:pt x="68" y="272"/>
                      </a:lnTo>
                      <a:lnTo>
                        <a:pt x="66" y="266"/>
                      </a:lnTo>
                      <a:lnTo>
                        <a:pt x="66" y="260"/>
                      </a:lnTo>
                      <a:lnTo>
                        <a:pt x="66" y="256"/>
                      </a:lnTo>
                      <a:lnTo>
                        <a:pt x="68" y="252"/>
                      </a:lnTo>
                      <a:lnTo>
                        <a:pt x="70" y="248"/>
                      </a:lnTo>
                      <a:lnTo>
                        <a:pt x="70" y="244"/>
                      </a:lnTo>
                      <a:lnTo>
                        <a:pt x="68" y="238"/>
                      </a:lnTo>
                      <a:lnTo>
                        <a:pt x="66" y="234"/>
                      </a:lnTo>
                      <a:lnTo>
                        <a:pt x="60" y="232"/>
                      </a:lnTo>
                      <a:lnTo>
                        <a:pt x="54" y="230"/>
                      </a:lnTo>
                      <a:lnTo>
                        <a:pt x="42" y="228"/>
                      </a:lnTo>
                      <a:lnTo>
                        <a:pt x="30" y="226"/>
                      </a:lnTo>
                      <a:lnTo>
                        <a:pt x="22" y="222"/>
                      </a:lnTo>
                      <a:lnTo>
                        <a:pt x="16" y="218"/>
                      </a:lnTo>
                      <a:lnTo>
                        <a:pt x="8" y="208"/>
                      </a:lnTo>
                      <a:lnTo>
                        <a:pt x="2" y="196"/>
                      </a:lnTo>
                      <a:lnTo>
                        <a:pt x="0" y="182"/>
                      </a:lnTo>
                      <a:lnTo>
                        <a:pt x="145" y="186"/>
                      </a:lnTo>
                      <a:lnTo>
                        <a:pt x="175" y="4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Freeform 95">
                  <a:extLst>
                    <a:ext uri="{FF2B5EF4-FFF2-40B4-BE49-F238E27FC236}">
                      <a16:creationId xmlns:a16="http://schemas.microsoft.com/office/drawing/2014/main" id="{EF56D770-0D49-CEF1-C6B6-EDA281FBA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1071"/>
                  <a:ext cx="961" cy="770"/>
                </a:xfrm>
                <a:custGeom>
                  <a:avLst/>
                  <a:gdLst>
                    <a:gd name="T0" fmla="*/ 675 w 961"/>
                    <a:gd name="T1" fmla="*/ 760 h 770"/>
                    <a:gd name="T2" fmla="*/ 679 w 961"/>
                    <a:gd name="T3" fmla="*/ 702 h 770"/>
                    <a:gd name="T4" fmla="*/ 707 w 961"/>
                    <a:gd name="T5" fmla="*/ 628 h 770"/>
                    <a:gd name="T6" fmla="*/ 733 w 961"/>
                    <a:gd name="T7" fmla="*/ 574 h 770"/>
                    <a:gd name="T8" fmla="*/ 769 w 961"/>
                    <a:gd name="T9" fmla="*/ 542 h 770"/>
                    <a:gd name="T10" fmla="*/ 781 w 961"/>
                    <a:gd name="T11" fmla="*/ 512 h 770"/>
                    <a:gd name="T12" fmla="*/ 807 w 961"/>
                    <a:gd name="T13" fmla="*/ 482 h 770"/>
                    <a:gd name="T14" fmla="*/ 841 w 961"/>
                    <a:gd name="T15" fmla="*/ 430 h 770"/>
                    <a:gd name="T16" fmla="*/ 839 w 961"/>
                    <a:gd name="T17" fmla="*/ 394 h 770"/>
                    <a:gd name="T18" fmla="*/ 859 w 961"/>
                    <a:gd name="T19" fmla="*/ 336 h 770"/>
                    <a:gd name="T20" fmla="*/ 841 w 961"/>
                    <a:gd name="T21" fmla="*/ 308 h 770"/>
                    <a:gd name="T22" fmla="*/ 903 w 961"/>
                    <a:gd name="T23" fmla="*/ 320 h 770"/>
                    <a:gd name="T24" fmla="*/ 905 w 961"/>
                    <a:gd name="T25" fmla="*/ 296 h 770"/>
                    <a:gd name="T26" fmla="*/ 935 w 961"/>
                    <a:gd name="T27" fmla="*/ 300 h 770"/>
                    <a:gd name="T28" fmla="*/ 955 w 961"/>
                    <a:gd name="T29" fmla="*/ 254 h 770"/>
                    <a:gd name="T30" fmla="*/ 929 w 961"/>
                    <a:gd name="T31" fmla="*/ 196 h 770"/>
                    <a:gd name="T32" fmla="*/ 931 w 961"/>
                    <a:gd name="T33" fmla="*/ 154 h 770"/>
                    <a:gd name="T34" fmla="*/ 917 w 961"/>
                    <a:gd name="T35" fmla="*/ 128 h 770"/>
                    <a:gd name="T36" fmla="*/ 915 w 961"/>
                    <a:gd name="T37" fmla="*/ 108 h 770"/>
                    <a:gd name="T38" fmla="*/ 875 w 961"/>
                    <a:gd name="T39" fmla="*/ 82 h 770"/>
                    <a:gd name="T40" fmla="*/ 825 w 961"/>
                    <a:gd name="T41" fmla="*/ 94 h 770"/>
                    <a:gd name="T42" fmla="*/ 839 w 961"/>
                    <a:gd name="T43" fmla="*/ 152 h 770"/>
                    <a:gd name="T44" fmla="*/ 829 w 961"/>
                    <a:gd name="T45" fmla="*/ 240 h 770"/>
                    <a:gd name="T46" fmla="*/ 809 w 961"/>
                    <a:gd name="T47" fmla="*/ 264 h 770"/>
                    <a:gd name="T48" fmla="*/ 779 w 961"/>
                    <a:gd name="T49" fmla="*/ 214 h 770"/>
                    <a:gd name="T50" fmla="*/ 769 w 961"/>
                    <a:gd name="T51" fmla="*/ 168 h 770"/>
                    <a:gd name="T52" fmla="*/ 733 w 961"/>
                    <a:gd name="T53" fmla="*/ 170 h 770"/>
                    <a:gd name="T54" fmla="*/ 735 w 961"/>
                    <a:gd name="T55" fmla="*/ 208 h 770"/>
                    <a:gd name="T56" fmla="*/ 711 w 961"/>
                    <a:gd name="T57" fmla="*/ 160 h 770"/>
                    <a:gd name="T58" fmla="*/ 697 w 961"/>
                    <a:gd name="T59" fmla="*/ 134 h 770"/>
                    <a:gd name="T60" fmla="*/ 667 w 961"/>
                    <a:gd name="T61" fmla="*/ 134 h 770"/>
                    <a:gd name="T62" fmla="*/ 681 w 961"/>
                    <a:gd name="T63" fmla="*/ 104 h 770"/>
                    <a:gd name="T64" fmla="*/ 649 w 961"/>
                    <a:gd name="T65" fmla="*/ 58 h 770"/>
                    <a:gd name="T66" fmla="*/ 583 w 961"/>
                    <a:gd name="T67" fmla="*/ 28 h 770"/>
                    <a:gd name="T68" fmla="*/ 573 w 961"/>
                    <a:gd name="T69" fmla="*/ 72 h 770"/>
                    <a:gd name="T70" fmla="*/ 575 w 961"/>
                    <a:gd name="T71" fmla="*/ 104 h 770"/>
                    <a:gd name="T72" fmla="*/ 627 w 961"/>
                    <a:gd name="T73" fmla="*/ 154 h 770"/>
                    <a:gd name="T74" fmla="*/ 653 w 961"/>
                    <a:gd name="T75" fmla="*/ 174 h 770"/>
                    <a:gd name="T76" fmla="*/ 623 w 961"/>
                    <a:gd name="T77" fmla="*/ 244 h 770"/>
                    <a:gd name="T78" fmla="*/ 613 w 961"/>
                    <a:gd name="T79" fmla="*/ 276 h 770"/>
                    <a:gd name="T80" fmla="*/ 593 w 961"/>
                    <a:gd name="T81" fmla="*/ 284 h 770"/>
                    <a:gd name="T82" fmla="*/ 585 w 961"/>
                    <a:gd name="T83" fmla="*/ 246 h 770"/>
                    <a:gd name="T84" fmla="*/ 553 w 961"/>
                    <a:gd name="T85" fmla="*/ 220 h 770"/>
                    <a:gd name="T86" fmla="*/ 537 w 961"/>
                    <a:gd name="T87" fmla="*/ 246 h 770"/>
                    <a:gd name="T88" fmla="*/ 495 w 961"/>
                    <a:gd name="T89" fmla="*/ 268 h 770"/>
                    <a:gd name="T90" fmla="*/ 439 w 961"/>
                    <a:gd name="T91" fmla="*/ 262 h 770"/>
                    <a:gd name="T92" fmla="*/ 391 w 961"/>
                    <a:gd name="T93" fmla="*/ 240 h 770"/>
                    <a:gd name="T94" fmla="*/ 355 w 961"/>
                    <a:gd name="T95" fmla="*/ 190 h 770"/>
                    <a:gd name="T96" fmla="*/ 299 w 961"/>
                    <a:gd name="T97" fmla="*/ 210 h 770"/>
                    <a:gd name="T98" fmla="*/ 325 w 961"/>
                    <a:gd name="T99" fmla="*/ 226 h 770"/>
                    <a:gd name="T100" fmla="*/ 371 w 961"/>
                    <a:gd name="T101" fmla="*/ 218 h 770"/>
                    <a:gd name="T102" fmla="*/ 329 w 961"/>
                    <a:gd name="T103" fmla="*/ 236 h 770"/>
                    <a:gd name="T104" fmla="*/ 309 w 961"/>
                    <a:gd name="T105" fmla="*/ 262 h 770"/>
                    <a:gd name="T106" fmla="*/ 299 w 961"/>
                    <a:gd name="T107" fmla="*/ 274 h 770"/>
                    <a:gd name="T108" fmla="*/ 271 w 961"/>
                    <a:gd name="T109" fmla="*/ 238 h 770"/>
                    <a:gd name="T110" fmla="*/ 194 w 961"/>
                    <a:gd name="T111" fmla="*/ 240 h 770"/>
                    <a:gd name="T112" fmla="*/ 138 w 961"/>
                    <a:gd name="T113" fmla="*/ 210 h 770"/>
                    <a:gd name="T114" fmla="*/ 172 w 961"/>
                    <a:gd name="T115" fmla="*/ 190 h 770"/>
                    <a:gd name="T116" fmla="*/ 134 w 961"/>
                    <a:gd name="T117" fmla="*/ 146 h 770"/>
                    <a:gd name="T118" fmla="*/ 80 w 961"/>
                    <a:gd name="T119" fmla="*/ 114 h 770"/>
                    <a:gd name="T120" fmla="*/ 0 w 961"/>
                    <a:gd name="T121" fmla="*/ 166 h 7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61"/>
                    <a:gd name="T184" fmla="*/ 0 h 770"/>
                    <a:gd name="T185" fmla="*/ 961 w 961"/>
                    <a:gd name="T186" fmla="*/ 770 h 7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61" h="770">
                      <a:moveTo>
                        <a:pt x="447" y="768"/>
                      </a:moveTo>
                      <a:lnTo>
                        <a:pt x="523" y="770"/>
                      </a:lnTo>
                      <a:lnTo>
                        <a:pt x="597" y="768"/>
                      </a:lnTo>
                      <a:lnTo>
                        <a:pt x="635" y="766"/>
                      </a:lnTo>
                      <a:lnTo>
                        <a:pt x="673" y="762"/>
                      </a:lnTo>
                      <a:lnTo>
                        <a:pt x="675" y="762"/>
                      </a:lnTo>
                      <a:lnTo>
                        <a:pt x="675" y="760"/>
                      </a:lnTo>
                      <a:lnTo>
                        <a:pt x="675" y="762"/>
                      </a:lnTo>
                      <a:lnTo>
                        <a:pt x="673" y="754"/>
                      </a:lnTo>
                      <a:lnTo>
                        <a:pt x="673" y="748"/>
                      </a:lnTo>
                      <a:lnTo>
                        <a:pt x="675" y="742"/>
                      </a:lnTo>
                      <a:lnTo>
                        <a:pt x="675" y="732"/>
                      </a:lnTo>
                      <a:lnTo>
                        <a:pt x="677" y="718"/>
                      </a:lnTo>
                      <a:lnTo>
                        <a:pt x="679" y="702"/>
                      </a:lnTo>
                      <a:lnTo>
                        <a:pt x="689" y="672"/>
                      </a:lnTo>
                      <a:lnTo>
                        <a:pt x="693" y="666"/>
                      </a:lnTo>
                      <a:lnTo>
                        <a:pt x="699" y="660"/>
                      </a:lnTo>
                      <a:lnTo>
                        <a:pt x="703" y="652"/>
                      </a:lnTo>
                      <a:lnTo>
                        <a:pt x="703" y="640"/>
                      </a:lnTo>
                      <a:lnTo>
                        <a:pt x="705" y="634"/>
                      </a:lnTo>
                      <a:lnTo>
                        <a:pt x="707" y="628"/>
                      </a:lnTo>
                      <a:lnTo>
                        <a:pt x="715" y="614"/>
                      </a:lnTo>
                      <a:lnTo>
                        <a:pt x="725" y="602"/>
                      </a:lnTo>
                      <a:lnTo>
                        <a:pt x="731" y="592"/>
                      </a:lnTo>
                      <a:lnTo>
                        <a:pt x="731" y="586"/>
                      </a:lnTo>
                      <a:lnTo>
                        <a:pt x="731" y="582"/>
                      </a:lnTo>
                      <a:lnTo>
                        <a:pt x="731" y="578"/>
                      </a:lnTo>
                      <a:lnTo>
                        <a:pt x="733" y="574"/>
                      </a:lnTo>
                      <a:lnTo>
                        <a:pt x="743" y="574"/>
                      </a:lnTo>
                      <a:lnTo>
                        <a:pt x="751" y="574"/>
                      </a:lnTo>
                      <a:lnTo>
                        <a:pt x="757" y="570"/>
                      </a:lnTo>
                      <a:lnTo>
                        <a:pt x="765" y="564"/>
                      </a:lnTo>
                      <a:lnTo>
                        <a:pt x="769" y="556"/>
                      </a:lnTo>
                      <a:lnTo>
                        <a:pt x="771" y="548"/>
                      </a:lnTo>
                      <a:lnTo>
                        <a:pt x="769" y="542"/>
                      </a:lnTo>
                      <a:lnTo>
                        <a:pt x="767" y="538"/>
                      </a:lnTo>
                      <a:lnTo>
                        <a:pt x="763" y="532"/>
                      </a:lnTo>
                      <a:lnTo>
                        <a:pt x="761" y="526"/>
                      </a:lnTo>
                      <a:lnTo>
                        <a:pt x="763" y="522"/>
                      </a:lnTo>
                      <a:lnTo>
                        <a:pt x="765" y="518"/>
                      </a:lnTo>
                      <a:lnTo>
                        <a:pt x="773" y="516"/>
                      </a:lnTo>
                      <a:lnTo>
                        <a:pt x="781" y="512"/>
                      </a:lnTo>
                      <a:lnTo>
                        <a:pt x="783" y="510"/>
                      </a:lnTo>
                      <a:lnTo>
                        <a:pt x="785" y="504"/>
                      </a:lnTo>
                      <a:lnTo>
                        <a:pt x="787" y="490"/>
                      </a:lnTo>
                      <a:lnTo>
                        <a:pt x="789" y="484"/>
                      </a:lnTo>
                      <a:lnTo>
                        <a:pt x="793" y="482"/>
                      </a:lnTo>
                      <a:lnTo>
                        <a:pt x="797" y="482"/>
                      </a:lnTo>
                      <a:lnTo>
                        <a:pt x="807" y="482"/>
                      </a:lnTo>
                      <a:lnTo>
                        <a:pt x="815" y="478"/>
                      </a:lnTo>
                      <a:lnTo>
                        <a:pt x="823" y="476"/>
                      </a:lnTo>
                      <a:lnTo>
                        <a:pt x="827" y="470"/>
                      </a:lnTo>
                      <a:lnTo>
                        <a:pt x="829" y="464"/>
                      </a:lnTo>
                      <a:lnTo>
                        <a:pt x="833" y="456"/>
                      </a:lnTo>
                      <a:lnTo>
                        <a:pt x="839" y="436"/>
                      </a:lnTo>
                      <a:lnTo>
                        <a:pt x="841" y="430"/>
                      </a:lnTo>
                      <a:lnTo>
                        <a:pt x="847" y="422"/>
                      </a:lnTo>
                      <a:lnTo>
                        <a:pt x="851" y="414"/>
                      </a:lnTo>
                      <a:lnTo>
                        <a:pt x="851" y="406"/>
                      </a:lnTo>
                      <a:lnTo>
                        <a:pt x="851" y="402"/>
                      </a:lnTo>
                      <a:lnTo>
                        <a:pt x="849" y="400"/>
                      </a:lnTo>
                      <a:lnTo>
                        <a:pt x="845" y="396"/>
                      </a:lnTo>
                      <a:lnTo>
                        <a:pt x="839" y="394"/>
                      </a:lnTo>
                      <a:lnTo>
                        <a:pt x="837" y="390"/>
                      </a:lnTo>
                      <a:lnTo>
                        <a:pt x="839" y="382"/>
                      </a:lnTo>
                      <a:lnTo>
                        <a:pt x="841" y="376"/>
                      </a:lnTo>
                      <a:lnTo>
                        <a:pt x="849" y="362"/>
                      </a:lnTo>
                      <a:lnTo>
                        <a:pt x="855" y="350"/>
                      </a:lnTo>
                      <a:lnTo>
                        <a:pt x="859" y="342"/>
                      </a:lnTo>
                      <a:lnTo>
                        <a:pt x="859" y="336"/>
                      </a:lnTo>
                      <a:lnTo>
                        <a:pt x="859" y="328"/>
                      </a:lnTo>
                      <a:lnTo>
                        <a:pt x="851" y="326"/>
                      </a:lnTo>
                      <a:lnTo>
                        <a:pt x="845" y="324"/>
                      </a:lnTo>
                      <a:lnTo>
                        <a:pt x="839" y="320"/>
                      </a:lnTo>
                      <a:lnTo>
                        <a:pt x="837" y="314"/>
                      </a:lnTo>
                      <a:lnTo>
                        <a:pt x="839" y="310"/>
                      </a:lnTo>
                      <a:lnTo>
                        <a:pt x="841" y="308"/>
                      </a:lnTo>
                      <a:lnTo>
                        <a:pt x="849" y="306"/>
                      </a:lnTo>
                      <a:lnTo>
                        <a:pt x="857" y="308"/>
                      </a:lnTo>
                      <a:lnTo>
                        <a:pt x="863" y="312"/>
                      </a:lnTo>
                      <a:lnTo>
                        <a:pt x="869" y="316"/>
                      </a:lnTo>
                      <a:lnTo>
                        <a:pt x="875" y="318"/>
                      </a:lnTo>
                      <a:lnTo>
                        <a:pt x="893" y="318"/>
                      </a:lnTo>
                      <a:lnTo>
                        <a:pt x="903" y="320"/>
                      </a:lnTo>
                      <a:lnTo>
                        <a:pt x="911" y="322"/>
                      </a:lnTo>
                      <a:lnTo>
                        <a:pt x="921" y="322"/>
                      </a:lnTo>
                      <a:lnTo>
                        <a:pt x="921" y="316"/>
                      </a:lnTo>
                      <a:lnTo>
                        <a:pt x="911" y="310"/>
                      </a:lnTo>
                      <a:lnTo>
                        <a:pt x="907" y="304"/>
                      </a:lnTo>
                      <a:lnTo>
                        <a:pt x="905" y="300"/>
                      </a:lnTo>
                      <a:lnTo>
                        <a:pt x="905" y="296"/>
                      </a:lnTo>
                      <a:lnTo>
                        <a:pt x="907" y="294"/>
                      </a:lnTo>
                      <a:lnTo>
                        <a:pt x="909" y="292"/>
                      </a:lnTo>
                      <a:lnTo>
                        <a:pt x="915" y="292"/>
                      </a:lnTo>
                      <a:lnTo>
                        <a:pt x="919" y="292"/>
                      </a:lnTo>
                      <a:lnTo>
                        <a:pt x="925" y="296"/>
                      </a:lnTo>
                      <a:lnTo>
                        <a:pt x="929" y="300"/>
                      </a:lnTo>
                      <a:lnTo>
                        <a:pt x="935" y="300"/>
                      </a:lnTo>
                      <a:lnTo>
                        <a:pt x="937" y="300"/>
                      </a:lnTo>
                      <a:lnTo>
                        <a:pt x="939" y="298"/>
                      </a:lnTo>
                      <a:lnTo>
                        <a:pt x="941" y="292"/>
                      </a:lnTo>
                      <a:lnTo>
                        <a:pt x="943" y="280"/>
                      </a:lnTo>
                      <a:lnTo>
                        <a:pt x="943" y="274"/>
                      </a:lnTo>
                      <a:lnTo>
                        <a:pt x="951" y="264"/>
                      </a:lnTo>
                      <a:lnTo>
                        <a:pt x="955" y="254"/>
                      </a:lnTo>
                      <a:lnTo>
                        <a:pt x="959" y="242"/>
                      </a:lnTo>
                      <a:lnTo>
                        <a:pt x="961" y="230"/>
                      </a:lnTo>
                      <a:lnTo>
                        <a:pt x="959" y="220"/>
                      </a:lnTo>
                      <a:lnTo>
                        <a:pt x="953" y="214"/>
                      </a:lnTo>
                      <a:lnTo>
                        <a:pt x="947" y="208"/>
                      </a:lnTo>
                      <a:lnTo>
                        <a:pt x="937" y="202"/>
                      </a:lnTo>
                      <a:lnTo>
                        <a:pt x="929" y="196"/>
                      </a:lnTo>
                      <a:lnTo>
                        <a:pt x="923" y="190"/>
                      </a:lnTo>
                      <a:lnTo>
                        <a:pt x="917" y="182"/>
                      </a:lnTo>
                      <a:lnTo>
                        <a:pt x="915" y="174"/>
                      </a:lnTo>
                      <a:lnTo>
                        <a:pt x="915" y="170"/>
                      </a:lnTo>
                      <a:lnTo>
                        <a:pt x="919" y="166"/>
                      </a:lnTo>
                      <a:lnTo>
                        <a:pt x="925" y="160"/>
                      </a:lnTo>
                      <a:lnTo>
                        <a:pt x="931" y="154"/>
                      </a:lnTo>
                      <a:lnTo>
                        <a:pt x="933" y="150"/>
                      </a:lnTo>
                      <a:lnTo>
                        <a:pt x="933" y="146"/>
                      </a:lnTo>
                      <a:lnTo>
                        <a:pt x="933" y="142"/>
                      </a:lnTo>
                      <a:lnTo>
                        <a:pt x="931" y="138"/>
                      </a:lnTo>
                      <a:lnTo>
                        <a:pt x="925" y="134"/>
                      </a:lnTo>
                      <a:lnTo>
                        <a:pt x="919" y="130"/>
                      </a:lnTo>
                      <a:lnTo>
                        <a:pt x="917" y="128"/>
                      </a:lnTo>
                      <a:lnTo>
                        <a:pt x="917" y="126"/>
                      </a:lnTo>
                      <a:lnTo>
                        <a:pt x="917" y="122"/>
                      </a:lnTo>
                      <a:lnTo>
                        <a:pt x="919" y="118"/>
                      </a:lnTo>
                      <a:lnTo>
                        <a:pt x="921" y="116"/>
                      </a:lnTo>
                      <a:lnTo>
                        <a:pt x="923" y="110"/>
                      </a:lnTo>
                      <a:lnTo>
                        <a:pt x="921" y="108"/>
                      </a:lnTo>
                      <a:lnTo>
                        <a:pt x="915" y="108"/>
                      </a:lnTo>
                      <a:lnTo>
                        <a:pt x="905" y="108"/>
                      </a:lnTo>
                      <a:lnTo>
                        <a:pt x="901" y="108"/>
                      </a:lnTo>
                      <a:lnTo>
                        <a:pt x="897" y="104"/>
                      </a:lnTo>
                      <a:lnTo>
                        <a:pt x="889" y="96"/>
                      </a:lnTo>
                      <a:lnTo>
                        <a:pt x="883" y="86"/>
                      </a:lnTo>
                      <a:lnTo>
                        <a:pt x="879" y="84"/>
                      </a:lnTo>
                      <a:lnTo>
                        <a:pt x="875" y="82"/>
                      </a:lnTo>
                      <a:lnTo>
                        <a:pt x="869" y="84"/>
                      </a:lnTo>
                      <a:lnTo>
                        <a:pt x="863" y="86"/>
                      </a:lnTo>
                      <a:lnTo>
                        <a:pt x="859" y="88"/>
                      </a:lnTo>
                      <a:lnTo>
                        <a:pt x="855" y="90"/>
                      </a:lnTo>
                      <a:lnTo>
                        <a:pt x="841" y="90"/>
                      </a:lnTo>
                      <a:lnTo>
                        <a:pt x="833" y="90"/>
                      </a:lnTo>
                      <a:lnTo>
                        <a:pt x="825" y="94"/>
                      </a:lnTo>
                      <a:lnTo>
                        <a:pt x="821" y="98"/>
                      </a:lnTo>
                      <a:lnTo>
                        <a:pt x="819" y="106"/>
                      </a:lnTo>
                      <a:lnTo>
                        <a:pt x="819" y="114"/>
                      </a:lnTo>
                      <a:lnTo>
                        <a:pt x="823" y="122"/>
                      </a:lnTo>
                      <a:lnTo>
                        <a:pt x="829" y="134"/>
                      </a:lnTo>
                      <a:lnTo>
                        <a:pt x="835" y="146"/>
                      </a:lnTo>
                      <a:lnTo>
                        <a:pt x="839" y="152"/>
                      </a:lnTo>
                      <a:lnTo>
                        <a:pt x="839" y="160"/>
                      </a:lnTo>
                      <a:lnTo>
                        <a:pt x="831" y="180"/>
                      </a:lnTo>
                      <a:lnTo>
                        <a:pt x="831" y="210"/>
                      </a:lnTo>
                      <a:lnTo>
                        <a:pt x="829" y="220"/>
                      </a:lnTo>
                      <a:lnTo>
                        <a:pt x="827" y="232"/>
                      </a:lnTo>
                      <a:lnTo>
                        <a:pt x="827" y="236"/>
                      </a:lnTo>
                      <a:lnTo>
                        <a:pt x="829" y="240"/>
                      </a:lnTo>
                      <a:lnTo>
                        <a:pt x="831" y="244"/>
                      </a:lnTo>
                      <a:lnTo>
                        <a:pt x="831" y="248"/>
                      </a:lnTo>
                      <a:lnTo>
                        <a:pt x="829" y="252"/>
                      </a:lnTo>
                      <a:lnTo>
                        <a:pt x="825" y="258"/>
                      </a:lnTo>
                      <a:lnTo>
                        <a:pt x="819" y="262"/>
                      </a:lnTo>
                      <a:lnTo>
                        <a:pt x="815" y="264"/>
                      </a:lnTo>
                      <a:lnTo>
                        <a:pt x="809" y="264"/>
                      </a:lnTo>
                      <a:lnTo>
                        <a:pt x="803" y="260"/>
                      </a:lnTo>
                      <a:lnTo>
                        <a:pt x="795" y="254"/>
                      </a:lnTo>
                      <a:lnTo>
                        <a:pt x="789" y="246"/>
                      </a:lnTo>
                      <a:lnTo>
                        <a:pt x="781" y="230"/>
                      </a:lnTo>
                      <a:lnTo>
                        <a:pt x="779" y="224"/>
                      </a:lnTo>
                      <a:lnTo>
                        <a:pt x="777" y="218"/>
                      </a:lnTo>
                      <a:lnTo>
                        <a:pt x="779" y="214"/>
                      </a:lnTo>
                      <a:lnTo>
                        <a:pt x="781" y="210"/>
                      </a:lnTo>
                      <a:lnTo>
                        <a:pt x="783" y="206"/>
                      </a:lnTo>
                      <a:lnTo>
                        <a:pt x="783" y="200"/>
                      </a:lnTo>
                      <a:lnTo>
                        <a:pt x="783" y="192"/>
                      </a:lnTo>
                      <a:lnTo>
                        <a:pt x="779" y="184"/>
                      </a:lnTo>
                      <a:lnTo>
                        <a:pt x="775" y="176"/>
                      </a:lnTo>
                      <a:lnTo>
                        <a:pt x="769" y="168"/>
                      </a:lnTo>
                      <a:lnTo>
                        <a:pt x="763" y="160"/>
                      </a:lnTo>
                      <a:lnTo>
                        <a:pt x="755" y="156"/>
                      </a:lnTo>
                      <a:lnTo>
                        <a:pt x="747" y="152"/>
                      </a:lnTo>
                      <a:lnTo>
                        <a:pt x="739" y="150"/>
                      </a:lnTo>
                      <a:lnTo>
                        <a:pt x="735" y="158"/>
                      </a:lnTo>
                      <a:lnTo>
                        <a:pt x="733" y="162"/>
                      </a:lnTo>
                      <a:lnTo>
                        <a:pt x="733" y="170"/>
                      </a:lnTo>
                      <a:lnTo>
                        <a:pt x="733" y="178"/>
                      </a:lnTo>
                      <a:lnTo>
                        <a:pt x="735" y="184"/>
                      </a:lnTo>
                      <a:lnTo>
                        <a:pt x="739" y="190"/>
                      </a:lnTo>
                      <a:lnTo>
                        <a:pt x="739" y="198"/>
                      </a:lnTo>
                      <a:lnTo>
                        <a:pt x="739" y="204"/>
                      </a:lnTo>
                      <a:lnTo>
                        <a:pt x="737" y="206"/>
                      </a:lnTo>
                      <a:lnTo>
                        <a:pt x="735" y="208"/>
                      </a:lnTo>
                      <a:lnTo>
                        <a:pt x="731" y="210"/>
                      </a:lnTo>
                      <a:lnTo>
                        <a:pt x="727" y="208"/>
                      </a:lnTo>
                      <a:lnTo>
                        <a:pt x="723" y="204"/>
                      </a:lnTo>
                      <a:lnTo>
                        <a:pt x="715" y="192"/>
                      </a:lnTo>
                      <a:lnTo>
                        <a:pt x="711" y="176"/>
                      </a:lnTo>
                      <a:lnTo>
                        <a:pt x="711" y="164"/>
                      </a:lnTo>
                      <a:lnTo>
                        <a:pt x="711" y="160"/>
                      </a:lnTo>
                      <a:lnTo>
                        <a:pt x="713" y="156"/>
                      </a:lnTo>
                      <a:lnTo>
                        <a:pt x="715" y="154"/>
                      </a:lnTo>
                      <a:lnTo>
                        <a:pt x="715" y="148"/>
                      </a:lnTo>
                      <a:lnTo>
                        <a:pt x="715" y="146"/>
                      </a:lnTo>
                      <a:lnTo>
                        <a:pt x="713" y="142"/>
                      </a:lnTo>
                      <a:lnTo>
                        <a:pt x="705" y="138"/>
                      </a:lnTo>
                      <a:lnTo>
                        <a:pt x="697" y="134"/>
                      </a:lnTo>
                      <a:lnTo>
                        <a:pt x="689" y="132"/>
                      </a:lnTo>
                      <a:lnTo>
                        <a:pt x="685" y="134"/>
                      </a:lnTo>
                      <a:lnTo>
                        <a:pt x="681" y="136"/>
                      </a:lnTo>
                      <a:lnTo>
                        <a:pt x="679" y="136"/>
                      </a:lnTo>
                      <a:lnTo>
                        <a:pt x="675" y="138"/>
                      </a:lnTo>
                      <a:lnTo>
                        <a:pt x="671" y="136"/>
                      </a:lnTo>
                      <a:lnTo>
                        <a:pt x="667" y="134"/>
                      </a:lnTo>
                      <a:lnTo>
                        <a:pt x="665" y="130"/>
                      </a:lnTo>
                      <a:lnTo>
                        <a:pt x="663" y="126"/>
                      </a:lnTo>
                      <a:lnTo>
                        <a:pt x="663" y="122"/>
                      </a:lnTo>
                      <a:lnTo>
                        <a:pt x="667" y="118"/>
                      </a:lnTo>
                      <a:lnTo>
                        <a:pt x="673" y="114"/>
                      </a:lnTo>
                      <a:lnTo>
                        <a:pt x="679" y="108"/>
                      </a:lnTo>
                      <a:lnTo>
                        <a:pt x="681" y="104"/>
                      </a:lnTo>
                      <a:lnTo>
                        <a:pt x="681" y="100"/>
                      </a:lnTo>
                      <a:lnTo>
                        <a:pt x="681" y="94"/>
                      </a:lnTo>
                      <a:lnTo>
                        <a:pt x="677" y="88"/>
                      </a:lnTo>
                      <a:lnTo>
                        <a:pt x="667" y="80"/>
                      </a:lnTo>
                      <a:lnTo>
                        <a:pt x="657" y="70"/>
                      </a:lnTo>
                      <a:lnTo>
                        <a:pt x="651" y="66"/>
                      </a:lnTo>
                      <a:lnTo>
                        <a:pt x="649" y="58"/>
                      </a:lnTo>
                      <a:lnTo>
                        <a:pt x="641" y="36"/>
                      </a:lnTo>
                      <a:lnTo>
                        <a:pt x="637" y="28"/>
                      </a:lnTo>
                      <a:lnTo>
                        <a:pt x="631" y="18"/>
                      </a:lnTo>
                      <a:lnTo>
                        <a:pt x="613" y="0"/>
                      </a:lnTo>
                      <a:lnTo>
                        <a:pt x="593" y="0"/>
                      </a:lnTo>
                      <a:lnTo>
                        <a:pt x="589" y="14"/>
                      </a:lnTo>
                      <a:lnTo>
                        <a:pt x="583" y="28"/>
                      </a:lnTo>
                      <a:lnTo>
                        <a:pt x="581" y="32"/>
                      </a:lnTo>
                      <a:lnTo>
                        <a:pt x="577" y="34"/>
                      </a:lnTo>
                      <a:lnTo>
                        <a:pt x="573" y="38"/>
                      </a:lnTo>
                      <a:lnTo>
                        <a:pt x="571" y="44"/>
                      </a:lnTo>
                      <a:lnTo>
                        <a:pt x="571" y="56"/>
                      </a:lnTo>
                      <a:lnTo>
                        <a:pt x="571" y="68"/>
                      </a:lnTo>
                      <a:lnTo>
                        <a:pt x="573" y="72"/>
                      </a:lnTo>
                      <a:lnTo>
                        <a:pt x="577" y="76"/>
                      </a:lnTo>
                      <a:lnTo>
                        <a:pt x="581" y="80"/>
                      </a:lnTo>
                      <a:lnTo>
                        <a:pt x="581" y="84"/>
                      </a:lnTo>
                      <a:lnTo>
                        <a:pt x="581" y="90"/>
                      </a:lnTo>
                      <a:lnTo>
                        <a:pt x="579" y="94"/>
                      </a:lnTo>
                      <a:lnTo>
                        <a:pt x="575" y="98"/>
                      </a:lnTo>
                      <a:lnTo>
                        <a:pt x="575" y="104"/>
                      </a:lnTo>
                      <a:lnTo>
                        <a:pt x="575" y="114"/>
                      </a:lnTo>
                      <a:lnTo>
                        <a:pt x="581" y="122"/>
                      </a:lnTo>
                      <a:lnTo>
                        <a:pt x="587" y="130"/>
                      </a:lnTo>
                      <a:lnTo>
                        <a:pt x="595" y="134"/>
                      </a:lnTo>
                      <a:lnTo>
                        <a:pt x="611" y="144"/>
                      </a:lnTo>
                      <a:lnTo>
                        <a:pt x="619" y="148"/>
                      </a:lnTo>
                      <a:lnTo>
                        <a:pt x="627" y="154"/>
                      </a:lnTo>
                      <a:lnTo>
                        <a:pt x="639" y="154"/>
                      </a:lnTo>
                      <a:lnTo>
                        <a:pt x="639" y="156"/>
                      </a:lnTo>
                      <a:lnTo>
                        <a:pt x="641" y="160"/>
                      </a:lnTo>
                      <a:lnTo>
                        <a:pt x="647" y="164"/>
                      </a:lnTo>
                      <a:lnTo>
                        <a:pt x="651" y="168"/>
                      </a:lnTo>
                      <a:lnTo>
                        <a:pt x="653" y="170"/>
                      </a:lnTo>
                      <a:lnTo>
                        <a:pt x="653" y="174"/>
                      </a:lnTo>
                      <a:lnTo>
                        <a:pt x="653" y="178"/>
                      </a:lnTo>
                      <a:lnTo>
                        <a:pt x="651" y="180"/>
                      </a:lnTo>
                      <a:lnTo>
                        <a:pt x="649" y="184"/>
                      </a:lnTo>
                      <a:lnTo>
                        <a:pt x="647" y="186"/>
                      </a:lnTo>
                      <a:lnTo>
                        <a:pt x="647" y="206"/>
                      </a:lnTo>
                      <a:lnTo>
                        <a:pt x="637" y="224"/>
                      </a:lnTo>
                      <a:lnTo>
                        <a:pt x="623" y="244"/>
                      </a:lnTo>
                      <a:lnTo>
                        <a:pt x="613" y="248"/>
                      </a:lnTo>
                      <a:lnTo>
                        <a:pt x="607" y="254"/>
                      </a:lnTo>
                      <a:lnTo>
                        <a:pt x="607" y="256"/>
                      </a:lnTo>
                      <a:lnTo>
                        <a:pt x="605" y="262"/>
                      </a:lnTo>
                      <a:lnTo>
                        <a:pt x="607" y="268"/>
                      </a:lnTo>
                      <a:lnTo>
                        <a:pt x="611" y="272"/>
                      </a:lnTo>
                      <a:lnTo>
                        <a:pt x="613" y="276"/>
                      </a:lnTo>
                      <a:lnTo>
                        <a:pt x="615" y="282"/>
                      </a:lnTo>
                      <a:lnTo>
                        <a:pt x="615" y="286"/>
                      </a:lnTo>
                      <a:lnTo>
                        <a:pt x="613" y="288"/>
                      </a:lnTo>
                      <a:lnTo>
                        <a:pt x="607" y="290"/>
                      </a:lnTo>
                      <a:lnTo>
                        <a:pt x="601" y="290"/>
                      </a:lnTo>
                      <a:lnTo>
                        <a:pt x="597" y="288"/>
                      </a:lnTo>
                      <a:lnTo>
                        <a:pt x="593" y="284"/>
                      </a:lnTo>
                      <a:lnTo>
                        <a:pt x="593" y="280"/>
                      </a:lnTo>
                      <a:lnTo>
                        <a:pt x="595" y="272"/>
                      </a:lnTo>
                      <a:lnTo>
                        <a:pt x="595" y="268"/>
                      </a:lnTo>
                      <a:lnTo>
                        <a:pt x="595" y="264"/>
                      </a:lnTo>
                      <a:lnTo>
                        <a:pt x="595" y="256"/>
                      </a:lnTo>
                      <a:lnTo>
                        <a:pt x="589" y="250"/>
                      </a:lnTo>
                      <a:lnTo>
                        <a:pt x="585" y="246"/>
                      </a:lnTo>
                      <a:lnTo>
                        <a:pt x="583" y="240"/>
                      </a:lnTo>
                      <a:lnTo>
                        <a:pt x="583" y="234"/>
                      </a:lnTo>
                      <a:lnTo>
                        <a:pt x="575" y="232"/>
                      </a:lnTo>
                      <a:lnTo>
                        <a:pt x="569" y="226"/>
                      </a:lnTo>
                      <a:lnTo>
                        <a:pt x="563" y="222"/>
                      </a:lnTo>
                      <a:lnTo>
                        <a:pt x="557" y="220"/>
                      </a:lnTo>
                      <a:lnTo>
                        <a:pt x="553" y="220"/>
                      </a:lnTo>
                      <a:lnTo>
                        <a:pt x="549" y="222"/>
                      </a:lnTo>
                      <a:lnTo>
                        <a:pt x="545" y="226"/>
                      </a:lnTo>
                      <a:lnTo>
                        <a:pt x="543" y="230"/>
                      </a:lnTo>
                      <a:lnTo>
                        <a:pt x="537" y="230"/>
                      </a:lnTo>
                      <a:lnTo>
                        <a:pt x="537" y="232"/>
                      </a:lnTo>
                      <a:lnTo>
                        <a:pt x="535" y="234"/>
                      </a:lnTo>
                      <a:lnTo>
                        <a:pt x="537" y="246"/>
                      </a:lnTo>
                      <a:lnTo>
                        <a:pt x="539" y="258"/>
                      </a:lnTo>
                      <a:lnTo>
                        <a:pt x="539" y="264"/>
                      </a:lnTo>
                      <a:lnTo>
                        <a:pt x="535" y="268"/>
                      </a:lnTo>
                      <a:lnTo>
                        <a:pt x="529" y="270"/>
                      </a:lnTo>
                      <a:lnTo>
                        <a:pt x="523" y="270"/>
                      </a:lnTo>
                      <a:lnTo>
                        <a:pt x="509" y="268"/>
                      </a:lnTo>
                      <a:lnTo>
                        <a:pt x="495" y="268"/>
                      </a:lnTo>
                      <a:lnTo>
                        <a:pt x="485" y="268"/>
                      </a:lnTo>
                      <a:lnTo>
                        <a:pt x="479" y="270"/>
                      </a:lnTo>
                      <a:lnTo>
                        <a:pt x="471" y="272"/>
                      </a:lnTo>
                      <a:lnTo>
                        <a:pt x="465" y="274"/>
                      </a:lnTo>
                      <a:lnTo>
                        <a:pt x="457" y="272"/>
                      </a:lnTo>
                      <a:lnTo>
                        <a:pt x="449" y="270"/>
                      </a:lnTo>
                      <a:lnTo>
                        <a:pt x="439" y="262"/>
                      </a:lnTo>
                      <a:lnTo>
                        <a:pt x="431" y="254"/>
                      </a:lnTo>
                      <a:lnTo>
                        <a:pt x="421" y="248"/>
                      </a:lnTo>
                      <a:lnTo>
                        <a:pt x="415" y="246"/>
                      </a:lnTo>
                      <a:lnTo>
                        <a:pt x="409" y="248"/>
                      </a:lnTo>
                      <a:lnTo>
                        <a:pt x="403" y="246"/>
                      </a:lnTo>
                      <a:lnTo>
                        <a:pt x="395" y="244"/>
                      </a:lnTo>
                      <a:lnTo>
                        <a:pt x="391" y="240"/>
                      </a:lnTo>
                      <a:lnTo>
                        <a:pt x="387" y="232"/>
                      </a:lnTo>
                      <a:lnTo>
                        <a:pt x="381" y="214"/>
                      </a:lnTo>
                      <a:lnTo>
                        <a:pt x="377" y="204"/>
                      </a:lnTo>
                      <a:lnTo>
                        <a:pt x="373" y="196"/>
                      </a:lnTo>
                      <a:lnTo>
                        <a:pt x="367" y="192"/>
                      </a:lnTo>
                      <a:lnTo>
                        <a:pt x="359" y="190"/>
                      </a:lnTo>
                      <a:lnTo>
                        <a:pt x="355" y="190"/>
                      </a:lnTo>
                      <a:lnTo>
                        <a:pt x="351" y="192"/>
                      </a:lnTo>
                      <a:lnTo>
                        <a:pt x="347" y="194"/>
                      </a:lnTo>
                      <a:lnTo>
                        <a:pt x="343" y="196"/>
                      </a:lnTo>
                      <a:lnTo>
                        <a:pt x="317" y="202"/>
                      </a:lnTo>
                      <a:lnTo>
                        <a:pt x="309" y="204"/>
                      </a:lnTo>
                      <a:lnTo>
                        <a:pt x="303" y="206"/>
                      </a:lnTo>
                      <a:lnTo>
                        <a:pt x="299" y="210"/>
                      </a:lnTo>
                      <a:lnTo>
                        <a:pt x="297" y="216"/>
                      </a:lnTo>
                      <a:lnTo>
                        <a:pt x="299" y="220"/>
                      </a:lnTo>
                      <a:lnTo>
                        <a:pt x="303" y="226"/>
                      </a:lnTo>
                      <a:lnTo>
                        <a:pt x="307" y="228"/>
                      </a:lnTo>
                      <a:lnTo>
                        <a:pt x="311" y="230"/>
                      </a:lnTo>
                      <a:lnTo>
                        <a:pt x="317" y="228"/>
                      </a:lnTo>
                      <a:lnTo>
                        <a:pt x="325" y="226"/>
                      </a:lnTo>
                      <a:lnTo>
                        <a:pt x="337" y="220"/>
                      </a:lnTo>
                      <a:lnTo>
                        <a:pt x="351" y="212"/>
                      </a:lnTo>
                      <a:lnTo>
                        <a:pt x="357" y="210"/>
                      </a:lnTo>
                      <a:lnTo>
                        <a:pt x="363" y="208"/>
                      </a:lnTo>
                      <a:lnTo>
                        <a:pt x="371" y="208"/>
                      </a:lnTo>
                      <a:lnTo>
                        <a:pt x="371" y="216"/>
                      </a:lnTo>
                      <a:lnTo>
                        <a:pt x="371" y="218"/>
                      </a:lnTo>
                      <a:lnTo>
                        <a:pt x="367" y="220"/>
                      </a:lnTo>
                      <a:lnTo>
                        <a:pt x="357" y="222"/>
                      </a:lnTo>
                      <a:lnTo>
                        <a:pt x="353" y="224"/>
                      </a:lnTo>
                      <a:lnTo>
                        <a:pt x="349" y="230"/>
                      </a:lnTo>
                      <a:lnTo>
                        <a:pt x="345" y="234"/>
                      </a:lnTo>
                      <a:lnTo>
                        <a:pt x="341" y="236"/>
                      </a:lnTo>
                      <a:lnTo>
                        <a:pt x="329" y="236"/>
                      </a:lnTo>
                      <a:lnTo>
                        <a:pt x="325" y="238"/>
                      </a:lnTo>
                      <a:lnTo>
                        <a:pt x="321" y="240"/>
                      </a:lnTo>
                      <a:lnTo>
                        <a:pt x="317" y="244"/>
                      </a:lnTo>
                      <a:lnTo>
                        <a:pt x="315" y="248"/>
                      </a:lnTo>
                      <a:lnTo>
                        <a:pt x="311" y="254"/>
                      </a:lnTo>
                      <a:lnTo>
                        <a:pt x="309" y="258"/>
                      </a:lnTo>
                      <a:lnTo>
                        <a:pt x="309" y="262"/>
                      </a:lnTo>
                      <a:lnTo>
                        <a:pt x="311" y="266"/>
                      </a:lnTo>
                      <a:lnTo>
                        <a:pt x="315" y="270"/>
                      </a:lnTo>
                      <a:lnTo>
                        <a:pt x="315" y="276"/>
                      </a:lnTo>
                      <a:lnTo>
                        <a:pt x="313" y="280"/>
                      </a:lnTo>
                      <a:lnTo>
                        <a:pt x="311" y="282"/>
                      </a:lnTo>
                      <a:lnTo>
                        <a:pt x="307" y="280"/>
                      </a:lnTo>
                      <a:lnTo>
                        <a:pt x="299" y="274"/>
                      </a:lnTo>
                      <a:lnTo>
                        <a:pt x="293" y="268"/>
                      </a:lnTo>
                      <a:lnTo>
                        <a:pt x="287" y="262"/>
                      </a:lnTo>
                      <a:lnTo>
                        <a:pt x="285" y="250"/>
                      </a:lnTo>
                      <a:lnTo>
                        <a:pt x="277" y="250"/>
                      </a:lnTo>
                      <a:lnTo>
                        <a:pt x="273" y="248"/>
                      </a:lnTo>
                      <a:lnTo>
                        <a:pt x="271" y="246"/>
                      </a:lnTo>
                      <a:lnTo>
                        <a:pt x="271" y="238"/>
                      </a:lnTo>
                      <a:lnTo>
                        <a:pt x="269" y="234"/>
                      </a:lnTo>
                      <a:lnTo>
                        <a:pt x="267" y="232"/>
                      </a:lnTo>
                      <a:lnTo>
                        <a:pt x="254" y="232"/>
                      </a:lnTo>
                      <a:lnTo>
                        <a:pt x="242" y="236"/>
                      </a:lnTo>
                      <a:lnTo>
                        <a:pt x="228" y="240"/>
                      </a:lnTo>
                      <a:lnTo>
                        <a:pt x="212" y="242"/>
                      </a:lnTo>
                      <a:lnTo>
                        <a:pt x="194" y="240"/>
                      </a:lnTo>
                      <a:lnTo>
                        <a:pt x="180" y="236"/>
                      </a:lnTo>
                      <a:lnTo>
                        <a:pt x="152" y="224"/>
                      </a:lnTo>
                      <a:lnTo>
                        <a:pt x="142" y="222"/>
                      </a:lnTo>
                      <a:lnTo>
                        <a:pt x="138" y="220"/>
                      </a:lnTo>
                      <a:lnTo>
                        <a:pt x="136" y="220"/>
                      </a:lnTo>
                      <a:lnTo>
                        <a:pt x="136" y="216"/>
                      </a:lnTo>
                      <a:lnTo>
                        <a:pt x="138" y="210"/>
                      </a:lnTo>
                      <a:lnTo>
                        <a:pt x="142" y="206"/>
                      </a:lnTo>
                      <a:lnTo>
                        <a:pt x="148" y="202"/>
                      </a:lnTo>
                      <a:lnTo>
                        <a:pt x="154" y="202"/>
                      </a:lnTo>
                      <a:lnTo>
                        <a:pt x="172" y="202"/>
                      </a:lnTo>
                      <a:lnTo>
                        <a:pt x="170" y="198"/>
                      </a:lnTo>
                      <a:lnTo>
                        <a:pt x="170" y="196"/>
                      </a:lnTo>
                      <a:lnTo>
                        <a:pt x="172" y="190"/>
                      </a:lnTo>
                      <a:lnTo>
                        <a:pt x="170" y="182"/>
                      </a:lnTo>
                      <a:lnTo>
                        <a:pt x="168" y="174"/>
                      </a:lnTo>
                      <a:lnTo>
                        <a:pt x="160" y="160"/>
                      </a:lnTo>
                      <a:lnTo>
                        <a:pt x="150" y="148"/>
                      </a:lnTo>
                      <a:lnTo>
                        <a:pt x="144" y="144"/>
                      </a:lnTo>
                      <a:lnTo>
                        <a:pt x="140" y="144"/>
                      </a:lnTo>
                      <a:lnTo>
                        <a:pt x="134" y="146"/>
                      </a:lnTo>
                      <a:lnTo>
                        <a:pt x="130" y="146"/>
                      </a:lnTo>
                      <a:lnTo>
                        <a:pt x="128" y="148"/>
                      </a:lnTo>
                      <a:lnTo>
                        <a:pt x="120" y="146"/>
                      </a:lnTo>
                      <a:lnTo>
                        <a:pt x="112" y="144"/>
                      </a:lnTo>
                      <a:lnTo>
                        <a:pt x="98" y="134"/>
                      </a:lnTo>
                      <a:lnTo>
                        <a:pt x="86" y="120"/>
                      </a:lnTo>
                      <a:lnTo>
                        <a:pt x="80" y="114"/>
                      </a:lnTo>
                      <a:lnTo>
                        <a:pt x="78" y="108"/>
                      </a:lnTo>
                      <a:lnTo>
                        <a:pt x="68" y="104"/>
                      </a:lnTo>
                      <a:lnTo>
                        <a:pt x="58" y="98"/>
                      </a:lnTo>
                      <a:lnTo>
                        <a:pt x="50" y="90"/>
                      </a:lnTo>
                      <a:lnTo>
                        <a:pt x="46" y="82"/>
                      </a:lnTo>
                      <a:lnTo>
                        <a:pt x="36" y="60"/>
                      </a:lnTo>
                      <a:lnTo>
                        <a:pt x="0" y="166"/>
                      </a:lnTo>
                      <a:lnTo>
                        <a:pt x="162" y="380"/>
                      </a:lnTo>
                      <a:lnTo>
                        <a:pt x="202" y="384"/>
                      </a:lnTo>
                      <a:lnTo>
                        <a:pt x="242" y="438"/>
                      </a:lnTo>
                      <a:lnTo>
                        <a:pt x="445" y="490"/>
                      </a:lnTo>
                      <a:lnTo>
                        <a:pt x="447" y="76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56C663"/>
                    </a:highlight>
                  </a:endParaRPr>
                </a:p>
              </p:txBody>
            </p:sp>
            <p:sp>
              <p:nvSpPr>
                <p:cNvPr id="216" name="Freeform 96">
                  <a:extLst>
                    <a:ext uri="{FF2B5EF4-FFF2-40B4-BE49-F238E27FC236}">
                      <a16:creationId xmlns:a16="http://schemas.microsoft.com/office/drawing/2014/main" id="{A42CB427-A27E-E1CC-8CF3-00CE504B13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1573"/>
                  <a:ext cx="54" cy="68"/>
                </a:xfrm>
                <a:custGeom>
                  <a:avLst/>
                  <a:gdLst>
                    <a:gd name="T0" fmla="*/ 36 w 54"/>
                    <a:gd name="T1" fmla="*/ 4 h 68"/>
                    <a:gd name="T2" fmla="*/ 38 w 54"/>
                    <a:gd name="T3" fmla="*/ 0 h 68"/>
                    <a:gd name="T4" fmla="*/ 44 w 54"/>
                    <a:gd name="T5" fmla="*/ 0 h 68"/>
                    <a:gd name="T6" fmla="*/ 48 w 54"/>
                    <a:gd name="T7" fmla="*/ 0 h 68"/>
                    <a:gd name="T8" fmla="*/ 50 w 54"/>
                    <a:gd name="T9" fmla="*/ 2 h 68"/>
                    <a:gd name="T10" fmla="*/ 52 w 54"/>
                    <a:gd name="T11" fmla="*/ 6 h 68"/>
                    <a:gd name="T12" fmla="*/ 54 w 54"/>
                    <a:gd name="T13" fmla="*/ 12 h 68"/>
                    <a:gd name="T14" fmla="*/ 52 w 54"/>
                    <a:gd name="T15" fmla="*/ 18 h 68"/>
                    <a:gd name="T16" fmla="*/ 50 w 54"/>
                    <a:gd name="T17" fmla="*/ 28 h 68"/>
                    <a:gd name="T18" fmla="*/ 38 w 54"/>
                    <a:gd name="T19" fmla="*/ 46 h 68"/>
                    <a:gd name="T20" fmla="*/ 24 w 54"/>
                    <a:gd name="T21" fmla="*/ 60 h 68"/>
                    <a:gd name="T22" fmla="*/ 18 w 54"/>
                    <a:gd name="T23" fmla="*/ 66 h 68"/>
                    <a:gd name="T24" fmla="*/ 12 w 54"/>
                    <a:gd name="T25" fmla="*/ 68 h 68"/>
                    <a:gd name="T26" fmla="*/ 8 w 54"/>
                    <a:gd name="T27" fmla="*/ 58 h 68"/>
                    <a:gd name="T28" fmla="*/ 4 w 54"/>
                    <a:gd name="T29" fmla="*/ 52 h 68"/>
                    <a:gd name="T30" fmla="*/ 2 w 54"/>
                    <a:gd name="T31" fmla="*/ 46 h 68"/>
                    <a:gd name="T32" fmla="*/ 0 w 54"/>
                    <a:gd name="T33" fmla="*/ 38 h 68"/>
                    <a:gd name="T34" fmla="*/ 2 w 54"/>
                    <a:gd name="T35" fmla="*/ 30 h 68"/>
                    <a:gd name="T36" fmla="*/ 8 w 54"/>
                    <a:gd name="T37" fmla="*/ 20 h 68"/>
                    <a:gd name="T38" fmla="*/ 18 w 54"/>
                    <a:gd name="T39" fmla="*/ 4 h 68"/>
                    <a:gd name="T40" fmla="*/ 28 w 54"/>
                    <a:gd name="T41" fmla="*/ 6 h 68"/>
                    <a:gd name="T42" fmla="*/ 36 w 54"/>
                    <a:gd name="T43" fmla="*/ 4 h 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68"/>
                    <a:gd name="T68" fmla="*/ 54 w 54"/>
                    <a:gd name="T69" fmla="*/ 68 h 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68">
                      <a:moveTo>
                        <a:pt x="36" y="4"/>
                      </a:move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0" y="2"/>
                      </a:lnTo>
                      <a:lnTo>
                        <a:pt x="52" y="6"/>
                      </a:lnTo>
                      <a:lnTo>
                        <a:pt x="54" y="12"/>
                      </a:lnTo>
                      <a:lnTo>
                        <a:pt x="52" y="18"/>
                      </a:lnTo>
                      <a:lnTo>
                        <a:pt x="50" y="28"/>
                      </a:lnTo>
                      <a:lnTo>
                        <a:pt x="38" y="46"/>
                      </a:lnTo>
                      <a:lnTo>
                        <a:pt x="24" y="60"/>
                      </a:lnTo>
                      <a:lnTo>
                        <a:pt x="18" y="66"/>
                      </a:lnTo>
                      <a:lnTo>
                        <a:pt x="12" y="68"/>
                      </a:lnTo>
                      <a:lnTo>
                        <a:pt x="8" y="58"/>
                      </a:lnTo>
                      <a:lnTo>
                        <a:pt x="4" y="52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2" y="30"/>
                      </a:lnTo>
                      <a:lnTo>
                        <a:pt x="8" y="20"/>
                      </a:lnTo>
                      <a:lnTo>
                        <a:pt x="18" y="4"/>
                      </a:lnTo>
                      <a:lnTo>
                        <a:pt x="28" y="6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" name="Freeform 97">
                  <a:extLst>
                    <a:ext uri="{FF2B5EF4-FFF2-40B4-BE49-F238E27FC236}">
                      <a16:creationId xmlns:a16="http://schemas.microsoft.com/office/drawing/2014/main" id="{4542D3E5-3062-0FEB-65E0-6A17808B7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" y="1583"/>
                  <a:ext cx="30" cy="58"/>
                </a:xfrm>
                <a:custGeom>
                  <a:avLst/>
                  <a:gdLst>
                    <a:gd name="T0" fmla="*/ 16 w 30"/>
                    <a:gd name="T1" fmla="*/ 2 h 58"/>
                    <a:gd name="T2" fmla="*/ 20 w 30"/>
                    <a:gd name="T3" fmla="*/ 6 h 58"/>
                    <a:gd name="T4" fmla="*/ 24 w 30"/>
                    <a:gd name="T5" fmla="*/ 10 h 58"/>
                    <a:gd name="T6" fmla="*/ 26 w 30"/>
                    <a:gd name="T7" fmla="*/ 14 h 58"/>
                    <a:gd name="T8" fmla="*/ 28 w 30"/>
                    <a:gd name="T9" fmla="*/ 18 h 58"/>
                    <a:gd name="T10" fmla="*/ 30 w 30"/>
                    <a:gd name="T11" fmla="*/ 30 h 58"/>
                    <a:gd name="T12" fmla="*/ 30 w 30"/>
                    <a:gd name="T13" fmla="*/ 44 h 58"/>
                    <a:gd name="T14" fmla="*/ 28 w 30"/>
                    <a:gd name="T15" fmla="*/ 52 h 58"/>
                    <a:gd name="T16" fmla="*/ 26 w 30"/>
                    <a:gd name="T17" fmla="*/ 56 h 58"/>
                    <a:gd name="T18" fmla="*/ 22 w 30"/>
                    <a:gd name="T19" fmla="*/ 58 h 58"/>
                    <a:gd name="T20" fmla="*/ 18 w 30"/>
                    <a:gd name="T21" fmla="*/ 56 h 58"/>
                    <a:gd name="T22" fmla="*/ 14 w 30"/>
                    <a:gd name="T23" fmla="*/ 54 h 58"/>
                    <a:gd name="T24" fmla="*/ 6 w 30"/>
                    <a:gd name="T25" fmla="*/ 46 h 58"/>
                    <a:gd name="T26" fmla="*/ 2 w 30"/>
                    <a:gd name="T27" fmla="*/ 36 h 58"/>
                    <a:gd name="T28" fmla="*/ 0 w 30"/>
                    <a:gd name="T29" fmla="*/ 24 h 58"/>
                    <a:gd name="T30" fmla="*/ 2 w 30"/>
                    <a:gd name="T31" fmla="*/ 16 h 58"/>
                    <a:gd name="T32" fmla="*/ 6 w 30"/>
                    <a:gd name="T33" fmla="*/ 6 h 58"/>
                    <a:gd name="T34" fmla="*/ 10 w 30"/>
                    <a:gd name="T35" fmla="*/ 0 h 58"/>
                    <a:gd name="T36" fmla="*/ 14 w 30"/>
                    <a:gd name="T37" fmla="*/ 0 h 58"/>
                    <a:gd name="T38" fmla="*/ 16 w 30"/>
                    <a:gd name="T39" fmla="*/ 2 h 5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0"/>
                    <a:gd name="T61" fmla="*/ 0 h 58"/>
                    <a:gd name="T62" fmla="*/ 30 w 30"/>
                    <a:gd name="T63" fmla="*/ 58 h 5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0" h="58">
                      <a:moveTo>
                        <a:pt x="16" y="2"/>
                      </a:moveTo>
                      <a:lnTo>
                        <a:pt x="20" y="6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28" y="18"/>
                      </a:lnTo>
                      <a:lnTo>
                        <a:pt x="30" y="30"/>
                      </a:lnTo>
                      <a:lnTo>
                        <a:pt x="30" y="44"/>
                      </a:lnTo>
                      <a:lnTo>
                        <a:pt x="28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56"/>
                      </a:lnTo>
                      <a:lnTo>
                        <a:pt x="14" y="54"/>
                      </a:lnTo>
                      <a:lnTo>
                        <a:pt x="6" y="46"/>
                      </a:lnTo>
                      <a:lnTo>
                        <a:pt x="2" y="36"/>
                      </a:lnTo>
                      <a:lnTo>
                        <a:pt x="0" y="24"/>
                      </a:lnTo>
                      <a:lnTo>
                        <a:pt x="2" y="16"/>
                      </a:lnTo>
                      <a:lnTo>
                        <a:pt x="6" y="6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8" name="Freeform 98">
                  <a:extLst>
                    <a:ext uri="{FF2B5EF4-FFF2-40B4-BE49-F238E27FC236}">
                      <a16:creationId xmlns:a16="http://schemas.microsoft.com/office/drawing/2014/main" id="{75BB069C-26AC-3F6E-7717-D82660838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1503"/>
                  <a:ext cx="36" cy="24"/>
                </a:xfrm>
                <a:custGeom>
                  <a:avLst/>
                  <a:gdLst>
                    <a:gd name="T0" fmla="*/ 8 w 36"/>
                    <a:gd name="T1" fmla="*/ 4 h 24"/>
                    <a:gd name="T2" fmla="*/ 14 w 36"/>
                    <a:gd name="T3" fmla="*/ 2 h 24"/>
                    <a:gd name="T4" fmla="*/ 18 w 36"/>
                    <a:gd name="T5" fmla="*/ 0 h 24"/>
                    <a:gd name="T6" fmla="*/ 24 w 36"/>
                    <a:gd name="T7" fmla="*/ 0 h 24"/>
                    <a:gd name="T8" fmla="*/ 30 w 36"/>
                    <a:gd name="T9" fmla="*/ 2 h 24"/>
                    <a:gd name="T10" fmla="*/ 34 w 36"/>
                    <a:gd name="T11" fmla="*/ 6 h 24"/>
                    <a:gd name="T12" fmla="*/ 36 w 36"/>
                    <a:gd name="T13" fmla="*/ 12 h 24"/>
                    <a:gd name="T14" fmla="*/ 32 w 36"/>
                    <a:gd name="T15" fmla="*/ 20 h 24"/>
                    <a:gd name="T16" fmla="*/ 30 w 36"/>
                    <a:gd name="T17" fmla="*/ 24 h 24"/>
                    <a:gd name="T18" fmla="*/ 26 w 36"/>
                    <a:gd name="T19" fmla="*/ 24 h 24"/>
                    <a:gd name="T20" fmla="*/ 14 w 36"/>
                    <a:gd name="T21" fmla="*/ 18 h 24"/>
                    <a:gd name="T22" fmla="*/ 4 w 36"/>
                    <a:gd name="T23" fmla="*/ 12 h 24"/>
                    <a:gd name="T24" fmla="*/ 0 w 36"/>
                    <a:gd name="T25" fmla="*/ 8 h 24"/>
                    <a:gd name="T26" fmla="*/ 2 w 36"/>
                    <a:gd name="T27" fmla="*/ 6 h 24"/>
                    <a:gd name="T28" fmla="*/ 2 w 36"/>
                    <a:gd name="T29" fmla="*/ 4 h 24"/>
                    <a:gd name="T30" fmla="*/ 8 w 36"/>
                    <a:gd name="T31" fmla="*/ 4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24"/>
                    <a:gd name="T50" fmla="*/ 36 w 3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24">
                      <a:moveTo>
                        <a:pt x="8" y="4"/>
                      </a:move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4" y="6"/>
                      </a:lnTo>
                      <a:lnTo>
                        <a:pt x="36" y="12"/>
                      </a:lnTo>
                      <a:lnTo>
                        <a:pt x="32" y="20"/>
                      </a:lnTo>
                      <a:lnTo>
                        <a:pt x="30" y="24"/>
                      </a:lnTo>
                      <a:lnTo>
                        <a:pt x="26" y="24"/>
                      </a:lnTo>
                      <a:lnTo>
                        <a:pt x="14" y="18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Freeform 99">
                  <a:extLst>
                    <a:ext uri="{FF2B5EF4-FFF2-40B4-BE49-F238E27FC236}">
                      <a16:creationId xmlns:a16="http://schemas.microsoft.com/office/drawing/2014/main" id="{A9EE1542-1479-1AAA-0B17-90BC0E48EE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4" y="887"/>
                  <a:ext cx="812" cy="572"/>
                </a:xfrm>
                <a:custGeom>
                  <a:avLst/>
                  <a:gdLst>
                    <a:gd name="T0" fmla="*/ 600 w 812"/>
                    <a:gd name="T1" fmla="*/ 532 h 572"/>
                    <a:gd name="T2" fmla="*/ 554 w 812"/>
                    <a:gd name="T3" fmla="*/ 526 h 572"/>
                    <a:gd name="T4" fmla="*/ 500 w 812"/>
                    <a:gd name="T5" fmla="*/ 512 h 572"/>
                    <a:gd name="T6" fmla="*/ 466 w 812"/>
                    <a:gd name="T7" fmla="*/ 536 h 572"/>
                    <a:gd name="T8" fmla="*/ 408 w 812"/>
                    <a:gd name="T9" fmla="*/ 556 h 572"/>
                    <a:gd name="T10" fmla="*/ 408 w 812"/>
                    <a:gd name="T11" fmla="*/ 504 h 572"/>
                    <a:gd name="T12" fmla="*/ 458 w 812"/>
                    <a:gd name="T13" fmla="*/ 480 h 572"/>
                    <a:gd name="T14" fmla="*/ 500 w 812"/>
                    <a:gd name="T15" fmla="*/ 442 h 572"/>
                    <a:gd name="T16" fmla="*/ 462 w 812"/>
                    <a:gd name="T17" fmla="*/ 404 h 572"/>
                    <a:gd name="T18" fmla="*/ 466 w 812"/>
                    <a:gd name="T19" fmla="*/ 312 h 572"/>
                    <a:gd name="T20" fmla="*/ 410 w 812"/>
                    <a:gd name="T21" fmla="*/ 276 h 572"/>
                    <a:gd name="T22" fmla="*/ 348 w 812"/>
                    <a:gd name="T23" fmla="*/ 284 h 572"/>
                    <a:gd name="T24" fmla="*/ 350 w 812"/>
                    <a:gd name="T25" fmla="*/ 258 h 572"/>
                    <a:gd name="T26" fmla="*/ 308 w 812"/>
                    <a:gd name="T27" fmla="*/ 228 h 572"/>
                    <a:gd name="T28" fmla="*/ 278 w 812"/>
                    <a:gd name="T29" fmla="*/ 208 h 572"/>
                    <a:gd name="T30" fmla="*/ 268 w 812"/>
                    <a:gd name="T31" fmla="*/ 228 h 572"/>
                    <a:gd name="T32" fmla="*/ 222 w 812"/>
                    <a:gd name="T33" fmla="*/ 248 h 572"/>
                    <a:gd name="T34" fmla="*/ 174 w 812"/>
                    <a:gd name="T35" fmla="*/ 256 h 572"/>
                    <a:gd name="T36" fmla="*/ 88 w 812"/>
                    <a:gd name="T37" fmla="*/ 252 h 572"/>
                    <a:gd name="T38" fmla="*/ 40 w 812"/>
                    <a:gd name="T39" fmla="*/ 248 h 572"/>
                    <a:gd name="T40" fmla="*/ 46 w 812"/>
                    <a:gd name="T41" fmla="*/ 220 h 572"/>
                    <a:gd name="T42" fmla="*/ 24 w 812"/>
                    <a:gd name="T43" fmla="*/ 200 h 572"/>
                    <a:gd name="T44" fmla="*/ 4 w 812"/>
                    <a:gd name="T45" fmla="*/ 110 h 572"/>
                    <a:gd name="T46" fmla="*/ 68 w 812"/>
                    <a:gd name="T47" fmla="*/ 28 h 572"/>
                    <a:gd name="T48" fmla="*/ 56 w 812"/>
                    <a:gd name="T49" fmla="*/ 94 h 572"/>
                    <a:gd name="T50" fmla="*/ 74 w 812"/>
                    <a:gd name="T51" fmla="*/ 144 h 572"/>
                    <a:gd name="T52" fmla="*/ 84 w 812"/>
                    <a:gd name="T53" fmla="*/ 110 h 572"/>
                    <a:gd name="T54" fmla="*/ 100 w 812"/>
                    <a:gd name="T55" fmla="*/ 30 h 572"/>
                    <a:gd name="T56" fmla="*/ 146 w 812"/>
                    <a:gd name="T57" fmla="*/ 18 h 572"/>
                    <a:gd name="T58" fmla="*/ 188 w 812"/>
                    <a:gd name="T59" fmla="*/ 2 h 572"/>
                    <a:gd name="T60" fmla="*/ 242 w 812"/>
                    <a:gd name="T61" fmla="*/ 36 h 572"/>
                    <a:gd name="T62" fmla="*/ 274 w 812"/>
                    <a:gd name="T63" fmla="*/ 50 h 572"/>
                    <a:gd name="T64" fmla="*/ 306 w 812"/>
                    <a:gd name="T65" fmla="*/ 68 h 572"/>
                    <a:gd name="T66" fmla="*/ 358 w 812"/>
                    <a:gd name="T67" fmla="*/ 72 h 572"/>
                    <a:gd name="T68" fmla="*/ 396 w 812"/>
                    <a:gd name="T69" fmla="*/ 88 h 572"/>
                    <a:gd name="T70" fmla="*/ 446 w 812"/>
                    <a:gd name="T71" fmla="*/ 92 h 572"/>
                    <a:gd name="T72" fmla="*/ 468 w 812"/>
                    <a:gd name="T73" fmla="*/ 110 h 572"/>
                    <a:gd name="T74" fmla="*/ 508 w 812"/>
                    <a:gd name="T75" fmla="*/ 122 h 572"/>
                    <a:gd name="T76" fmla="*/ 540 w 812"/>
                    <a:gd name="T77" fmla="*/ 150 h 572"/>
                    <a:gd name="T78" fmla="*/ 532 w 812"/>
                    <a:gd name="T79" fmla="*/ 192 h 572"/>
                    <a:gd name="T80" fmla="*/ 620 w 812"/>
                    <a:gd name="T81" fmla="*/ 198 h 572"/>
                    <a:gd name="T82" fmla="*/ 664 w 812"/>
                    <a:gd name="T83" fmla="*/ 212 h 572"/>
                    <a:gd name="T84" fmla="*/ 744 w 812"/>
                    <a:gd name="T85" fmla="*/ 216 h 572"/>
                    <a:gd name="T86" fmla="*/ 752 w 812"/>
                    <a:gd name="T87" fmla="*/ 254 h 572"/>
                    <a:gd name="T88" fmla="*/ 744 w 812"/>
                    <a:gd name="T89" fmla="*/ 302 h 572"/>
                    <a:gd name="T90" fmla="*/ 760 w 812"/>
                    <a:gd name="T91" fmla="*/ 338 h 572"/>
                    <a:gd name="T92" fmla="*/ 690 w 812"/>
                    <a:gd name="T93" fmla="*/ 332 h 572"/>
                    <a:gd name="T94" fmla="*/ 642 w 812"/>
                    <a:gd name="T95" fmla="*/ 338 h 572"/>
                    <a:gd name="T96" fmla="*/ 686 w 812"/>
                    <a:gd name="T97" fmla="*/ 384 h 572"/>
                    <a:gd name="T98" fmla="*/ 738 w 812"/>
                    <a:gd name="T99" fmla="*/ 392 h 572"/>
                    <a:gd name="T100" fmla="*/ 768 w 812"/>
                    <a:gd name="T101" fmla="*/ 416 h 572"/>
                    <a:gd name="T102" fmla="*/ 790 w 812"/>
                    <a:gd name="T103" fmla="*/ 448 h 572"/>
                    <a:gd name="T104" fmla="*/ 802 w 812"/>
                    <a:gd name="T105" fmla="*/ 470 h 572"/>
                    <a:gd name="T106" fmla="*/ 810 w 812"/>
                    <a:gd name="T107" fmla="*/ 498 h 572"/>
                    <a:gd name="T108" fmla="*/ 768 w 812"/>
                    <a:gd name="T109" fmla="*/ 494 h 572"/>
                    <a:gd name="T110" fmla="*/ 714 w 812"/>
                    <a:gd name="T111" fmla="*/ 488 h 572"/>
                    <a:gd name="T112" fmla="*/ 704 w 812"/>
                    <a:gd name="T113" fmla="*/ 508 h 572"/>
                    <a:gd name="T114" fmla="*/ 810 w 812"/>
                    <a:gd name="T115" fmla="*/ 548 h 572"/>
                    <a:gd name="T116" fmla="*/ 724 w 812"/>
                    <a:gd name="T117" fmla="*/ 572 h 572"/>
                    <a:gd name="T118" fmla="*/ 666 w 812"/>
                    <a:gd name="T119" fmla="*/ 566 h 5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12"/>
                    <a:gd name="T181" fmla="*/ 0 h 572"/>
                    <a:gd name="T182" fmla="*/ 812 w 812"/>
                    <a:gd name="T183" fmla="*/ 572 h 5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12" h="572">
                      <a:moveTo>
                        <a:pt x="628" y="566"/>
                      </a:moveTo>
                      <a:lnTo>
                        <a:pt x="614" y="560"/>
                      </a:lnTo>
                      <a:lnTo>
                        <a:pt x="608" y="556"/>
                      </a:lnTo>
                      <a:lnTo>
                        <a:pt x="606" y="554"/>
                      </a:lnTo>
                      <a:lnTo>
                        <a:pt x="606" y="550"/>
                      </a:lnTo>
                      <a:lnTo>
                        <a:pt x="606" y="542"/>
                      </a:lnTo>
                      <a:lnTo>
                        <a:pt x="604" y="534"/>
                      </a:lnTo>
                      <a:lnTo>
                        <a:pt x="600" y="532"/>
                      </a:lnTo>
                      <a:lnTo>
                        <a:pt x="596" y="530"/>
                      </a:lnTo>
                      <a:lnTo>
                        <a:pt x="590" y="532"/>
                      </a:lnTo>
                      <a:lnTo>
                        <a:pt x="586" y="536"/>
                      </a:lnTo>
                      <a:lnTo>
                        <a:pt x="582" y="538"/>
                      </a:lnTo>
                      <a:lnTo>
                        <a:pt x="576" y="540"/>
                      </a:lnTo>
                      <a:lnTo>
                        <a:pt x="572" y="538"/>
                      </a:lnTo>
                      <a:lnTo>
                        <a:pt x="568" y="536"/>
                      </a:lnTo>
                      <a:lnTo>
                        <a:pt x="554" y="526"/>
                      </a:lnTo>
                      <a:lnTo>
                        <a:pt x="544" y="516"/>
                      </a:lnTo>
                      <a:lnTo>
                        <a:pt x="534" y="510"/>
                      </a:lnTo>
                      <a:lnTo>
                        <a:pt x="526" y="508"/>
                      </a:lnTo>
                      <a:lnTo>
                        <a:pt x="520" y="510"/>
                      </a:lnTo>
                      <a:lnTo>
                        <a:pt x="516" y="510"/>
                      </a:lnTo>
                      <a:lnTo>
                        <a:pt x="510" y="508"/>
                      </a:lnTo>
                      <a:lnTo>
                        <a:pt x="502" y="510"/>
                      </a:lnTo>
                      <a:lnTo>
                        <a:pt x="500" y="512"/>
                      </a:lnTo>
                      <a:lnTo>
                        <a:pt x="500" y="514"/>
                      </a:lnTo>
                      <a:lnTo>
                        <a:pt x="500" y="524"/>
                      </a:lnTo>
                      <a:lnTo>
                        <a:pt x="498" y="526"/>
                      </a:lnTo>
                      <a:lnTo>
                        <a:pt x="496" y="528"/>
                      </a:lnTo>
                      <a:lnTo>
                        <a:pt x="486" y="526"/>
                      </a:lnTo>
                      <a:lnTo>
                        <a:pt x="476" y="524"/>
                      </a:lnTo>
                      <a:lnTo>
                        <a:pt x="466" y="524"/>
                      </a:lnTo>
                      <a:lnTo>
                        <a:pt x="466" y="536"/>
                      </a:lnTo>
                      <a:lnTo>
                        <a:pt x="464" y="542"/>
                      </a:lnTo>
                      <a:lnTo>
                        <a:pt x="462" y="546"/>
                      </a:lnTo>
                      <a:lnTo>
                        <a:pt x="454" y="554"/>
                      </a:lnTo>
                      <a:lnTo>
                        <a:pt x="442" y="560"/>
                      </a:lnTo>
                      <a:lnTo>
                        <a:pt x="428" y="562"/>
                      </a:lnTo>
                      <a:lnTo>
                        <a:pt x="420" y="562"/>
                      </a:lnTo>
                      <a:lnTo>
                        <a:pt x="414" y="560"/>
                      </a:lnTo>
                      <a:lnTo>
                        <a:pt x="408" y="556"/>
                      </a:lnTo>
                      <a:lnTo>
                        <a:pt x="404" y="552"/>
                      </a:lnTo>
                      <a:lnTo>
                        <a:pt x="400" y="548"/>
                      </a:lnTo>
                      <a:lnTo>
                        <a:pt x="398" y="542"/>
                      </a:lnTo>
                      <a:lnTo>
                        <a:pt x="396" y="528"/>
                      </a:lnTo>
                      <a:lnTo>
                        <a:pt x="398" y="520"/>
                      </a:lnTo>
                      <a:lnTo>
                        <a:pt x="402" y="516"/>
                      </a:lnTo>
                      <a:lnTo>
                        <a:pt x="406" y="510"/>
                      </a:lnTo>
                      <a:lnTo>
                        <a:pt x="408" y="504"/>
                      </a:lnTo>
                      <a:lnTo>
                        <a:pt x="408" y="500"/>
                      </a:lnTo>
                      <a:lnTo>
                        <a:pt x="406" y="498"/>
                      </a:lnTo>
                      <a:lnTo>
                        <a:pt x="404" y="490"/>
                      </a:lnTo>
                      <a:lnTo>
                        <a:pt x="418" y="488"/>
                      </a:lnTo>
                      <a:lnTo>
                        <a:pt x="432" y="488"/>
                      </a:lnTo>
                      <a:lnTo>
                        <a:pt x="442" y="486"/>
                      </a:lnTo>
                      <a:lnTo>
                        <a:pt x="450" y="484"/>
                      </a:lnTo>
                      <a:lnTo>
                        <a:pt x="458" y="480"/>
                      </a:lnTo>
                      <a:lnTo>
                        <a:pt x="464" y="476"/>
                      </a:lnTo>
                      <a:lnTo>
                        <a:pt x="474" y="466"/>
                      </a:lnTo>
                      <a:lnTo>
                        <a:pt x="482" y="454"/>
                      </a:lnTo>
                      <a:lnTo>
                        <a:pt x="486" y="450"/>
                      </a:lnTo>
                      <a:lnTo>
                        <a:pt x="492" y="450"/>
                      </a:lnTo>
                      <a:lnTo>
                        <a:pt x="498" y="448"/>
                      </a:lnTo>
                      <a:lnTo>
                        <a:pt x="498" y="446"/>
                      </a:lnTo>
                      <a:lnTo>
                        <a:pt x="500" y="442"/>
                      </a:lnTo>
                      <a:lnTo>
                        <a:pt x="498" y="438"/>
                      </a:lnTo>
                      <a:lnTo>
                        <a:pt x="494" y="434"/>
                      </a:lnTo>
                      <a:lnTo>
                        <a:pt x="480" y="428"/>
                      </a:lnTo>
                      <a:lnTo>
                        <a:pt x="472" y="426"/>
                      </a:lnTo>
                      <a:lnTo>
                        <a:pt x="466" y="424"/>
                      </a:lnTo>
                      <a:lnTo>
                        <a:pt x="462" y="420"/>
                      </a:lnTo>
                      <a:lnTo>
                        <a:pt x="460" y="412"/>
                      </a:lnTo>
                      <a:lnTo>
                        <a:pt x="462" y="404"/>
                      </a:lnTo>
                      <a:lnTo>
                        <a:pt x="464" y="394"/>
                      </a:lnTo>
                      <a:lnTo>
                        <a:pt x="472" y="374"/>
                      </a:lnTo>
                      <a:lnTo>
                        <a:pt x="480" y="352"/>
                      </a:lnTo>
                      <a:lnTo>
                        <a:pt x="482" y="342"/>
                      </a:lnTo>
                      <a:lnTo>
                        <a:pt x="482" y="332"/>
                      </a:lnTo>
                      <a:lnTo>
                        <a:pt x="482" y="328"/>
                      </a:lnTo>
                      <a:lnTo>
                        <a:pt x="478" y="322"/>
                      </a:lnTo>
                      <a:lnTo>
                        <a:pt x="466" y="312"/>
                      </a:lnTo>
                      <a:lnTo>
                        <a:pt x="444" y="294"/>
                      </a:lnTo>
                      <a:lnTo>
                        <a:pt x="440" y="286"/>
                      </a:lnTo>
                      <a:lnTo>
                        <a:pt x="438" y="284"/>
                      </a:lnTo>
                      <a:lnTo>
                        <a:pt x="434" y="280"/>
                      </a:lnTo>
                      <a:lnTo>
                        <a:pt x="428" y="280"/>
                      </a:lnTo>
                      <a:lnTo>
                        <a:pt x="422" y="280"/>
                      </a:lnTo>
                      <a:lnTo>
                        <a:pt x="416" y="280"/>
                      </a:lnTo>
                      <a:lnTo>
                        <a:pt x="410" y="276"/>
                      </a:lnTo>
                      <a:lnTo>
                        <a:pt x="400" y="274"/>
                      </a:lnTo>
                      <a:lnTo>
                        <a:pt x="388" y="272"/>
                      </a:lnTo>
                      <a:lnTo>
                        <a:pt x="378" y="262"/>
                      </a:lnTo>
                      <a:lnTo>
                        <a:pt x="370" y="260"/>
                      </a:lnTo>
                      <a:lnTo>
                        <a:pt x="364" y="258"/>
                      </a:lnTo>
                      <a:lnTo>
                        <a:pt x="356" y="268"/>
                      </a:lnTo>
                      <a:lnTo>
                        <a:pt x="350" y="278"/>
                      </a:lnTo>
                      <a:lnTo>
                        <a:pt x="348" y="284"/>
                      </a:lnTo>
                      <a:lnTo>
                        <a:pt x="342" y="282"/>
                      </a:lnTo>
                      <a:lnTo>
                        <a:pt x="338" y="278"/>
                      </a:lnTo>
                      <a:lnTo>
                        <a:pt x="336" y="274"/>
                      </a:lnTo>
                      <a:lnTo>
                        <a:pt x="334" y="268"/>
                      </a:lnTo>
                      <a:lnTo>
                        <a:pt x="336" y="266"/>
                      </a:lnTo>
                      <a:lnTo>
                        <a:pt x="338" y="264"/>
                      </a:lnTo>
                      <a:lnTo>
                        <a:pt x="344" y="260"/>
                      </a:lnTo>
                      <a:lnTo>
                        <a:pt x="350" y="258"/>
                      </a:lnTo>
                      <a:lnTo>
                        <a:pt x="352" y="256"/>
                      </a:lnTo>
                      <a:lnTo>
                        <a:pt x="352" y="254"/>
                      </a:lnTo>
                      <a:lnTo>
                        <a:pt x="352" y="248"/>
                      </a:lnTo>
                      <a:lnTo>
                        <a:pt x="348" y="246"/>
                      </a:lnTo>
                      <a:lnTo>
                        <a:pt x="336" y="240"/>
                      </a:lnTo>
                      <a:lnTo>
                        <a:pt x="312" y="232"/>
                      </a:lnTo>
                      <a:lnTo>
                        <a:pt x="310" y="230"/>
                      </a:lnTo>
                      <a:lnTo>
                        <a:pt x="308" y="228"/>
                      </a:lnTo>
                      <a:lnTo>
                        <a:pt x="306" y="224"/>
                      </a:lnTo>
                      <a:lnTo>
                        <a:pt x="302" y="224"/>
                      </a:lnTo>
                      <a:lnTo>
                        <a:pt x="298" y="226"/>
                      </a:lnTo>
                      <a:lnTo>
                        <a:pt x="286" y="226"/>
                      </a:lnTo>
                      <a:lnTo>
                        <a:pt x="286" y="218"/>
                      </a:lnTo>
                      <a:lnTo>
                        <a:pt x="284" y="212"/>
                      </a:lnTo>
                      <a:lnTo>
                        <a:pt x="282" y="208"/>
                      </a:lnTo>
                      <a:lnTo>
                        <a:pt x="278" y="208"/>
                      </a:lnTo>
                      <a:lnTo>
                        <a:pt x="270" y="206"/>
                      </a:lnTo>
                      <a:lnTo>
                        <a:pt x="260" y="202"/>
                      </a:lnTo>
                      <a:lnTo>
                        <a:pt x="252" y="202"/>
                      </a:lnTo>
                      <a:lnTo>
                        <a:pt x="252" y="208"/>
                      </a:lnTo>
                      <a:lnTo>
                        <a:pt x="258" y="210"/>
                      </a:lnTo>
                      <a:lnTo>
                        <a:pt x="262" y="214"/>
                      </a:lnTo>
                      <a:lnTo>
                        <a:pt x="266" y="220"/>
                      </a:lnTo>
                      <a:lnTo>
                        <a:pt x="268" y="228"/>
                      </a:lnTo>
                      <a:lnTo>
                        <a:pt x="266" y="232"/>
                      </a:lnTo>
                      <a:lnTo>
                        <a:pt x="260" y="236"/>
                      </a:lnTo>
                      <a:lnTo>
                        <a:pt x="254" y="240"/>
                      </a:lnTo>
                      <a:lnTo>
                        <a:pt x="250" y="240"/>
                      </a:lnTo>
                      <a:lnTo>
                        <a:pt x="212" y="240"/>
                      </a:lnTo>
                      <a:lnTo>
                        <a:pt x="214" y="244"/>
                      </a:lnTo>
                      <a:lnTo>
                        <a:pt x="218" y="246"/>
                      </a:lnTo>
                      <a:lnTo>
                        <a:pt x="222" y="248"/>
                      </a:lnTo>
                      <a:lnTo>
                        <a:pt x="224" y="252"/>
                      </a:lnTo>
                      <a:lnTo>
                        <a:pt x="220" y="252"/>
                      </a:lnTo>
                      <a:lnTo>
                        <a:pt x="216" y="252"/>
                      </a:lnTo>
                      <a:lnTo>
                        <a:pt x="210" y="252"/>
                      </a:lnTo>
                      <a:lnTo>
                        <a:pt x="202" y="252"/>
                      </a:lnTo>
                      <a:lnTo>
                        <a:pt x="194" y="254"/>
                      </a:lnTo>
                      <a:lnTo>
                        <a:pt x="186" y="256"/>
                      </a:lnTo>
                      <a:lnTo>
                        <a:pt x="174" y="256"/>
                      </a:lnTo>
                      <a:lnTo>
                        <a:pt x="158" y="258"/>
                      </a:lnTo>
                      <a:lnTo>
                        <a:pt x="144" y="262"/>
                      </a:lnTo>
                      <a:lnTo>
                        <a:pt x="130" y="266"/>
                      </a:lnTo>
                      <a:lnTo>
                        <a:pt x="116" y="266"/>
                      </a:lnTo>
                      <a:lnTo>
                        <a:pt x="104" y="266"/>
                      </a:lnTo>
                      <a:lnTo>
                        <a:pt x="96" y="264"/>
                      </a:lnTo>
                      <a:lnTo>
                        <a:pt x="90" y="260"/>
                      </a:lnTo>
                      <a:lnTo>
                        <a:pt x="88" y="252"/>
                      </a:lnTo>
                      <a:lnTo>
                        <a:pt x="82" y="254"/>
                      </a:lnTo>
                      <a:lnTo>
                        <a:pt x="76" y="256"/>
                      </a:lnTo>
                      <a:lnTo>
                        <a:pt x="72" y="256"/>
                      </a:lnTo>
                      <a:lnTo>
                        <a:pt x="68" y="258"/>
                      </a:lnTo>
                      <a:lnTo>
                        <a:pt x="60" y="258"/>
                      </a:lnTo>
                      <a:lnTo>
                        <a:pt x="52" y="256"/>
                      </a:lnTo>
                      <a:lnTo>
                        <a:pt x="46" y="252"/>
                      </a:lnTo>
                      <a:lnTo>
                        <a:pt x="40" y="248"/>
                      </a:lnTo>
                      <a:lnTo>
                        <a:pt x="34" y="242"/>
                      </a:lnTo>
                      <a:lnTo>
                        <a:pt x="30" y="236"/>
                      </a:lnTo>
                      <a:lnTo>
                        <a:pt x="28" y="230"/>
                      </a:lnTo>
                      <a:lnTo>
                        <a:pt x="26" y="224"/>
                      </a:lnTo>
                      <a:lnTo>
                        <a:pt x="28" y="220"/>
                      </a:lnTo>
                      <a:lnTo>
                        <a:pt x="30" y="220"/>
                      </a:lnTo>
                      <a:lnTo>
                        <a:pt x="36" y="218"/>
                      </a:lnTo>
                      <a:lnTo>
                        <a:pt x="46" y="220"/>
                      </a:lnTo>
                      <a:lnTo>
                        <a:pt x="56" y="222"/>
                      </a:lnTo>
                      <a:lnTo>
                        <a:pt x="58" y="222"/>
                      </a:lnTo>
                      <a:lnTo>
                        <a:pt x="60" y="220"/>
                      </a:lnTo>
                      <a:lnTo>
                        <a:pt x="62" y="214"/>
                      </a:lnTo>
                      <a:lnTo>
                        <a:pt x="60" y="210"/>
                      </a:lnTo>
                      <a:lnTo>
                        <a:pt x="56" y="208"/>
                      </a:lnTo>
                      <a:lnTo>
                        <a:pt x="40" y="204"/>
                      </a:lnTo>
                      <a:lnTo>
                        <a:pt x="24" y="200"/>
                      </a:lnTo>
                      <a:lnTo>
                        <a:pt x="16" y="198"/>
                      </a:lnTo>
                      <a:lnTo>
                        <a:pt x="12" y="194"/>
                      </a:lnTo>
                      <a:lnTo>
                        <a:pt x="8" y="180"/>
                      </a:lnTo>
                      <a:lnTo>
                        <a:pt x="4" y="164"/>
                      </a:lnTo>
                      <a:lnTo>
                        <a:pt x="2" y="146"/>
                      </a:lnTo>
                      <a:lnTo>
                        <a:pt x="0" y="130"/>
                      </a:lnTo>
                      <a:lnTo>
                        <a:pt x="2" y="118"/>
                      </a:lnTo>
                      <a:lnTo>
                        <a:pt x="4" y="110"/>
                      </a:lnTo>
                      <a:lnTo>
                        <a:pt x="4" y="80"/>
                      </a:lnTo>
                      <a:lnTo>
                        <a:pt x="14" y="62"/>
                      </a:lnTo>
                      <a:lnTo>
                        <a:pt x="24" y="44"/>
                      </a:lnTo>
                      <a:lnTo>
                        <a:pt x="30" y="38"/>
                      </a:lnTo>
                      <a:lnTo>
                        <a:pt x="38" y="32"/>
                      </a:lnTo>
                      <a:lnTo>
                        <a:pt x="48" y="28"/>
                      </a:lnTo>
                      <a:lnTo>
                        <a:pt x="60" y="28"/>
                      </a:lnTo>
                      <a:lnTo>
                        <a:pt x="68" y="28"/>
                      </a:lnTo>
                      <a:lnTo>
                        <a:pt x="70" y="28"/>
                      </a:lnTo>
                      <a:lnTo>
                        <a:pt x="72" y="28"/>
                      </a:lnTo>
                      <a:lnTo>
                        <a:pt x="72" y="38"/>
                      </a:lnTo>
                      <a:lnTo>
                        <a:pt x="70" y="50"/>
                      </a:lnTo>
                      <a:lnTo>
                        <a:pt x="64" y="64"/>
                      </a:lnTo>
                      <a:lnTo>
                        <a:pt x="58" y="80"/>
                      </a:lnTo>
                      <a:lnTo>
                        <a:pt x="56" y="88"/>
                      </a:lnTo>
                      <a:lnTo>
                        <a:pt x="56" y="94"/>
                      </a:lnTo>
                      <a:lnTo>
                        <a:pt x="58" y="104"/>
                      </a:lnTo>
                      <a:lnTo>
                        <a:pt x="60" y="108"/>
                      </a:lnTo>
                      <a:lnTo>
                        <a:pt x="62" y="110"/>
                      </a:lnTo>
                      <a:lnTo>
                        <a:pt x="68" y="116"/>
                      </a:lnTo>
                      <a:lnTo>
                        <a:pt x="70" y="122"/>
                      </a:lnTo>
                      <a:lnTo>
                        <a:pt x="70" y="132"/>
                      </a:lnTo>
                      <a:lnTo>
                        <a:pt x="72" y="142"/>
                      </a:lnTo>
                      <a:lnTo>
                        <a:pt x="74" y="144"/>
                      </a:lnTo>
                      <a:lnTo>
                        <a:pt x="76" y="146"/>
                      </a:lnTo>
                      <a:lnTo>
                        <a:pt x="82" y="144"/>
                      </a:lnTo>
                      <a:lnTo>
                        <a:pt x="88" y="140"/>
                      </a:lnTo>
                      <a:lnTo>
                        <a:pt x="92" y="134"/>
                      </a:lnTo>
                      <a:lnTo>
                        <a:pt x="94" y="128"/>
                      </a:lnTo>
                      <a:lnTo>
                        <a:pt x="92" y="124"/>
                      </a:lnTo>
                      <a:lnTo>
                        <a:pt x="90" y="118"/>
                      </a:lnTo>
                      <a:lnTo>
                        <a:pt x="84" y="110"/>
                      </a:lnTo>
                      <a:lnTo>
                        <a:pt x="78" y="98"/>
                      </a:lnTo>
                      <a:lnTo>
                        <a:pt x="76" y="92"/>
                      </a:lnTo>
                      <a:lnTo>
                        <a:pt x="76" y="86"/>
                      </a:lnTo>
                      <a:lnTo>
                        <a:pt x="76" y="74"/>
                      </a:lnTo>
                      <a:lnTo>
                        <a:pt x="80" y="62"/>
                      </a:lnTo>
                      <a:lnTo>
                        <a:pt x="84" y="52"/>
                      </a:lnTo>
                      <a:lnTo>
                        <a:pt x="92" y="40"/>
                      </a:lnTo>
                      <a:lnTo>
                        <a:pt x="100" y="30"/>
                      </a:lnTo>
                      <a:lnTo>
                        <a:pt x="108" y="22"/>
                      </a:lnTo>
                      <a:lnTo>
                        <a:pt x="118" y="18"/>
                      </a:lnTo>
                      <a:lnTo>
                        <a:pt x="130" y="16"/>
                      </a:lnTo>
                      <a:lnTo>
                        <a:pt x="134" y="16"/>
                      </a:lnTo>
                      <a:lnTo>
                        <a:pt x="136" y="18"/>
                      </a:lnTo>
                      <a:lnTo>
                        <a:pt x="142" y="20"/>
                      </a:lnTo>
                      <a:lnTo>
                        <a:pt x="144" y="18"/>
                      </a:lnTo>
                      <a:lnTo>
                        <a:pt x="146" y="18"/>
                      </a:lnTo>
                      <a:lnTo>
                        <a:pt x="146" y="12"/>
                      </a:lnTo>
                      <a:lnTo>
                        <a:pt x="148" y="8"/>
                      </a:lnTo>
                      <a:lnTo>
                        <a:pt x="150" y="6"/>
                      </a:lnTo>
                      <a:lnTo>
                        <a:pt x="152" y="6"/>
                      </a:lnTo>
                      <a:lnTo>
                        <a:pt x="166" y="6"/>
                      </a:lnTo>
                      <a:lnTo>
                        <a:pt x="172" y="6"/>
                      </a:lnTo>
                      <a:lnTo>
                        <a:pt x="180" y="4"/>
                      </a:lnTo>
                      <a:lnTo>
                        <a:pt x="188" y="2"/>
                      </a:lnTo>
                      <a:lnTo>
                        <a:pt x="196" y="0"/>
                      </a:lnTo>
                      <a:lnTo>
                        <a:pt x="212" y="2"/>
                      </a:lnTo>
                      <a:lnTo>
                        <a:pt x="228" y="10"/>
                      </a:lnTo>
                      <a:lnTo>
                        <a:pt x="240" y="20"/>
                      </a:lnTo>
                      <a:lnTo>
                        <a:pt x="244" y="24"/>
                      </a:lnTo>
                      <a:lnTo>
                        <a:pt x="246" y="30"/>
                      </a:lnTo>
                      <a:lnTo>
                        <a:pt x="244" y="32"/>
                      </a:lnTo>
                      <a:lnTo>
                        <a:pt x="242" y="36"/>
                      </a:lnTo>
                      <a:lnTo>
                        <a:pt x="238" y="38"/>
                      </a:lnTo>
                      <a:lnTo>
                        <a:pt x="238" y="40"/>
                      </a:lnTo>
                      <a:lnTo>
                        <a:pt x="238" y="44"/>
                      </a:lnTo>
                      <a:lnTo>
                        <a:pt x="242" y="46"/>
                      </a:lnTo>
                      <a:lnTo>
                        <a:pt x="248" y="46"/>
                      </a:lnTo>
                      <a:lnTo>
                        <a:pt x="266" y="46"/>
                      </a:lnTo>
                      <a:lnTo>
                        <a:pt x="270" y="48"/>
                      </a:lnTo>
                      <a:lnTo>
                        <a:pt x="274" y="50"/>
                      </a:lnTo>
                      <a:lnTo>
                        <a:pt x="280" y="52"/>
                      </a:lnTo>
                      <a:lnTo>
                        <a:pt x="286" y="54"/>
                      </a:lnTo>
                      <a:lnTo>
                        <a:pt x="288" y="58"/>
                      </a:lnTo>
                      <a:lnTo>
                        <a:pt x="290" y="60"/>
                      </a:lnTo>
                      <a:lnTo>
                        <a:pt x="298" y="62"/>
                      </a:lnTo>
                      <a:lnTo>
                        <a:pt x="302" y="62"/>
                      </a:lnTo>
                      <a:lnTo>
                        <a:pt x="304" y="62"/>
                      </a:lnTo>
                      <a:lnTo>
                        <a:pt x="306" y="68"/>
                      </a:lnTo>
                      <a:lnTo>
                        <a:pt x="308" y="72"/>
                      </a:lnTo>
                      <a:lnTo>
                        <a:pt x="310" y="74"/>
                      </a:lnTo>
                      <a:lnTo>
                        <a:pt x="318" y="76"/>
                      </a:lnTo>
                      <a:lnTo>
                        <a:pt x="326" y="78"/>
                      </a:lnTo>
                      <a:lnTo>
                        <a:pt x="338" y="76"/>
                      </a:lnTo>
                      <a:lnTo>
                        <a:pt x="346" y="76"/>
                      </a:lnTo>
                      <a:lnTo>
                        <a:pt x="352" y="74"/>
                      </a:lnTo>
                      <a:lnTo>
                        <a:pt x="358" y="72"/>
                      </a:lnTo>
                      <a:lnTo>
                        <a:pt x="364" y="72"/>
                      </a:lnTo>
                      <a:lnTo>
                        <a:pt x="370" y="72"/>
                      </a:lnTo>
                      <a:lnTo>
                        <a:pt x="374" y="74"/>
                      </a:lnTo>
                      <a:lnTo>
                        <a:pt x="380" y="76"/>
                      </a:lnTo>
                      <a:lnTo>
                        <a:pt x="382" y="84"/>
                      </a:lnTo>
                      <a:lnTo>
                        <a:pt x="384" y="88"/>
                      </a:lnTo>
                      <a:lnTo>
                        <a:pt x="388" y="88"/>
                      </a:lnTo>
                      <a:lnTo>
                        <a:pt x="396" y="88"/>
                      </a:lnTo>
                      <a:lnTo>
                        <a:pt x="400" y="98"/>
                      </a:lnTo>
                      <a:lnTo>
                        <a:pt x="402" y="102"/>
                      </a:lnTo>
                      <a:lnTo>
                        <a:pt x="406" y="104"/>
                      </a:lnTo>
                      <a:lnTo>
                        <a:pt x="412" y="102"/>
                      </a:lnTo>
                      <a:lnTo>
                        <a:pt x="420" y="98"/>
                      </a:lnTo>
                      <a:lnTo>
                        <a:pt x="428" y="94"/>
                      </a:lnTo>
                      <a:lnTo>
                        <a:pt x="436" y="92"/>
                      </a:lnTo>
                      <a:lnTo>
                        <a:pt x="446" y="92"/>
                      </a:lnTo>
                      <a:lnTo>
                        <a:pt x="456" y="94"/>
                      </a:lnTo>
                      <a:lnTo>
                        <a:pt x="458" y="96"/>
                      </a:lnTo>
                      <a:lnTo>
                        <a:pt x="460" y="98"/>
                      </a:lnTo>
                      <a:lnTo>
                        <a:pt x="460" y="104"/>
                      </a:lnTo>
                      <a:lnTo>
                        <a:pt x="462" y="108"/>
                      </a:lnTo>
                      <a:lnTo>
                        <a:pt x="464" y="110"/>
                      </a:lnTo>
                      <a:lnTo>
                        <a:pt x="466" y="110"/>
                      </a:lnTo>
                      <a:lnTo>
                        <a:pt x="468" y="110"/>
                      </a:lnTo>
                      <a:lnTo>
                        <a:pt x="472" y="108"/>
                      </a:lnTo>
                      <a:lnTo>
                        <a:pt x="474" y="106"/>
                      </a:lnTo>
                      <a:lnTo>
                        <a:pt x="478" y="106"/>
                      </a:lnTo>
                      <a:lnTo>
                        <a:pt x="486" y="108"/>
                      </a:lnTo>
                      <a:lnTo>
                        <a:pt x="496" y="112"/>
                      </a:lnTo>
                      <a:lnTo>
                        <a:pt x="504" y="118"/>
                      </a:lnTo>
                      <a:lnTo>
                        <a:pt x="506" y="120"/>
                      </a:lnTo>
                      <a:lnTo>
                        <a:pt x="508" y="122"/>
                      </a:lnTo>
                      <a:lnTo>
                        <a:pt x="506" y="126"/>
                      </a:lnTo>
                      <a:lnTo>
                        <a:pt x="504" y="130"/>
                      </a:lnTo>
                      <a:lnTo>
                        <a:pt x="500" y="132"/>
                      </a:lnTo>
                      <a:lnTo>
                        <a:pt x="500" y="134"/>
                      </a:lnTo>
                      <a:lnTo>
                        <a:pt x="500" y="136"/>
                      </a:lnTo>
                      <a:lnTo>
                        <a:pt x="506" y="138"/>
                      </a:lnTo>
                      <a:lnTo>
                        <a:pt x="518" y="144"/>
                      </a:lnTo>
                      <a:lnTo>
                        <a:pt x="540" y="150"/>
                      </a:lnTo>
                      <a:lnTo>
                        <a:pt x="532" y="156"/>
                      </a:lnTo>
                      <a:lnTo>
                        <a:pt x="524" y="160"/>
                      </a:lnTo>
                      <a:lnTo>
                        <a:pt x="518" y="162"/>
                      </a:lnTo>
                      <a:lnTo>
                        <a:pt x="512" y="168"/>
                      </a:lnTo>
                      <a:lnTo>
                        <a:pt x="522" y="176"/>
                      </a:lnTo>
                      <a:lnTo>
                        <a:pt x="526" y="180"/>
                      </a:lnTo>
                      <a:lnTo>
                        <a:pt x="530" y="186"/>
                      </a:lnTo>
                      <a:lnTo>
                        <a:pt x="532" y="192"/>
                      </a:lnTo>
                      <a:lnTo>
                        <a:pt x="532" y="194"/>
                      </a:lnTo>
                      <a:lnTo>
                        <a:pt x="534" y="196"/>
                      </a:lnTo>
                      <a:lnTo>
                        <a:pt x="554" y="200"/>
                      </a:lnTo>
                      <a:lnTo>
                        <a:pt x="572" y="202"/>
                      </a:lnTo>
                      <a:lnTo>
                        <a:pt x="582" y="200"/>
                      </a:lnTo>
                      <a:lnTo>
                        <a:pt x="594" y="198"/>
                      </a:lnTo>
                      <a:lnTo>
                        <a:pt x="616" y="192"/>
                      </a:lnTo>
                      <a:lnTo>
                        <a:pt x="620" y="198"/>
                      </a:lnTo>
                      <a:lnTo>
                        <a:pt x="626" y="200"/>
                      </a:lnTo>
                      <a:lnTo>
                        <a:pt x="632" y="202"/>
                      </a:lnTo>
                      <a:lnTo>
                        <a:pt x="640" y="202"/>
                      </a:lnTo>
                      <a:lnTo>
                        <a:pt x="648" y="202"/>
                      </a:lnTo>
                      <a:lnTo>
                        <a:pt x="652" y="204"/>
                      </a:lnTo>
                      <a:lnTo>
                        <a:pt x="656" y="208"/>
                      </a:lnTo>
                      <a:lnTo>
                        <a:pt x="660" y="210"/>
                      </a:lnTo>
                      <a:lnTo>
                        <a:pt x="664" y="212"/>
                      </a:lnTo>
                      <a:lnTo>
                        <a:pt x="674" y="210"/>
                      </a:lnTo>
                      <a:lnTo>
                        <a:pt x="684" y="208"/>
                      </a:lnTo>
                      <a:lnTo>
                        <a:pt x="696" y="204"/>
                      </a:lnTo>
                      <a:lnTo>
                        <a:pt x="708" y="202"/>
                      </a:lnTo>
                      <a:lnTo>
                        <a:pt x="718" y="204"/>
                      </a:lnTo>
                      <a:lnTo>
                        <a:pt x="730" y="206"/>
                      </a:lnTo>
                      <a:lnTo>
                        <a:pt x="740" y="212"/>
                      </a:lnTo>
                      <a:lnTo>
                        <a:pt x="744" y="216"/>
                      </a:lnTo>
                      <a:lnTo>
                        <a:pt x="744" y="220"/>
                      </a:lnTo>
                      <a:lnTo>
                        <a:pt x="744" y="224"/>
                      </a:lnTo>
                      <a:lnTo>
                        <a:pt x="742" y="226"/>
                      </a:lnTo>
                      <a:lnTo>
                        <a:pt x="738" y="230"/>
                      </a:lnTo>
                      <a:lnTo>
                        <a:pt x="744" y="232"/>
                      </a:lnTo>
                      <a:lnTo>
                        <a:pt x="748" y="230"/>
                      </a:lnTo>
                      <a:lnTo>
                        <a:pt x="750" y="242"/>
                      </a:lnTo>
                      <a:lnTo>
                        <a:pt x="752" y="254"/>
                      </a:lnTo>
                      <a:lnTo>
                        <a:pt x="752" y="256"/>
                      </a:lnTo>
                      <a:lnTo>
                        <a:pt x="750" y="258"/>
                      </a:lnTo>
                      <a:lnTo>
                        <a:pt x="746" y="260"/>
                      </a:lnTo>
                      <a:lnTo>
                        <a:pt x="752" y="270"/>
                      </a:lnTo>
                      <a:lnTo>
                        <a:pt x="754" y="284"/>
                      </a:lnTo>
                      <a:lnTo>
                        <a:pt x="752" y="292"/>
                      </a:lnTo>
                      <a:lnTo>
                        <a:pt x="748" y="298"/>
                      </a:lnTo>
                      <a:lnTo>
                        <a:pt x="744" y="302"/>
                      </a:lnTo>
                      <a:lnTo>
                        <a:pt x="742" y="308"/>
                      </a:lnTo>
                      <a:lnTo>
                        <a:pt x="742" y="312"/>
                      </a:lnTo>
                      <a:lnTo>
                        <a:pt x="744" y="316"/>
                      </a:lnTo>
                      <a:lnTo>
                        <a:pt x="752" y="320"/>
                      </a:lnTo>
                      <a:lnTo>
                        <a:pt x="758" y="326"/>
                      </a:lnTo>
                      <a:lnTo>
                        <a:pt x="760" y="330"/>
                      </a:lnTo>
                      <a:lnTo>
                        <a:pt x="760" y="334"/>
                      </a:lnTo>
                      <a:lnTo>
                        <a:pt x="760" y="338"/>
                      </a:lnTo>
                      <a:lnTo>
                        <a:pt x="756" y="342"/>
                      </a:lnTo>
                      <a:lnTo>
                        <a:pt x="748" y="346"/>
                      </a:lnTo>
                      <a:lnTo>
                        <a:pt x="736" y="350"/>
                      </a:lnTo>
                      <a:lnTo>
                        <a:pt x="726" y="350"/>
                      </a:lnTo>
                      <a:lnTo>
                        <a:pt x="718" y="350"/>
                      </a:lnTo>
                      <a:lnTo>
                        <a:pt x="710" y="346"/>
                      </a:lnTo>
                      <a:lnTo>
                        <a:pt x="696" y="338"/>
                      </a:lnTo>
                      <a:lnTo>
                        <a:pt x="690" y="332"/>
                      </a:lnTo>
                      <a:lnTo>
                        <a:pt x="684" y="326"/>
                      </a:lnTo>
                      <a:lnTo>
                        <a:pt x="682" y="320"/>
                      </a:lnTo>
                      <a:lnTo>
                        <a:pt x="680" y="314"/>
                      </a:lnTo>
                      <a:lnTo>
                        <a:pt x="676" y="318"/>
                      </a:lnTo>
                      <a:lnTo>
                        <a:pt x="670" y="322"/>
                      </a:lnTo>
                      <a:lnTo>
                        <a:pt x="658" y="328"/>
                      </a:lnTo>
                      <a:lnTo>
                        <a:pt x="646" y="334"/>
                      </a:lnTo>
                      <a:lnTo>
                        <a:pt x="642" y="338"/>
                      </a:lnTo>
                      <a:lnTo>
                        <a:pt x="636" y="342"/>
                      </a:lnTo>
                      <a:lnTo>
                        <a:pt x="644" y="348"/>
                      </a:lnTo>
                      <a:lnTo>
                        <a:pt x="650" y="354"/>
                      </a:lnTo>
                      <a:lnTo>
                        <a:pt x="660" y="368"/>
                      </a:lnTo>
                      <a:lnTo>
                        <a:pt x="666" y="374"/>
                      </a:lnTo>
                      <a:lnTo>
                        <a:pt x="670" y="380"/>
                      </a:lnTo>
                      <a:lnTo>
                        <a:pt x="678" y="382"/>
                      </a:lnTo>
                      <a:lnTo>
                        <a:pt x="686" y="384"/>
                      </a:lnTo>
                      <a:lnTo>
                        <a:pt x="694" y="382"/>
                      </a:lnTo>
                      <a:lnTo>
                        <a:pt x="700" y="380"/>
                      </a:lnTo>
                      <a:lnTo>
                        <a:pt x="706" y="378"/>
                      </a:lnTo>
                      <a:lnTo>
                        <a:pt x="712" y="376"/>
                      </a:lnTo>
                      <a:lnTo>
                        <a:pt x="716" y="378"/>
                      </a:lnTo>
                      <a:lnTo>
                        <a:pt x="722" y="380"/>
                      </a:lnTo>
                      <a:lnTo>
                        <a:pt x="730" y="386"/>
                      </a:lnTo>
                      <a:lnTo>
                        <a:pt x="738" y="392"/>
                      </a:lnTo>
                      <a:lnTo>
                        <a:pt x="748" y="396"/>
                      </a:lnTo>
                      <a:lnTo>
                        <a:pt x="746" y="404"/>
                      </a:lnTo>
                      <a:lnTo>
                        <a:pt x="746" y="406"/>
                      </a:lnTo>
                      <a:lnTo>
                        <a:pt x="748" y="410"/>
                      </a:lnTo>
                      <a:lnTo>
                        <a:pt x="752" y="412"/>
                      </a:lnTo>
                      <a:lnTo>
                        <a:pt x="760" y="412"/>
                      </a:lnTo>
                      <a:lnTo>
                        <a:pt x="766" y="414"/>
                      </a:lnTo>
                      <a:lnTo>
                        <a:pt x="768" y="416"/>
                      </a:lnTo>
                      <a:lnTo>
                        <a:pt x="770" y="418"/>
                      </a:lnTo>
                      <a:lnTo>
                        <a:pt x="772" y="422"/>
                      </a:lnTo>
                      <a:lnTo>
                        <a:pt x="778" y="428"/>
                      </a:lnTo>
                      <a:lnTo>
                        <a:pt x="784" y="432"/>
                      </a:lnTo>
                      <a:lnTo>
                        <a:pt x="790" y="438"/>
                      </a:lnTo>
                      <a:lnTo>
                        <a:pt x="792" y="442"/>
                      </a:lnTo>
                      <a:lnTo>
                        <a:pt x="792" y="446"/>
                      </a:lnTo>
                      <a:lnTo>
                        <a:pt x="790" y="448"/>
                      </a:lnTo>
                      <a:lnTo>
                        <a:pt x="788" y="450"/>
                      </a:lnTo>
                      <a:lnTo>
                        <a:pt x="788" y="452"/>
                      </a:lnTo>
                      <a:lnTo>
                        <a:pt x="788" y="456"/>
                      </a:lnTo>
                      <a:lnTo>
                        <a:pt x="790" y="458"/>
                      </a:lnTo>
                      <a:lnTo>
                        <a:pt x="794" y="462"/>
                      </a:lnTo>
                      <a:lnTo>
                        <a:pt x="800" y="466"/>
                      </a:lnTo>
                      <a:lnTo>
                        <a:pt x="802" y="468"/>
                      </a:lnTo>
                      <a:lnTo>
                        <a:pt x="802" y="470"/>
                      </a:lnTo>
                      <a:lnTo>
                        <a:pt x="802" y="474"/>
                      </a:lnTo>
                      <a:lnTo>
                        <a:pt x="800" y="476"/>
                      </a:lnTo>
                      <a:lnTo>
                        <a:pt x="800" y="478"/>
                      </a:lnTo>
                      <a:lnTo>
                        <a:pt x="802" y="482"/>
                      </a:lnTo>
                      <a:lnTo>
                        <a:pt x="806" y="486"/>
                      </a:lnTo>
                      <a:lnTo>
                        <a:pt x="810" y="488"/>
                      </a:lnTo>
                      <a:lnTo>
                        <a:pt x="812" y="492"/>
                      </a:lnTo>
                      <a:lnTo>
                        <a:pt x="810" y="498"/>
                      </a:lnTo>
                      <a:lnTo>
                        <a:pt x="812" y="500"/>
                      </a:lnTo>
                      <a:lnTo>
                        <a:pt x="806" y="500"/>
                      </a:lnTo>
                      <a:lnTo>
                        <a:pt x="802" y="498"/>
                      </a:lnTo>
                      <a:lnTo>
                        <a:pt x="802" y="496"/>
                      </a:lnTo>
                      <a:lnTo>
                        <a:pt x="798" y="494"/>
                      </a:lnTo>
                      <a:lnTo>
                        <a:pt x="788" y="492"/>
                      </a:lnTo>
                      <a:lnTo>
                        <a:pt x="778" y="494"/>
                      </a:lnTo>
                      <a:lnTo>
                        <a:pt x="768" y="494"/>
                      </a:lnTo>
                      <a:lnTo>
                        <a:pt x="756" y="494"/>
                      </a:lnTo>
                      <a:lnTo>
                        <a:pt x="750" y="490"/>
                      </a:lnTo>
                      <a:lnTo>
                        <a:pt x="748" y="488"/>
                      </a:lnTo>
                      <a:lnTo>
                        <a:pt x="744" y="488"/>
                      </a:lnTo>
                      <a:lnTo>
                        <a:pt x="740" y="490"/>
                      </a:lnTo>
                      <a:lnTo>
                        <a:pt x="734" y="492"/>
                      </a:lnTo>
                      <a:lnTo>
                        <a:pt x="724" y="490"/>
                      </a:lnTo>
                      <a:lnTo>
                        <a:pt x="714" y="488"/>
                      </a:lnTo>
                      <a:lnTo>
                        <a:pt x="702" y="490"/>
                      </a:lnTo>
                      <a:lnTo>
                        <a:pt x="698" y="490"/>
                      </a:lnTo>
                      <a:lnTo>
                        <a:pt x="692" y="488"/>
                      </a:lnTo>
                      <a:lnTo>
                        <a:pt x="692" y="494"/>
                      </a:lnTo>
                      <a:lnTo>
                        <a:pt x="692" y="496"/>
                      </a:lnTo>
                      <a:lnTo>
                        <a:pt x="694" y="502"/>
                      </a:lnTo>
                      <a:lnTo>
                        <a:pt x="696" y="506"/>
                      </a:lnTo>
                      <a:lnTo>
                        <a:pt x="704" y="508"/>
                      </a:lnTo>
                      <a:lnTo>
                        <a:pt x="744" y="520"/>
                      </a:lnTo>
                      <a:lnTo>
                        <a:pt x="780" y="532"/>
                      </a:lnTo>
                      <a:lnTo>
                        <a:pt x="790" y="536"/>
                      </a:lnTo>
                      <a:lnTo>
                        <a:pt x="800" y="536"/>
                      </a:lnTo>
                      <a:lnTo>
                        <a:pt x="804" y="538"/>
                      </a:lnTo>
                      <a:lnTo>
                        <a:pt x="806" y="540"/>
                      </a:lnTo>
                      <a:lnTo>
                        <a:pt x="808" y="544"/>
                      </a:lnTo>
                      <a:lnTo>
                        <a:pt x="810" y="548"/>
                      </a:lnTo>
                      <a:lnTo>
                        <a:pt x="810" y="554"/>
                      </a:lnTo>
                      <a:lnTo>
                        <a:pt x="808" y="556"/>
                      </a:lnTo>
                      <a:lnTo>
                        <a:pt x="804" y="558"/>
                      </a:lnTo>
                      <a:lnTo>
                        <a:pt x="800" y="560"/>
                      </a:lnTo>
                      <a:lnTo>
                        <a:pt x="780" y="562"/>
                      </a:lnTo>
                      <a:lnTo>
                        <a:pt x="752" y="568"/>
                      </a:lnTo>
                      <a:lnTo>
                        <a:pt x="738" y="570"/>
                      </a:lnTo>
                      <a:lnTo>
                        <a:pt x="724" y="572"/>
                      </a:lnTo>
                      <a:lnTo>
                        <a:pt x="712" y="570"/>
                      </a:lnTo>
                      <a:lnTo>
                        <a:pt x="702" y="568"/>
                      </a:lnTo>
                      <a:lnTo>
                        <a:pt x="692" y="564"/>
                      </a:lnTo>
                      <a:lnTo>
                        <a:pt x="684" y="558"/>
                      </a:lnTo>
                      <a:lnTo>
                        <a:pt x="682" y="556"/>
                      </a:lnTo>
                      <a:lnTo>
                        <a:pt x="678" y="556"/>
                      </a:lnTo>
                      <a:lnTo>
                        <a:pt x="672" y="560"/>
                      </a:lnTo>
                      <a:lnTo>
                        <a:pt x="666" y="566"/>
                      </a:lnTo>
                      <a:lnTo>
                        <a:pt x="662" y="568"/>
                      </a:lnTo>
                      <a:lnTo>
                        <a:pt x="658" y="568"/>
                      </a:lnTo>
                      <a:lnTo>
                        <a:pt x="644" y="568"/>
                      </a:lnTo>
                      <a:lnTo>
                        <a:pt x="626" y="566"/>
                      </a:lnTo>
                      <a:lnTo>
                        <a:pt x="628" y="56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0" name="Freeform 100">
                  <a:extLst>
                    <a:ext uri="{FF2B5EF4-FFF2-40B4-BE49-F238E27FC236}">
                      <a16:creationId xmlns:a16="http://schemas.microsoft.com/office/drawing/2014/main" id="{091DB7FA-255D-777E-7041-9DD75C75F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945"/>
                  <a:ext cx="118" cy="168"/>
                </a:xfrm>
                <a:custGeom>
                  <a:avLst/>
                  <a:gdLst>
                    <a:gd name="T0" fmla="*/ 26 w 118"/>
                    <a:gd name="T1" fmla="*/ 102 h 168"/>
                    <a:gd name="T2" fmla="*/ 10 w 118"/>
                    <a:gd name="T3" fmla="*/ 92 h 168"/>
                    <a:gd name="T4" fmla="*/ 0 w 118"/>
                    <a:gd name="T5" fmla="*/ 76 h 168"/>
                    <a:gd name="T6" fmla="*/ 0 w 118"/>
                    <a:gd name="T7" fmla="*/ 66 h 168"/>
                    <a:gd name="T8" fmla="*/ 8 w 118"/>
                    <a:gd name="T9" fmla="*/ 50 h 168"/>
                    <a:gd name="T10" fmla="*/ 16 w 118"/>
                    <a:gd name="T11" fmla="*/ 54 h 168"/>
                    <a:gd name="T12" fmla="*/ 28 w 118"/>
                    <a:gd name="T13" fmla="*/ 70 h 168"/>
                    <a:gd name="T14" fmla="*/ 34 w 118"/>
                    <a:gd name="T15" fmla="*/ 74 h 168"/>
                    <a:gd name="T16" fmla="*/ 38 w 118"/>
                    <a:gd name="T17" fmla="*/ 72 h 168"/>
                    <a:gd name="T18" fmla="*/ 40 w 118"/>
                    <a:gd name="T19" fmla="*/ 52 h 168"/>
                    <a:gd name="T20" fmla="*/ 40 w 118"/>
                    <a:gd name="T21" fmla="*/ 24 h 168"/>
                    <a:gd name="T22" fmla="*/ 32 w 118"/>
                    <a:gd name="T23" fmla="*/ 14 h 168"/>
                    <a:gd name="T24" fmla="*/ 34 w 118"/>
                    <a:gd name="T25" fmla="*/ 4 h 168"/>
                    <a:gd name="T26" fmla="*/ 42 w 118"/>
                    <a:gd name="T27" fmla="*/ 2 h 168"/>
                    <a:gd name="T28" fmla="*/ 46 w 118"/>
                    <a:gd name="T29" fmla="*/ 4 h 168"/>
                    <a:gd name="T30" fmla="*/ 58 w 118"/>
                    <a:gd name="T31" fmla="*/ 4 h 168"/>
                    <a:gd name="T32" fmla="*/ 74 w 118"/>
                    <a:gd name="T33" fmla="*/ 4 h 168"/>
                    <a:gd name="T34" fmla="*/ 84 w 118"/>
                    <a:gd name="T35" fmla="*/ 0 h 168"/>
                    <a:gd name="T36" fmla="*/ 94 w 118"/>
                    <a:gd name="T37" fmla="*/ 2 h 168"/>
                    <a:gd name="T38" fmla="*/ 100 w 118"/>
                    <a:gd name="T39" fmla="*/ 8 h 168"/>
                    <a:gd name="T40" fmla="*/ 100 w 118"/>
                    <a:gd name="T41" fmla="*/ 16 h 168"/>
                    <a:gd name="T42" fmla="*/ 88 w 118"/>
                    <a:gd name="T43" fmla="*/ 24 h 168"/>
                    <a:gd name="T44" fmla="*/ 96 w 118"/>
                    <a:gd name="T45" fmla="*/ 24 h 168"/>
                    <a:gd name="T46" fmla="*/ 92 w 118"/>
                    <a:gd name="T47" fmla="*/ 34 h 168"/>
                    <a:gd name="T48" fmla="*/ 74 w 118"/>
                    <a:gd name="T49" fmla="*/ 50 h 168"/>
                    <a:gd name="T50" fmla="*/ 74 w 118"/>
                    <a:gd name="T51" fmla="*/ 60 h 168"/>
                    <a:gd name="T52" fmla="*/ 82 w 118"/>
                    <a:gd name="T53" fmla="*/ 52 h 168"/>
                    <a:gd name="T54" fmla="*/ 94 w 118"/>
                    <a:gd name="T55" fmla="*/ 54 h 168"/>
                    <a:gd name="T56" fmla="*/ 104 w 118"/>
                    <a:gd name="T57" fmla="*/ 64 h 168"/>
                    <a:gd name="T58" fmla="*/ 112 w 118"/>
                    <a:gd name="T59" fmla="*/ 72 h 168"/>
                    <a:gd name="T60" fmla="*/ 118 w 118"/>
                    <a:gd name="T61" fmla="*/ 82 h 168"/>
                    <a:gd name="T62" fmla="*/ 118 w 118"/>
                    <a:gd name="T63" fmla="*/ 96 h 168"/>
                    <a:gd name="T64" fmla="*/ 110 w 118"/>
                    <a:gd name="T65" fmla="*/ 98 h 168"/>
                    <a:gd name="T66" fmla="*/ 110 w 118"/>
                    <a:gd name="T67" fmla="*/ 104 h 168"/>
                    <a:gd name="T68" fmla="*/ 116 w 118"/>
                    <a:gd name="T69" fmla="*/ 110 h 168"/>
                    <a:gd name="T70" fmla="*/ 114 w 118"/>
                    <a:gd name="T71" fmla="*/ 126 h 168"/>
                    <a:gd name="T72" fmla="*/ 102 w 118"/>
                    <a:gd name="T73" fmla="*/ 142 h 168"/>
                    <a:gd name="T74" fmla="*/ 92 w 118"/>
                    <a:gd name="T75" fmla="*/ 144 h 168"/>
                    <a:gd name="T76" fmla="*/ 80 w 118"/>
                    <a:gd name="T77" fmla="*/ 142 h 168"/>
                    <a:gd name="T78" fmla="*/ 84 w 118"/>
                    <a:gd name="T79" fmla="*/ 148 h 168"/>
                    <a:gd name="T80" fmla="*/ 88 w 118"/>
                    <a:gd name="T81" fmla="*/ 154 h 168"/>
                    <a:gd name="T82" fmla="*/ 82 w 118"/>
                    <a:gd name="T83" fmla="*/ 162 h 168"/>
                    <a:gd name="T84" fmla="*/ 74 w 118"/>
                    <a:gd name="T85" fmla="*/ 168 h 168"/>
                    <a:gd name="T86" fmla="*/ 64 w 118"/>
                    <a:gd name="T87" fmla="*/ 162 h 168"/>
                    <a:gd name="T88" fmla="*/ 60 w 118"/>
                    <a:gd name="T89" fmla="*/ 156 h 168"/>
                    <a:gd name="T90" fmla="*/ 58 w 118"/>
                    <a:gd name="T91" fmla="*/ 146 h 168"/>
                    <a:gd name="T92" fmla="*/ 48 w 118"/>
                    <a:gd name="T93" fmla="*/ 134 h 168"/>
                    <a:gd name="T94" fmla="*/ 38 w 118"/>
                    <a:gd name="T95" fmla="*/ 124 h 168"/>
                    <a:gd name="T96" fmla="*/ 34 w 118"/>
                    <a:gd name="T97" fmla="*/ 106 h 1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"/>
                    <a:gd name="T148" fmla="*/ 0 h 168"/>
                    <a:gd name="T149" fmla="*/ 118 w 118"/>
                    <a:gd name="T150" fmla="*/ 168 h 1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" h="168">
                      <a:moveTo>
                        <a:pt x="32" y="104"/>
                      </a:moveTo>
                      <a:lnTo>
                        <a:pt x="26" y="102"/>
                      </a:lnTo>
                      <a:lnTo>
                        <a:pt x="22" y="100"/>
                      </a:lnTo>
                      <a:lnTo>
                        <a:pt x="10" y="92"/>
                      </a:lnTo>
                      <a:lnTo>
                        <a:pt x="4" y="82"/>
                      </a:lnTo>
                      <a:lnTo>
                        <a:pt x="0" y="76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4" y="60"/>
                      </a:lnTo>
                      <a:lnTo>
                        <a:pt x="8" y="50"/>
                      </a:lnTo>
                      <a:lnTo>
                        <a:pt x="12" y="52"/>
                      </a:lnTo>
                      <a:lnTo>
                        <a:pt x="16" y="54"/>
                      </a:lnTo>
                      <a:lnTo>
                        <a:pt x="22" y="62"/>
                      </a:lnTo>
                      <a:lnTo>
                        <a:pt x="28" y="70"/>
                      </a:lnTo>
                      <a:lnTo>
                        <a:pt x="30" y="74"/>
                      </a:lnTo>
                      <a:lnTo>
                        <a:pt x="34" y="74"/>
                      </a:lnTo>
                      <a:lnTo>
                        <a:pt x="36" y="74"/>
                      </a:lnTo>
                      <a:lnTo>
                        <a:pt x="38" y="72"/>
                      </a:lnTo>
                      <a:lnTo>
                        <a:pt x="40" y="64"/>
                      </a:lnTo>
                      <a:lnTo>
                        <a:pt x="40" y="52"/>
                      </a:lnTo>
                      <a:lnTo>
                        <a:pt x="40" y="30"/>
                      </a:lnTo>
                      <a:lnTo>
                        <a:pt x="40" y="24"/>
                      </a:lnTo>
                      <a:lnTo>
                        <a:pt x="36" y="18"/>
                      </a:lnTo>
                      <a:lnTo>
                        <a:pt x="32" y="14"/>
                      </a:lnTo>
                      <a:lnTo>
                        <a:pt x="30" y="6"/>
                      </a:lnTo>
                      <a:lnTo>
                        <a:pt x="34" y="4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50" y="2"/>
                      </a:lnTo>
                      <a:lnTo>
                        <a:pt x="58" y="4"/>
                      </a:lnTo>
                      <a:lnTo>
                        <a:pt x="68" y="6"/>
                      </a:lnTo>
                      <a:lnTo>
                        <a:pt x="74" y="4"/>
                      </a:lnTo>
                      <a:lnTo>
                        <a:pt x="78" y="2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94" y="2"/>
                      </a:lnTo>
                      <a:lnTo>
                        <a:pt x="98" y="4"/>
                      </a:lnTo>
                      <a:lnTo>
                        <a:pt x="100" y="8"/>
                      </a:lnTo>
                      <a:lnTo>
                        <a:pt x="102" y="12"/>
                      </a:lnTo>
                      <a:lnTo>
                        <a:pt x="100" y="16"/>
                      </a:lnTo>
                      <a:lnTo>
                        <a:pt x="96" y="20"/>
                      </a:lnTo>
                      <a:lnTo>
                        <a:pt x="88" y="24"/>
                      </a:lnTo>
                      <a:lnTo>
                        <a:pt x="92" y="24"/>
                      </a:lnTo>
                      <a:lnTo>
                        <a:pt x="96" y="24"/>
                      </a:lnTo>
                      <a:lnTo>
                        <a:pt x="94" y="30"/>
                      </a:lnTo>
                      <a:lnTo>
                        <a:pt x="92" y="34"/>
                      </a:lnTo>
                      <a:lnTo>
                        <a:pt x="82" y="42"/>
                      </a:lnTo>
                      <a:lnTo>
                        <a:pt x="74" y="50"/>
                      </a:lnTo>
                      <a:lnTo>
                        <a:pt x="72" y="54"/>
                      </a:lnTo>
                      <a:lnTo>
                        <a:pt x="74" y="60"/>
                      </a:lnTo>
                      <a:lnTo>
                        <a:pt x="80" y="54"/>
                      </a:lnTo>
                      <a:lnTo>
                        <a:pt x="82" y="52"/>
                      </a:lnTo>
                      <a:lnTo>
                        <a:pt x="86" y="52"/>
                      </a:lnTo>
                      <a:lnTo>
                        <a:pt x="94" y="54"/>
                      </a:lnTo>
                      <a:lnTo>
                        <a:pt x="100" y="58"/>
                      </a:lnTo>
                      <a:lnTo>
                        <a:pt x="104" y="64"/>
                      </a:lnTo>
                      <a:lnTo>
                        <a:pt x="106" y="70"/>
                      </a:lnTo>
                      <a:lnTo>
                        <a:pt x="112" y="72"/>
                      </a:lnTo>
                      <a:lnTo>
                        <a:pt x="116" y="76"/>
                      </a:lnTo>
                      <a:lnTo>
                        <a:pt x="118" y="82"/>
                      </a:lnTo>
                      <a:lnTo>
                        <a:pt x="118" y="90"/>
                      </a:lnTo>
                      <a:lnTo>
                        <a:pt x="118" y="96"/>
                      </a:lnTo>
                      <a:lnTo>
                        <a:pt x="112" y="96"/>
                      </a:lnTo>
                      <a:lnTo>
                        <a:pt x="110" y="98"/>
                      </a:lnTo>
                      <a:lnTo>
                        <a:pt x="108" y="100"/>
                      </a:lnTo>
                      <a:lnTo>
                        <a:pt x="110" y="104"/>
                      </a:lnTo>
                      <a:lnTo>
                        <a:pt x="112" y="106"/>
                      </a:lnTo>
                      <a:lnTo>
                        <a:pt x="116" y="110"/>
                      </a:lnTo>
                      <a:lnTo>
                        <a:pt x="116" y="114"/>
                      </a:lnTo>
                      <a:lnTo>
                        <a:pt x="114" y="126"/>
                      </a:lnTo>
                      <a:lnTo>
                        <a:pt x="110" y="136"/>
                      </a:lnTo>
                      <a:lnTo>
                        <a:pt x="102" y="142"/>
                      </a:lnTo>
                      <a:lnTo>
                        <a:pt x="96" y="144"/>
                      </a:lnTo>
                      <a:lnTo>
                        <a:pt x="92" y="144"/>
                      </a:lnTo>
                      <a:lnTo>
                        <a:pt x="84" y="144"/>
                      </a:lnTo>
                      <a:lnTo>
                        <a:pt x="80" y="142"/>
                      </a:lnTo>
                      <a:lnTo>
                        <a:pt x="82" y="144"/>
                      </a:lnTo>
                      <a:lnTo>
                        <a:pt x="84" y="148"/>
                      </a:lnTo>
                      <a:lnTo>
                        <a:pt x="86" y="150"/>
                      </a:lnTo>
                      <a:lnTo>
                        <a:pt x="88" y="154"/>
                      </a:lnTo>
                      <a:lnTo>
                        <a:pt x="86" y="158"/>
                      </a:lnTo>
                      <a:lnTo>
                        <a:pt x="82" y="162"/>
                      </a:lnTo>
                      <a:lnTo>
                        <a:pt x="78" y="166"/>
                      </a:lnTo>
                      <a:lnTo>
                        <a:pt x="74" y="168"/>
                      </a:lnTo>
                      <a:lnTo>
                        <a:pt x="68" y="166"/>
                      </a:lnTo>
                      <a:lnTo>
                        <a:pt x="64" y="162"/>
                      </a:lnTo>
                      <a:lnTo>
                        <a:pt x="60" y="160"/>
                      </a:lnTo>
                      <a:lnTo>
                        <a:pt x="60" y="156"/>
                      </a:lnTo>
                      <a:lnTo>
                        <a:pt x="60" y="150"/>
                      </a:lnTo>
                      <a:lnTo>
                        <a:pt x="58" y="146"/>
                      </a:lnTo>
                      <a:lnTo>
                        <a:pt x="52" y="140"/>
                      </a:lnTo>
                      <a:lnTo>
                        <a:pt x="48" y="134"/>
                      </a:lnTo>
                      <a:lnTo>
                        <a:pt x="42" y="130"/>
                      </a:lnTo>
                      <a:lnTo>
                        <a:pt x="38" y="124"/>
                      </a:lnTo>
                      <a:lnTo>
                        <a:pt x="36" y="112"/>
                      </a:lnTo>
                      <a:lnTo>
                        <a:pt x="34" y="106"/>
                      </a:lnTo>
                      <a:lnTo>
                        <a:pt x="32" y="1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" name="Freeform 101">
                  <a:extLst>
                    <a:ext uri="{FF2B5EF4-FFF2-40B4-BE49-F238E27FC236}">
                      <a16:creationId xmlns:a16="http://schemas.microsoft.com/office/drawing/2014/main" id="{A6232913-9B2D-9CDD-9741-44542BB43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4" y="1203"/>
                  <a:ext cx="100" cy="90"/>
                </a:xfrm>
                <a:custGeom>
                  <a:avLst/>
                  <a:gdLst>
                    <a:gd name="T0" fmla="*/ 40 w 100"/>
                    <a:gd name="T1" fmla="*/ 78 h 90"/>
                    <a:gd name="T2" fmla="*/ 36 w 100"/>
                    <a:gd name="T3" fmla="*/ 76 h 90"/>
                    <a:gd name="T4" fmla="*/ 32 w 100"/>
                    <a:gd name="T5" fmla="*/ 74 h 90"/>
                    <a:gd name="T6" fmla="*/ 30 w 100"/>
                    <a:gd name="T7" fmla="*/ 66 h 90"/>
                    <a:gd name="T8" fmla="*/ 26 w 100"/>
                    <a:gd name="T9" fmla="*/ 70 h 90"/>
                    <a:gd name="T10" fmla="*/ 22 w 100"/>
                    <a:gd name="T11" fmla="*/ 70 h 90"/>
                    <a:gd name="T12" fmla="*/ 20 w 100"/>
                    <a:gd name="T13" fmla="*/ 70 h 90"/>
                    <a:gd name="T14" fmla="*/ 18 w 100"/>
                    <a:gd name="T15" fmla="*/ 68 h 90"/>
                    <a:gd name="T16" fmla="*/ 14 w 100"/>
                    <a:gd name="T17" fmla="*/ 62 h 90"/>
                    <a:gd name="T18" fmla="*/ 12 w 100"/>
                    <a:gd name="T19" fmla="*/ 64 h 90"/>
                    <a:gd name="T20" fmla="*/ 8 w 100"/>
                    <a:gd name="T21" fmla="*/ 66 h 90"/>
                    <a:gd name="T22" fmla="*/ 4 w 100"/>
                    <a:gd name="T23" fmla="*/ 64 h 90"/>
                    <a:gd name="T24" fmla="*/ 2 w 100"/>
                    <a:gd name="T25" fmla="*/ 62 h 90"/>
                    <a:gd name="T26" fmla="*/ 0 w 100"/>
                    <a:gd name="T27" fmla="*/ 52 h 90"/>
                    <a:gd name="T28" fmla="*/ 12 w 100"/>
                    <a:gd name="T29" fmla="*/ 42 h 90"/>
                    <a:gd name="T30" fmla="*/ 24 w 100"/>
                    <a:gd name="T31" fmla="*/ 34 h 90"/>
                    <a:gd name="T32" fmla="*/ 22 w 100"/>
                    <a:gd name="T33" fmla="*/ 24 h 90"/>
                    <a:gd name="T34" fmla="*/ 30 w 100"/>
                    <a:gd name="T35" fmla="*/ 30 h 90"/>
                    <a:gd name="T36" fmla="*/ 32 w 100"/>
                    <a:gd name="T37" fmla="*/ 26 h 90"/>
                    <a:gd name="T38" fmla="*/ 30 w 100"/>
                    <a:gd name="T39" fmla="*/ 20 h 90"/>
                    <a:gd name="T40" fmla="*/ 26 w 100"/>
                    <a:gd name="T41" fmla="*/ 16 h 90"/>
                    <a:gd name="T42" fmla="*/ 24 w 100"/>
                    <a:gd name="T43" fmla="*/ 10 h 90"/>
                    <a:gd name="T44" fmla="*/ 26 w 100"/>
                    <a:gd name="T45" fmla="*/ 6 h 90"/>
                    <a:gd name="T46" fmla="*/ 28 w 100"/>
                    <a:gd name="T47" fmla="*/ 4 h 90"/>
                    <a:gd name="T48" fmla="*/ 32 w 100"/>
                    <a:gd name="T49" fmla="*/ 2 h 90"/>
                    <a:gd name="T50" fmla="*/ 36 w 100"/>
                    <a:gd name="T51" fmla="*/ 0 h 90"/>
                    <a:gd name="T52" fmla="*/ 42 w 100"/>
                    <a:gd name="T53" fmla="*/ 2 h 90"/>
                    <a:gd name="T54" fmla="*/ 44 w 100"/>
                    <a:gd name="T55" fmla="*/ 4 h 90"/>
                    <a:gd name="T56" fmla="*/ 48 w 100"/>
                    <a:gd name="T57" fmla="*/ 12 h 90"/>
                    <a:gd name="T58" fmla="*/ 56 w 100"/>
                    <a:gd name="T59" fmla="*/ 16 h 90"/>
                    <a:gd name="T60" fmla="*/ 64 w 100"/>
                    <a:gd name="T61" fmla="*/ 20 h 90"/>
                    <a:gd name="T62" fmla="*/ 70 w 100"/>
                    <a:gd name="T63" fmla="*/ 24 h 90"/>
                    <a:gd name="T64" fmla="*/ 76 w 100"/>
                    <a:gd name="T65" fmla="*/ 30 h 90"/>
                    <a:gd name="T66" fmla="*/ 80 w 100"/>
                    <a:gd name="T67" fmla="*/ 38 h 90"/>
                    <a:gd name="T68" fmla="*/ 82 w 100"/>
                    <a:gd name="T69" fmla="*/ 44 h 90"/>
                    <a:gd name="T70" fmla="*/ 84 w 100"/>
                    <a:gd name="T71" fmla="*/ 56 h 90"/>
                    <a:gd name="T72" fmla="*/ 88 w 100"/>
                    <a:gd name="T73" fmla="*/ 58 h 90"/>
                    <a:gd name="T74" fmla="*/ 92 w 100"/>
                    <a:gd name="T75" fmla="*/ 58 h 90"/>
                    <a:gd name="T76" fmla="*/ 96 w 100"/>
                    <a:gd name="T77" fmla="*/ 60 h 90"/>
                    <a:gd name="T78" fmla="*/ 98 w 100"/>
                    <a:gd name="T79" fmla="*/ 62 h 90"/>
                    <a:gd name="T80" fmla="*/ 100 w 100"/>
                    <a:gd name="T81" fmla="*/ 66 h 90"/>
                    <a:gd name="T82" fmla="*/ 94 w 100"/>
                    <a:gd name="T83" fmla="*/ 68 h 90"/>
                    <a:gd name="T84" fmla="*/ 88 w 100"/>
                    <a:gd name="T85" fmla="*/ 70 h 90"/>
                    <a:gd name="T86" fmla="*/ 86 w 100"/>
                    <a:gd name="T87" fmla="*/ 76 h 90"/>
                    <a:gd name="T88" fmla="*/ 82 w 100"/>
                    <a:gd name="T89" fmla="*/ 84 h 90"/>
                    <a:gd name="T90" fmla="*/ 78 w 100"/>
                    <a:gd name="T91" fmla="*/ 88 h 90"/>
                    <a:gd name="T92" fmla="*/ 70 w 100"/>
                    <a:gd name="T93" fmla="*/ 90 h 90"/>
                    <a:gd name="T94" fmla="*/ 62 w 100"/>
                    <a:gd name="T95" fmla="*/ 88 h 90"/>
                    <a:gd name="T96" fmla="*/ 54 w 100"/>
                    <a:gd name="T97" fmla="*/ 84 h 90"/>
                    <a:gd name="T98" fmla="*/ 48 w 100"/>
                    <a:gd name="T99" fmla="*/ 80 h 90"/>
                    <a:gd name="T100" fmla="*/ 40 w 100"/>
                    <a:gd name="T101" fmla="*/ 78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0"/>
                    <a:gd name="T154" fmla="*/ 0 h 90"/>
                    <a:gd name="T155" fmla="*/ 100 w 10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0" h="90">
                      <a:moveTo>
                        <a:pt x="40" y="78"/>
                      </a:moveTo>
                      <a:lnTo>
                        <a:pt x="36" y="76"/>
                      </a:lnTo>
                      <a:lnTo>
                        <a:pt x="32" y="74"/>
                      </a:lnTo>
                      <a:lnTo>
                        <a:pt x="30" y="66"/>
                      </a:lnTo>
                      <a:lnTo>
                        <a:pt x="26" y="70"/>
                      </a:lnTo>
                      <a:lnTo>
                        <a:pt x="22" y="70"/>
                      </a:lnTo>
                      <a:lnTo>
                        <a:pt x="20" y="70"/>
                      </a:lnTo>
                      <a:lnTo>
                        <a:pt x="18" y="68"/>
                      </a:lnTo>
                      <a:lnTo>
                        <a:pt x="14" y="62"/>
                      </a:lnTo>
                      <a:lnTo>
                        <a:pt x="12" y="64"/>
                      </a:lnTo>
                      <a:lnTo>
                        <a:pt x="8" y="66"/>
                      </a:lnTo>
                      <a:lnTo>
                        <a:pt x="4" y="64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2" y="42"/>
                      </a:lnTo>
                      <a:lnTo>
                        <a:pt x="24" y="34"/>
                      </a:lnTo>
                      <a:lnTo>
                        <a:pt x="22" y="24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0" y="20"/>
                      </a:lnTo>
                      <a:lnTo>
                        <a:pt x="26" y="16"/>
                      </a:lnTo>
                      <a:lnTo>
                        <a:pt x="24" y="10"/>
                      </a:lnTo>
                      <a:lnTo>
                        <a:pt x="26" y="6"/>
                      </a:lnTo>
                      <a:lnTo>
                        <a:pt x="28" y="4"/>
                      </a:lnTo>
                      <a:lnTo>
                        <a:pt x="32" y="2"/>
                      </a:lnTo>
                      <a:lnTo>
                        <a:pt x="36" y="0"/>
                      </a:lnTo>
                      <a:lnTo>
                        <a:pt x="42" y="2"/>
                      </a:lnTo>
                      <a:lnTo>
                        <a:pt x="44" y="4"/>
                      </a:lnTo>
                      <a:lnTo>
                        <a:pt x="48" y="12"/>
                      </a:lnTo>
                      <a:lnTo>
                        <a:pt x="56" y="16"/>
                      </a:lnTo>
                      <a:lnTo>
                        <a:pt x="64" y="20"/>
                      </a:lnTo>
                      <a:lnTo>
                        <a:pt x="70" y="24"/>
                      </a:lnTo>
                      <a:lnTo>
                        <a:pt x="76" y="30"/>
                      </a:lnTo>
                      <a:lnTo>
                        <a:pt x="80" y="38"/>
                      </a:lnTo>
                      <a:lnTo>
                        <a:pt x="82" y="44"/>
                      </a:lnTo>
                      <a:lnTo>
                        <a:pt x="84" y="56"/>
                      </a:lnTo>
                      <a:lnTo>
                        <a:pt x="88" y="58"/>
                      </a:lnTo>
                      <a:lnTo>
                        <a:pt x="92" y="58"/>
                      </a:lnTo>
                      <a:lnTo>
                        <a:pt x="96" y="60"/>
                      </a:lnTo>
                      <a:lnTo>
                        <a:pt x="98" y="62"/>
                      </a:lnTo>
                      <a:lnTo>
                        <a:pt x="100" y="66"/>
                      </a:lnTo>
                      <a:lnTo>
                        <a:pt x="94" y="68"/>
                      </a:lnTo>
                      <a:lnTo>
                        <a:pt x="88" y="70"/>
                      </a:lnTo>
                      <a:lnTo>
                        <a:pt x="86" y="76"/>
                      </a:lnTo>
                      <a:lnTo>
                        <a:pt x="82" y="84"/>
                      </a:lnTo>
                      <a:lnTo>
                        <a:pt x="78" y="88"/>
                      </a:lnTo>
                      <a:lnTo>
                        <a:pt x="70" y="90"/>
                      </a:lnTo>
                      <a:lnTo>
                        <a:pt x="62" y="88"/>
                      </a:lnTo>
                      <a:lnTo>
                        <a:pt x="54" y="84"/>
                      </a:lnTo>
                      <a:lnTo>
                        <a:pt x="48" y="80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" name="Freeform 102">
                  <a:extLst>
                    <a:ext uri="{FF2B5EF4-FFF2-40B4-BE49-F238E27FC236}">
                      <a16:creationId xmlns:a16="http://schemas.microsoft.com/office/drawing/2014/main" id="{77FD7358-085D-B93A-50D0-105B4CCB6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4" y="949"/>
                  <a:ext cx="48" cy="52"/>
                </a:xfrm>
                <a:custGeom>
                  <a:avLst/>
                  <a:gdLst>
                    <a:gd name="T0" fmla="*/ 0 w 48"/>
                    <a:gd name="T1" fmla="*/ 14 h 52"/>
                    <a:gd name="T2" fmla="*/ 0 w 48"/>
                    <a:gd name="T3" fmla="*/ 16 h 52"/>
                    <a:gd name="T4" fmla="*/ 4 w 48"/>
                    <a:gd name="T5" fmla="*/ 18 h 52"/>
                    <a:gd name="T6" fmla="*/ 10 w 48"/>
                    <a:gd name="T7" fmla="*/ 20 h 52"/>
                    <a:gd name="T8" fmla="*/ 16 w 48"/>
                    <a:gd name="T9" fmla="*/ 26 h 52"/>
                    <a:gd name="T10" fmla="*/ 20 w 48"/>
                    <a:gd name="T11" fmla="*/ 36 h 52"/>
                    <a:gd name="T12" fmla="*/ 24 w 48"/>
                    <a:gd name="T13" fmla="*/ 44 h 52"/>
                    <a:gd name="T14" fmla="*/ 28 w 48"/>
                    <a:gd name="T15" fmla="*/ 52 h 52"/>
                    <a:gd name="T16" fmla="*/ 36 w 48"/>
                    <a:gd name="T17" fmla="*/ 52 h 52"/>
                    <a:gd name="T18" fmla="*/ 38 w 48"/>
                    <a:gd name="T19" fmla="*/ 40 h 52"/>
                    <a:gd name="T20" fmla="*/ 42 w 48"/>
                    <a:gd name="T21" fmla="*/ 32 h 52"/>
                    <a:gd name="T22" fmla="*/ 46 w 48"/>
                    <a:gd name="T23" fmla="*/ 24 h 52"/>
                    <a:gd name="T24" fmla="*/ 48 w 48"/>
                    <a:gd name="T25" fmla="*/ 14 h 52"/>
                    <a:gd name="T26" fmla="*/ 46 w 48"/>
                    <a:gd name="T27" fmla="*/ 8 h 52"/>
                    <a:gd name="T28" fmla="*/ 40 w 48"/>
                    <a:gd name="T29" fmla="*/ 2 h 52"/>
                    <a:gd name="T30" fmla="*/ 32 w 48"/>
                    <a:gd name="T31" fmla="*/ 0 h 52"/>
                    <a:gd name="T32" fmla="*/ 24 w 48"/>
                    <a:gd name="T33" fmla="*/ 0 h 52"/>
                    <a:gd name="T34" fmla="*/ 14 w 48"/>
                    <a:gd name="T35" fmla="*/ 0 h 52"/>
                    <a:gd name="T36" fmla="*/ 6 w 48"/>
                    <a:gd name="T37" fmla="*/ 2 h 52"/>
                    <a:gd name="T38" fmla="*/ 2 w 48"/>
                    <a:gd name="T39" fmla="*/ 8 h 52"/>
                    <a:gd name="T40" fmla="*/ 0 w 48"/>
                    <a:gd name="T41" fmla="*/ 14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52"/>
                    <a:gd name="T65" fmla="*/ 48 w 48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52">
                      <a:moveTo>
                        <a:pt x="0" y="14"/>
                      </a:move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10" y="20"/>
                      </a:lnTo>
                      <a:lnTo>
                        <a:pt x="16" y="26"/>
                      </a:lnTo>
                      <a:lnTo>
                        <a:pt x="20" y="36"/>
                      </a:lnTo>
                      <a:lnTo>
                        <a:pt x="24" y="44"/>
                      </a:lnTo>
                      <a:lnTo>
                        <a:pt x="28" y="52"/>
                      </a:lnTo>
                      <a:lnTo>
                        <a:pt x="36" y="52"/>
                      </a:lnTo>
                      <a:lnTo>
                        <a:pt x="38" y="40"/>
                      </a:lnTo>
                      <a:lnTo>
                        <a:pt x="42" y="32"/>
                      </a:lnTo>
                      <a:lnTo>
                        <a:pt x="46" y="24"/>
                      </a:lnTo>
                      <a:lnTo>
                        <a:pt x="48" y="14"/>
                      </a:lnTo>
                      <a:lnTo>
                        <a:pt x="46" y="8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Freeform 103">
                  <a:extLst>
                    <a:ext uri="{FF2B5EF4-FFF2-40B4-BE49-F238E27FC236}">
                      <a16:creationId xmlns:a16="http://schemas.microsoft.com/office/drawing/2014/main" id="{A0E691F1-FA3E-0393-68F9-9D1EBF96E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737"/>
                  <a:ext cx="294" cy="148"/>
                </a:xfrm>
                <a:custGeom>
                  <a:avLst/>
                  <a:gdLst>
                    <a:gd name="T0" fmla="*/ 2 w 294"/>
                    <a:gd name="T1" fmla="*/ 24 h 148"/>
                    <a:gd name="T2" fmla="*/ 4 w 294"/>
                    <a:gd name="T3" fmla="*/ 16 h 148"/>
                    <a:gd name="T4" fmla="*/ 2 w 294"/>
                    <a:gd name="T5" fmla="*/ 8 h 148"/>
                    <a:gd name="T6" fmla="*/ 18 w 294"/>
                    <a:gd name="T7" fmla="*/ 0 h 148"/>
                    <a:gd name="T8" fmla="*/ 26 w 294"/>
                    <a:gd name="T9" fmla="*/ 4 h 148"/>
                    <a:gd name="T10" fmla="*/ 54 w 294"/>
                    <a:gd name="T11" fmla="*/ 20 h 148"/>
                    <a:gd name="T12" fmla="*/ 74 w 294"/>
                    <a:gd name="T13" fmla="*/ 20 h 148"/>
                    <a:gd name="T14" fmla="*/ 92 w 294"/>
                    <a:gd name="T15" fmla="*/ 22 h 148"/>
                    <a:gd name="T16" fmla="*/ 82 w 294"/>
                    <a:gd name="T17" fmla="*/ 30 h 148"/>
                    <a:gd name="T18" fmla="*/ 112 w 294"/>
                    <a:gd name="T19" fmla="*/ 36 h 148"/>
                    <a:gd name="T20" fmla="*/ 114 w 294"/>
                    <a:gd name="T21" fmla="*/ 44 h 148"/>
                    <a:gd name="T22" fmla="*/ 96 w 294"/>
                    <a:gd name="T23" fmla="*/ 50 h 148"/>
                    <a:gd name="T24" fmla="*/ 112 w 294"/>
                    <a:gd name="T25" fmla="*/ 58 h 148"/>
                    <a:gd name="T26" fmla="*/ 126 w 294"/>
                    <a:gd name="T27" fmla="*/ 68 h 148"/>
                    <a:gd name="T28" fmla="*/ 132 w 294"/>
                    <a:gd name="T29" fmla="*/ 82 h 148"/>
                    <a:gd name="T30" fmla="*/ 142 w 294"/>
                    <a:gd name="T31" fmla="*/ 80 h 148"/>
                    <a:gd name="T32" fmla="*/ 152 w 294"/>
                    <a:gd name="T33" fmla="*/ 76 h 148"/>
                    <a:gd name="T34" fmla="*/ 166 w 294"/>
                    <a:gd name="T35" fmla="*/ 76 h 148"/>
                    <a:gd name="T36" fmla="*/ 182 w 294"/>
                    <a:gd name="T37" fmla="*/ 74 h 148"/>
                    <a:gd name="T38" fmla="*/ 200 w 294"/>
                    <a:gd name="T39" fmla="*/ 58 h 148"/>
                    <a:gd name="T40" fmla="*/ 232 w 294"/>
                    <a:gd name="T41" fmla="*/ 40 h 148"/>
                    <a:gd name="T42" fmla="*/ 266 w 294"/>
                    <a:gd name="T43" fmla="*/ 46 h 148"/>
                    <a:gd name="T44" fmla="*/ 282 w 294"/>
                    <a:gd name="T45" fmla="*/ 64 h 148"/>
                    <a:gd name="T46" fmla="*/ 292 w 294"/>
                    <a:gd name="T47" fmla="*/ 86 h 148"/>
                    <a:gd name="T48" fmla="*/ 288 w 294"/>
                    <a:gd name="T49" fmla="*/ 106 h 148"/>
                    <a:gd name="T50" fmla="*/ 258 w 294"/>
                    <a:gd name="T51" fmla="*/ 116 h 148"/>
                    <a:gd name="T52" fmla="*/ 230 w 294"/>
                    <a:gd name="T53" fmla="*/ 126 h 148"/>
                    <a:gd name="T54" fmla="*/ 210 w 294"/>
                    <a:gd name="T55" fmla="*/ 130 h 148"/>
                    <a:gd name="T56" fmla="*/ 174 w 294"/>
                    <a:gd name="T57" fmla="*/ 144 h 148"/>
                    <a:gd name="T58" fmla="*/ 150 w 294"/>
                    <a:gd name="T59" fmla="*/ 146 h 148"/>
                    <a:gd name="T60" fmla="*/ 142 w 294"/>
                    <a:gd name="T61" fmla="*/ 142 h 148"/>
                    <a:gd name="T62" fmla="*/ 132 w 294"/>
                    <a:gd name="T63" fmla="*/ 148 h 148"/>
                    <a:gd name="T64" fmla="*/ 106 w 294"/>
                    <a:gd name="T65" fmla="*/ 140 h 148"/>
                    <a:gd name="T66" fmla="*/ 86 w 294"/>
                    <a:gd name="T67" fmla="*/ 144 h 148"/>
                    <a:gd name="T68" fmla="*/ 76 w 294"/>
                    <a:gd name="T69" fmla="*/ 134 h 148"/>
                    <a:gd name="T70" fmla="*/ 84 w 294"/>
                    <a:gd name="T71" fmla="*/ 126 h 148"/>
                    <a:gd name="T72" fmla="*/ 82 w 294"/>
                    <a:gd name="T73" fmla="*/ 112 h 148"/>
                    <a:gd name="T74" fmla="*/ 78 w 294"/>
                    <a:gd name="T75" fmla="*/ 92 h 148"/>
                    <a:gd name="T76" fmla="*/ 80 w 294"/>
                    <a:gd name="T77" fmla="*/ 82 h 148"/>
                    <a:gd name="T78" fmla="*/ 64 w 294"/>
                    <a:gd name="T79" fmla="*/ 48 h 148"/>
                    <a:gd name="T80" fmla="*/ 56 w 294"/>
                    <a:gd name="T81" fmla="*/ 48 h 148"/>
                    <a:gd name="T82" fmla="*/ 18 w 294"/>
                    <a:gd name="T83" fmla="*/ 40 h 148"/>
                    <a:gd name="T84" fmla="*/ 20 w 294"/>
                    <a:gd name="T85" fmla="*/ 32 h 1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94"/>
                    <a:gd name="T130" fmla="*/ 0 h 148"/>
                    <a:gd name="T131" fmla="*/ 294 w 294"/>
                    <a:gd name="T132" fmla="*/ 148 h 1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94" h="148">
                      <a:moveTo>
                        <a:pt x="12" y="28"/>
                      </a:move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40" y="8"/>
                      </a:lnTo>
                      <a:lnTo>
                        <a:pt x="48" y="12"/>
                      </a:lnTo>
                      <a:lnTo>
                        <a:pt x="54" y="20"/>
                      </a:lnTo>
                      <a:lnTo>
                        <a:pt x="56" y="32"/>
                      </a:lnTo>
                      <a:lnTo>
                        <a:pt x="68" y="22"/>
                      </a:lnTo>
                      <a:lnTo>
                        <a:pt x="74" y="20"/>
                      </a:lnTo>
                      <a:lnTo>
                        <a:pt x="84" y="18"/>
                      </a:lnTo>
                      <a:lnTo>
                        <a:pt x="88" y="20"/>
                      </a:lnTo>
                      <a:lnTo>
                        <a:pt x="92" y="22"/>
                      </a:lnTo>
                      <a:lnTo>
                        <a:pt x="96" y="26"/>
                      </a:lnTo>
                      <a:lnTo>
                        <a:pt x="88" y="28"/>
                      </a:lnTo>
                      <a:lnTo>
                        <a:pt x="82" y="30"/>
                      </a:lnTo>
                      <a:lnTo>
                        <a:pt x="92" y="34"/>
                      </a:lnTo>
                      <a:lnTo>
                        <a:pt x="104" y="34"/>
                      </a:lnTo>
                      <a:lnTo>
                        <a:pt x="112" y="36"/>
                      </a:lnTo>
                      <a:lnTo>
                        <a:pt x="118" y="36"/>
                      </a:lnTo>
                      <a:lnTo>
                        <a:pt x="120" y="40"/>
                      </a:lnTo>
                      <a:lnTo>
                        <a:pt x="114" y="44"/>
                      </a:lnTo>
                      <a:lnTo>
                        <a:pt x="108" y="46"/>
                      </a:lnTo>
                      <a:lnTo>
                        <a:pt x="100" y="46"/>
                      </a:lnTo>
                      <a:lnTo>
                        <a:pt x="96" y="50"/>
                      </a:lnTo>
                      <a:lnTo>
                        <a:pt x="100" y="52"/>
                      </a:lnTo>
                      <a:lnTo>
                        <a:pt x="100" y="54"/>
                      </a:lnTo>
                      <a:lnTo>
                        <a:pt x="112" y="58"/>
                      </a:lnTo>
                      <a:lnTo>
                        <a:pt x="116" y="60"/>
                      </a:lnTo>
                      <a:lnTo>
                        <a:pt x="122" y="64"/>
                      </a:lnTo>
                      <a:lnTo>
                        <a:pt x="126" y="68"/>
                      </a:lnTo>
                      <a:lnTo>
                        <a:pt x="126" y="74"/>
                      </a:lnTo>
                      <a:lnTo>
                        <a:pt x="128" y="78"/>
                      </a:lnTo>
                      <a:lnTo>
                        <a:pt x="132" y="82"/>
                      </a:lnTo>
                      <a:lnTo>
                        <a:pt x="132" y="74"/>
                      </a:lnTo>
                      <a:lnTo>
                        <a:pt x="138" y="78"/>
                      </a:lnTo>
                      <a:lnTo>
                        <a:pt x="142" y="80"/>
                      </a:lnTo>
                      <a:lnTo>
                        <a:pt x="146" y="80"/>
                      </a:lnTo>
                      <a:lnTo>
                        <a:pt x="150" y="80"/>
                      </a:lnTo>
                      <a:lnTo>
                        <a:pt x="152" y="76"/>
                      </a:lnTo>
                      <a:lnTo>
                        <a:pt x="154" y="74"/>
                      </a:lnTo>
                      <a:lnTo>
                        <a:pt x="158" y="74"/>
                      </a:lnTo>
                      <a:lnTo>
                        <a:pt x="166" y="76"/>
                      </a:lnTo>
                      <a:lnTo>
                        <a:pt x="172" y="78"/>
                      </a:lnTo>
                      <a:lnTo>
                        <a:pt x="180" y="78"/>
                      </a:lnTo>
                      <a:lnTo>
                        <a:pt x="182" y="74"/>
                      </a:lnTo>
                      <a:lnTo>
                        <a:pt x="186" y="72"/>
                      </a:lnTo>
                      <a:lnTo>
                        <a:pt x="190" y="68"/>
                      </a:lnTo>
                      <a:lnTo>
                        <a:pt x="200" y="58"/>
                      </a:lnTo>
                      <a:lnTo>
                        <a:pt x="212" y="48"/>
                      </a:lnTo>
                      <a:lnTo>
                        <a:pt x="224" y="42"/>
                      </a:lnTo>
                      <a:lnTo>
                        <a:pt x="232" y="40"/>
                      </a:lnTo>
                      <a:lnTo>
                        <a:pt x="240" y="38"/>
                      </a:lnTo>
                      <a:lnTo>
                        <a:pt x="252" y="40"/>
                      </a:lnTo>
                      <a:lnTo>
                        <a:pt x="266" y="46"/>
                      </a:lnTo>
                      <a:lnTo>
                        <a:pt x="278" y="56"/>
                      </a:lnTo>
                      <a:lnTo>
                        <a:pt x="280" y="60"/>
                      </a:lnTo>
                      <a:lnTo>
                        <a:pt x="282" y="64"/>
                      </a:lnTo>
                      <a:lnTo>
                        <a:pt x="284" y="72"/>
                      </a:lnTo>
                      <a:lnTo>
                        <a:pt x="288" y="78"/>
                      </a:lnTo>
                      <a:lnTo>
                        <a:pt x="292" y="86"/>
                      </a:lnTo>
                      <a:lnTo>
                        <a:pt x="294" y="92"/>
                      </a:lnTo>
                      <a:lnTo>
                        <a:pt x="292" y="100"/>
                      </a:lnTo>
                      <a:lnTo>
                        <a:pt x="288" y="106"/>
                      </a:lnTo>
                      <a:lnTo>
                        <a:pt x="282" y="110"/>
                      </a:lnTo>
                      <a:lnTo>
                        <a:pt x="274" y="114"/>
                      </a:lnTo>
                      <a:lnTo>
                        <a:pt x="258" y="116"/>
                      </a:lnTo>
                      <a:lnTo>
                        <a:pt x="242" y="118"/>
                      </a:lnTo>
                      <a:lnTo>
                        <a:pt x="234" y="122"/>
                      </a:lnTo>
                      <a:lnTo>
                        <a:pt x="230" y="126"/>
                      </a:lnTo>
                      <a:lnTo>
                        <a:pt x="224" y="130"/>
                      </a:lnTo>
                      <a:lnTo>
                        <a:pt x="216" y="130"/>
                      </a:lnTo>
                      <a:lnTo>
                        <a:pt x="210" y="130"/>
                      </a:lnTo>
                      <a:lnTo>
                        <a:pt x="198" y="134"/>
                      </a:lnTo>
                      <a:lnTo>
                        <a:pt x="188" y="138"/>
                      </a:lnTo>
                      <a:lnTo>
                        <a:pt x="174" y="144"/>
                      </a:lnTo>
                      <a:lnTo>
                        <a:pt x="168" y="144"/>
                      </a:lnTo>
                      <a:lnTo>
                        <a:pt x="160" y="146"/>
                      </a:lnTo>
                      <a:lnTo>
                        <a:pt x="150" y="146"/>
                      </a:lnTo>
                      <a:lnTo>
                        <a:pt x="150" y="134"/>
                      </a:lnTo>
                      <a:lnTo>
                        <a:pt x="144" y="138"/>
                      </a:lnTo>
                      <a:lnTo>
                        <a:pt x="142" y="142"/>
                      </a:lnTo>
                      <a:lnTo>
                        <a:pt x="138" y="146"/>
                      </a:lnTo>
                      <a:lnTo>
                        <a:pt x="136" y="148"/>
                      </a:lnTo>
                      <a:lnTo>
                        <a:pt x="132" y="148"/>
                      </a:lnTo>
                      <a:lnTo>
                        <a:pt x="116" y="146"/>
                      </a:lnTo>
                      <a:lnTo>
                        <a:pt x="110" y="144"/>
                      </a:lnTo>
                      <a:lnTo>
                        <a:pt x="106" y="140"/>
                      </a:lnTo>
                      <a:lnTo>
                        <a:pt x="98" y="144"/>
                      </a:lnTo>
                      <a:lnTo>
                        <a:pt x="90" y="146"/>
                      </a:lnTo>
                      <a:lnTo>
                        <a:pt x="86" y="144"/>
                      </a:lnTo>
                      <a:lnTo>
                        <a:pt x="82" y="142"/>
                      </a:lnTo>
                      <a:lnTo>
                        <a:pt x="78" y="138"/>
                      </a:lnTo>
                      <a:lnTo>
                        <a:pt x="76" y="134"/>
                      </a:lnTo>
                      <a:lnTo>
                        <a:pt x="78" y="130"/>
                      </a:lnTo>
                      <a:lnTo>
                        <a:pt x="80" y="128"/>
                      </a:lnTo>
                      <a:lnTo>
                        <a:pt x="84" y="126"/>
                      </a:lnTo>
                      <a:lnTo>
                        <a:pt x="86" y="122"/>
                      </a:lnTo>
                      <a:lnTo>
                        <a:pt x="84" y="118"/>
                      </a:lnTo>
                      <a:lnTo>
                        <a:pt x="82" y="112"/>
                      </a:lnTo>
                      <a:lnTo>
                        <a:pt x="78" y="104"/>
                      </a:lnTo>
                      <a:lnTo>
                        <a:pt x="78" y="98"/>
                      </a:lnTo>
                      <a:lnTo>
                        <a:pt x="78" y="92"/>
                      </a:lnTo>
                      <a:lnTo>
                        <a:pt x="80" y="90"/>
                      </a:lnTo>
                      <a:lnTo>
                        <a:pt x="80" y="88"/>
                      </a:lnTo>
                      <a:lnTo>
                        <a:pt x="80" y="82"/>
                      </a:lnTo>
                      <a:lnTo>
                        <a:pt x="78" y="72"/>
                      </a:lnTo>
                      <a:lnTo>
                        <a:pt x="72" y="60"/>
                      </a:lnTo>
                      <a:lnTo>
                        <a:pt x="64" y="48"/>
                      </a:lnTo>
                      <a:lnTo>
                        <a:pt x="58" y="42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42" y="48"/>
                      </a:lnTo>
                      <a:lnTo>
                        <a:pt x="28" y="42"/>
                      </a:lnTo>
                      <a:lnTo>
                        <a:pt x="18" y="40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20" y="32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Freeform 104">
                  <a:extLst>
                    <a:ext uri="{FF2B5EF4-FFF2-40B4-BE49-F238E27FC236}">
                      <a16:creationId xmlns:a16="http://schemas.microsoft.com/office/drawing/2014/main" id="{516E2DCB-4D3B-27B0-75DA-0C2E7154B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4" y="829"/>
                  <a:ext cx="52" cy="64"/>
                </a:xfrm>
                <a:custGeom>
                  <a:avLst/>
                  <a:gdLst>
                    <a:gd name="T0" fmla="*/ 52 w 52"/>
                    <a:gd name="T1" fmla="*/ 32 h 64"/>
                    <a:gd name="T2" fmla="*/ 50 w 52"/>
                    <a:gd name="T3" fmla="*/ 40 h 64"/>
                    <a:gd name="T4" fmla="*/ 48 w 52"/>
                    <a:gd name="T5" fmla="*/ 46 h 64"/>
                    <a:gd name="T6" fmla="*/ 44 w 52"/>
                    <a:gd name="T7" fmla="*/ 56 h 64"/>
                    <a:gd name="T8" fmla="*/ 32 w 52"/>
                    <a:gd name="T9" fmla="*/ 56 h 64"/>
                    <a:gd name="T10" fmla="*/ 30 w 52"/>
                    <a:gd name="T11" fmla="*/ 58 h 64"/>
                    <a:gd name="T12" fmla="*/ 28 w 52"/>
                    <a:gd name="T13" fmla="*/ 60 h 64"/>
                    <a:gd name="T14" fmla="*/ 26 w 52"/>
                    <a:gd name="T15" fmla="*/ 62 h 64"/>
                    <a:gd name="T16" fmla="*/ 24 w 52"/>
                    <a:gd name="T17" fmla="*/ 64 h 64"/>
                    <a:gd name="T18" fmla="*/ 18 w 52"/>
                    <a:gd name="T19" fmla="*/ 60 h 64"/>
                    <a:gd name="T20" fmla="*/ 10 w 52"/>
                    <a:gd name="T21" fmla="*/ 54 h 64"/>
                    <a:gd name="T22" fmla="*/ 4 w 52"/>
                    <a:gd name="T23" fmla="*/ 44 h 64"/>
                    <a:gd name="T24" fmla="*/ 0 w 52"/>
                    <a:gd name="T25" fmla="*/ 38 h 64"/>
                    <a:gd name="T26" fmla="*/ 2 w 52"/>
                    <a:gd name="T27" fmla="*/ 36 h 64"/>
                    <a:gd name="T28" fmla="*/ 4 w 52"/>
                    <a:gd name="T29" fmla="*/ 34 h 64"/>
                    <a:gd name="T30" fmla="*/ 6 w 52"/>
                    <a:gd name="T31" fmla="*/ 32 h 64"/>
                    <a:gd name="T32" fmla="*/ 8 w 52"/>
                    <a:gd name="T33" fmla="*/ 30 h 64"/>
                    <a:gd name="T34" fmla="*/ 12 w 52"/>
                    <a:gd name="T35" fmla="*/ 20 h 64"/>
                    <a:gd name="T36" fmla="*/ 14 w 52"/>
                    <a:gd name="T37" fmla="*/ 10 h 64"/>
                    <a:gd name="T38" fmla="*/ 16 w 52"/>
                    <a:gd name="T39" fmla="*/ 6 h 64"/>
                    <a:gd name="T40" fmla="*/ 18 w 52"/>
                    <a:gd name="T41" fmla="*/ 2 h 64"/>
                    <a:gd name="T42" fmla="*/ 22 w 52"/>
                    <a:gd name="T43" fmla="*/ 0 h 64"/>
                    <a:gd name="T44" fmla="*/ 28 w 52"/>
                    <a:gd name="T45" fmla="*/ 0 h 64"/>
                    <a:gd name="T46" fmla="*/ 34 w 52"/>
                    <a:gd name="T47" fmla="*/ 0 h 64"/>
                    <a:gd name="T48" fmla="*/ 38 w 52"/>
                    <a:gd name="T49" fmla="*/ 4 h 64"/>
                    <a:gd name="T50" fmla="*/ 46 w 52"/>
                    <a:gd name="T51" fmla="*/ 12 h 64"/>
                    <a:gd name="T52" fmla="*/ 50 w 52"/>
                    <a:gd name="T53" fmla="*/ 24 h 64"/>
                    <a:gd name="T54" fmla="*/ 52 w 52"/>
                    <a:gd name="T55" fmla="*/ 3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"/>
                    <a:gd name="T85" fmla="*/ 0 h 64"/>
                    <a:gd name="T86" fmla="*/ 52 w 52"/>
                    <a:gd name="T87" fmla="*/ 64 h 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" h="64">
                      <a:moveTo>
                        <a:pt x="52" y="32"/>
                      </a:moveTo>
                      <a:lnTo>
                        <a:pt x="50" y="40"/>
                      </a:lnTo>
                      <a:lnTo>
                        <a:pt x="48" y="46"/>
                      </a:lnTo>
                      <a:lnTo>
                        <a:pt x="44" y="56"/>
                      </a:lnTo>
                      <a:lnTo>
                        <a:pt x="32" y="56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6" y="62"/>
                      </a:lnTo>
                      <a:lnTo>
                        <a:pt x="24" y="64"/>
                      </a:lnTo>
                      <a:lnTo>
                        <a:pt x="18" y="60"/>
                      </a:lnTo>
                      <a:lnTo>
                        <a:pt x="10" y="54"/>
                      </a:lnTo>
                      <a:lnTo>
                        <a:pt x="4" y="44"/>
                      </a:ln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4" y="34"/>
                      </a:lnTo>
                      <a:lnTo>
                        <a:pt x="6" y="32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4" y="10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46" y="12"/>
                      </a:lnTo>
                      <a:lnTo>
                        <a:pt x="50" y="24"/>
                      </a:lnTo>
                      <a:lnTo>
                        <a:pt x="52" y="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Freeform 105">
                  <a:extLst>
                    <a:ext uri="{FF2B5EF4-FFF2-40B4-BE49-F238E27FC236}">
                      <a16:creationId xmlns:a16="http://schemas.microsoft.com/office/drawing/2014/main" id="{7525B2CC-6E35-EE13-BEC8-1694CEAF8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6" y="759"/>
                  <a:ext cx="86" cy="114"/>
                </a:xfrm>
                <a:custGeom>
                  <a:avLst/>
                  <a:gdLst>
                    <a:gd name="T0" fmla="*/ 22 w 86"/>
                    <a:gd name="T1" fmla="*/ 18 h 114"/>
                    <a:gd name="T2" fmla="*/ 28 w 86"/>
                    <a:gd name="T3" fmla="*/ 32 h 114"/>
                    <a:gd name="T4" fmla="*/ 32 w 86"/>
                    <a:gd name="T5" fmla="*/ 44 h 114"/>
                    <a:gd name="T6" fmla="*/ 38 w 86"/>
                    <a:gd name="T7" fmla="*/ 44 h 114"/>
                    <a:gd name="T8" fmla="*/ 42 w 86"/>
                    <a:gd name="T9" fmla="*/ 34 h 114"/>
                    <a:gd name="T10" fmla="*/ 38 w 86"/>
                    <a:gd name="T11" fmla="*/ 24 h 114"/>
                    <a:gd name="T12" fmla="*/ 28 w 86"/>
                    <a:gd name="T13" fmla="*/ 14 h 114"/>
                    <a:gd name="T14" fmla="*/ 24 w 86"/>
                    <a:gd name="T15" fmla="*/ 6 h 114"/>
                    <a:gd name="T16" fmla="*/ 30 w 86"/>
                    <a:gd name="T17" fmla="*/ 0 h 114"/>
                    <a:gd name="T18" fmla="*/ 46 w 86"/>
                    <a:gd name="T19" fmla="*/ 0 h 114"/>
                    <a:gd name="T20" fmla="*/ 48 w 86"/>
                    <a:gd name="T21" fmla="*/ 8 h 114"/>
                    <a:gd name="T22" fmla="*/ 60 w 86"/>
                    <a:gd name="T23" fmla="*/ 8 h 114"/>
                    <a:gd name="T24" fmla="*/ 72 w 86"/>
                    <a:gd name="T25" fmla="*/ 12 h 114"/>
                    <a:gd name="T26" fmla="*/ 78 w 86"/>
                    <a:gd name="T27" fmla="*/ 26 h 114"/>
                    <a:gd name="T28" fmla="*/ 78 w 86"/>
                    <a:gd name="T29" fmla="*/ 46 h 114"/>
                    <a:gd name="T30" fmla="*/ 76 w 86"/>
                    <a:gd name="T31" fmla="*/ 56 h 114"/>
                    <a:gd name="T32" fmla="*/ 76 w 86"/>
                    <a:gd name="T33" fmla="*/ 62 h 114"/>
                    <a:gd name="T34" fmla="*/ 76 w 86"/>
                    <a:gd name="T35" fmla="*/ 68 h 114"/>
                    <a:gd name="T36" fmla="*/ 84 w 86"/>
                    <a:gd name="T37" fmla="*/ 70 h 114"/>
                    <a:gd name="T38" fmla="*/ 84 w 86"/>
                    <a:gd name="T39" fmla="*/ 76 h 114"/>
                    <a:gd name="T40" fmla="*/ 76 w 86"/>
                    <a:gd name="T41" fmla="*/ 82 h 114"/>
                    <a:gd name="T42" fmla="*/ 76 w 86"/>
                    <a:gd name="T43" fmla="*/ 88 h 114"/>
                    <a:gd name="T44" fmla="*/ 78 w 86"/>
                    <a:gd name="T45" fmla="*/ 96 h 114"/>
                    <a:gd name="T46" fmla="*/ 78 w 86"/>
                    <a:gd name="T47" fmla="*/ 104 h 114"/>
                    <a:gd name="T48" fmla="*/ 68 w 86"/>
                    <a:gd name="T49" fmla="*/ 112 h 114"/>
                    <a:gd name="T50" fmla="*/ 48 w 86"/>
                    <a:gd name="T51" fmla="*/ 114 h 114"/>
                    <a:gd name="T52" fmla="*/ 38 w 86"/>
                    <a:gd name="T53" fmla="*/ 110 h 114"/>
                    <a:gd name="T54" fmla="*/ 38 w 86"/>
                    <a:gd name="T55" fmla="*/ 98 h 114"/>
                    <a:gd name="T56" fmla="*/ 44 w 86"/>
                    <a:gd name="T57" fmla="*/ 80 h 114"/>
                    <a:gd name="T58" fmla="*/ 52 w 86"/>
                    <a:gd name="T59" fmla="*/ 64 h 114"/>
                    <a:gd name="T60" fmla="*/ 34 w 86"/>
                    <a:gd name="T61" fmla="*/ 72 h 114"/>
                    <a:gd name="T62" fmla="*/ 14 w 86"/>
                    <a:gd name="T63" fmla="*/ 78 h 114"/>
                    <a:gd name="T64" fmla="*/ 2 w 86"/>
                    <a:gd name="T65" fmla="*/ 74 h 114"/>
                    <a:gd name="T66" fmla="*/ 2 w 86"/>
                    <a:gd name="T67" fmla="*/ 66 h 114"/>
                    <a:gd name="T68" fmla="*/ 10 w 86"/>
                    <a:gd name="T69" fmla="*/ 62 h 114"/>
                    <a:gd name="T70" fmla="*/ 12 w 86"/>
                    <a:gd name="T71" fmla="*/ 58 h 114"/>
                    <a:gd name="T72" fmla="*/ 24 w 86"/>
                    <a:gd name="T73" fmla="*/ 52 h 114"/>
                    <a:gd name="T74" fmla="*/ 20 w 86"/>
                    <a:gd name="T75" fmla="*/ 38 h 114"/>
                    <a:gd name="T76" fmla="*/ 14 w 86"/>
                    <a:gd name="T77" fmla="*/ 34 h 114"/>
                    <a:gd name="T78" fmla="*/ 12 w 86"/>
                    <a:gd name="T79" fmla="*/ 28 h 114"/>
                    <a:gd name="T80" fmla="*/ 10 w 86"/>
                    <a:gd name="T81" fmla="*/ 20 h 114"/>
                    <a:gd name="T82" fmla="*/ 18 w 86"/>
                    <a:gd name="T83" fmla="*/ 18 h 1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6"/>
                    <a:gd name="T127" fmla="*/ 0 h 114"/>
                    <a:gd name="T128" fmla="*/ 86 w 86"/>
                    <a:gd name="T129" fmla="*/ 114 h 1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6" h="114">
                      <a:moveTo>
                        <a:pt x="18" y="18"/>
                      </a:moveTo>
                      <a:lnTo>
                        <a:pt x="22" y="18"/>
                      </a:lnTo>
                      <a:lnTo>
                        <a:pt x="24" y="22"/>
                      </a:lnTo>
                      <a:lnTo>
                        <a:pt x="28" y="32"/>
                      </a:lnTo>
                      <a:lnTo>
                        <a:pt x="30" y="40"/>
                      </a:lnTo>
                      <a:lnTo>
                        <a:pt x="32" y="44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0" y="40"/>
                      </a:lnTo>
                      <a:lnTo>
                        <a:pt x="42" y="34"/>
                      </a:lnTo>
                      <a:lnTo>
                        <a:pt x="40" y="28"/>
                      </a:lnTo>
                      <a:lnTo>
                        <a:pt x="38" y="24"/>
                      </a:lnTo>
                      <a:lnTo>
                        <a:pt x="32" y="18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48" y="6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60" y="8"/>
                      </a:lnTo>
                      <a:lnTo>
                        <a:pt x="70" y="10"/>
                      </a:lnTo>
                      <a:lnTo>
                        <a:pt x="72" y="12"/>
                      </a:lnTo>
                      <a:lnTo>
                        <a:pt x="76" y="16"/>
                      </a:lnTo>
                      <a:lnTo>
                        <a:pt x="78" y="26"/>
                      </a:lnTo>
                      <a:lnTo>
                        <a:pt x="80" y="38"/>
                      </a:lnTo>
                      <a:lnTo>
                        <a:pt x="78" y="46"/>
                      </a:lnTo>
                      <a:lnTo>
                        <a:pt x="78" y="50"/>
                      </a:lnTo>
                      <a:lnTo>
                        <a:pt x="76" y="56"/>
                      </a:lnTo>
                      <a:lnTo>
                        <a:pt x="78" y="60"/>
                      </a:lnTo>
                      <a:lnTo>
                        <a:pt x="76" y="62"/>
                      </a:lnTo>
                      <a:lnTo>
                        <a:pt x="74" y="64"/>
                      </a:lnTo>
                      <a:lnTo>
                        <a:pt x="76" y="68"/>
                      </a:lnTo>
                      <a:lnTo>
                        <a:pt x="80" y="70"/>
                      </a:lnTo>
                      <a:lnTo>
                        <a:pt x="84" y="70"/>
                      </a:lnTo>
                      <a:lnTo>
                        <a:pt x="86" y="72"/>
                      </a:lnTo>
                      <a:lnTo>
                        <a:pt x="84" y="76"/>
                      </a:lnTo>
                      <a:lnTo>
                        <a:pt x="80" y="78"/>
                      </a:lnTo>
                      <a:lnTo>
                        <a:pt x="76" y="82"/>
                      </a:lnTo>
                      <a:lnTo>
                        <a:pt x="74" y="84"/>
                      </a:lnTo>
                      <a:lnTo>
                        <a:pt x="76" y="88"/>
                      </a:lnTo>
                      <a:lnTo>
                        <a:pt x="78" y="92"/>
                      </a:lnTo>
                      <a:lnTo>
                        <a:pt x="78" y="96"/>
                      </a:lnTo>
                      <a:lnTo>
                        <a:pt x="80" y="100"/>
                      </a:lnTo>
                      <a:lnTo>
                        <a:pt x="78" y="104"/>
                      </a:lnTo>
                      <a:lnTo>
                        <a:pt x="76" y="108"/>
                      </a:lnTo>
                      <a:lnTo>
                        <a:pt x="68" y="112"/>
                      </a:lnTo>
                      <a:lnTo>
                        <a:pt x="58" y="114"/>
                      </a:lnTo>
                      <a:lnTo>
                        <a:pt x="48" y="114"/>
                      </a:lnTo>
                      <a:lnTo>
                        <a:pt x="40" y="112"/>
                      </a:lnTo>
                      <a:lnTo>
                        <a:pt x="38" y="110"/>
                      </a:lnTo>
                      <a:lnTo>
                        <a:pt x="38" y="104"/>
                      </a:lnTo>
                      <a:lnTo>
                        <a:pt x="38" y="98"/>
                      </a:lnTo>
                      <a:lnTo>
                        <a:pt x="40" y="88"/>
                      </a:lnTo>
                      <a:lnTo>
                        <a:pt x="44" y="80"/>
                      </a:lnTo>
                      <a:lnTo>
                        <a:pt x="48" y="74"/>
                      </a:lnTo>
                      <a:lnTo>
                        <a:pt x="52" y="64"/>
                      </a:lnTo>
                      <a:lnTo>
                        <a:pt x="42" y="68"/>
                      </a:lnTo>
                      <a:lnTo>
                        <a:pt x="34" y="72"/>
                      </a:lnTo>
                      <a:lnTo>
                        <a:pt x="26" y="76"/>
                      </a:lnTo>
                      <a:lnTo>
                        <a:pt x="14" y="78"/>
                      </a:lnTo>
                      <a:lnTo>
                        <a:pt x="4" y="76"/>
                      </a:lnTo>
                      <a:lnTo>
                        <a:pt x="2" y="74"/>
                      </a:lnTo>
                      <a:lnTo>
                        <a:pt x="0" y="70"/>
                      </a:lnTo>
                      <a:lnTo>
                        <a:pt x="2" y="66"/>
                      </a:lnTo>
                      <a:lnTo>
                        <a:pt x="6" y="64"/>
                      </a:lnTo>
                      <a:lnTo>
                        <a:pt x="10" y="62"/>
                      </a:lnTo>
                      <a:lnTo>
                        <a:pt x="16" y="62"/>
                      </a:lnTo>
                      <a:lnTo>
                        <a:pt x="12" y="58"/>
                      </a:lnTo>
                      <a:lnTo>
                        <a:pt x="10" y="52"/>
                      </a:lnTo>
                      <a:lnTo>
                        <a:pt x="24" y="52"/>
                      </a:lnTo>
                      <a:lnTo>
                        <a:pt x="20" y="46"/>
                      </a:lnTo>
                      <a:lnTo>
                        <a:pt x="20" y="38"/>
                      </a:lnTo>
                      <a:lnTo>
                        <a:pt x="16" y="36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2" y="28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Freeform 106">
                  <a:extLst>
                    <a:ext uri="{FF2B5EF4-FFF2-40B4-BE49-F238E27FC236}">
                      <a16:creationId xmlns:a16="http://schemas.microsoft.com/office/drawing/2014/main" id="{38C69338-A195-7A08-090C-BC6B1524E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591"/>
                  <a:ext cx="76" cy="100"/>
                </a:xfrm>
                <a:custGeom>
                  <a:avLst/>
                  <a:gdLst>
                    <a:gd name="T0" fmla="*/ 8 w 76"/>
                    <a:gd name="T1" fmla="*/ 0 h 100"/>
                    <a:gd name="T2" fmla="*/ 14 w 76"/>
                    <a:gd name="T3" fmla="*/ 0 h 100"/>
                    <a:gd name="T4" fmla="*/ 20 w 76"/>
                    <a:gd name="T5" fmla="*/ 2 h 100"/>
                    <a:gd name="T6" fmla="*/ 26 w 76"/>
                    <a:gd name="T7" fmla="*/ 4 h 100"/>
                    <a:gd name="T8" fmla="*/ 30 w 76"/>
                    <a:gd name="T9" fmla="*/ 8 h 100"/>
                    <a:gd name="T10" fmla="*/ 34 w 76"/>
                    <a:gd name="T11" fmla="*/ 14 h 100"/>
                    <a:gd name="T12" fmla="*/ 32 w 76"/>
                    <a:gd name="T13" fmla="*/ 20 h 100"/>
                    <a:gd name="T14" fmla="*/ 32 w 76"/>
                    <a:gd name="T15" fmla="*/ 24 h 100"/>
                    <a:gd name="T16" fmla="*/ 34 w 76"/>
                    <a:gd name="T17" fmla="*/ 26 h 100"/>
                    <a:gd name="T18" fmla="*/ 38 w 76"/>
                    <a:gd name="T19" fmla="*/ 20 h 100"/>
                    <a:gd name="T20" fmla="*/ 42 w 76"/>
                    <a:gd name="T21" fmla="*/ 18 h 100"/>
                    <a:gd name="T22" fmla="*/ 48 w 76"/>
                    <a:gd name="T23" fmla="*/ 20 h 100"/>
                    <a:gd name="T24" fmla="*/ 50 w 76"/>
                    <a:gd name="T25" fmla="*/ 24 h 100"/>
                    <a:gd name="T26" fmla="*/ 52 w 76"/>
                    <a:gd name="T27" fmla="*/ 30 h 100"/>
                    <a:gd name="T28" fmla="*/ 54 w 76"/>
                    <a:gd name="T29" fmla="*/ 36 h 100"/>
                    <a:gd name="T30" fmla="*/ 62 w 76"/>
                    <a:gd name="T31" fmla="*/ 38 h 100"/>
                    <a:gd name="T32" fmla="*/ 66 w 76"/>
                    <a:gd name="T33" fmla="*/ 42 h 100"/>
                    <a:gd name="T34" fmla="*/ 66 w 76"/>
                    <a:gd name="T35" fmla="*/ 64 h 100"/>
                    <a:gd name="T36" fmla="*/ 72 w 76"/>
                    <a:gd name="T37" fmla="*/ 76 h 100"/>
                    <a:gd name="T38" fmla="*/ 76 w 76"/>
                    <a:gd name="T39" fmla="*/ 82 h 100"/>
                    <a:gd name="T40" fmla="*/ 76 w 76"/>
                    <a:gd name="T41" fmla="*/ 88 h 100"/>
                    <a:gd name="T42" fmla="*/ 76 w 76"/>
                    <a:gd name="T43" fmla="*/ 94 h 100"/>
                    <a:gd name="T44" fmla="*/ 74 w 76"/>
                    <a:gd name="T45" fmla="*/ 96 h 100"/>
                    <a:gd name="T46" fmla="*/ 70 w 76"/>
                    <a:gd name="T47" fmla="*/ 98 h 100"/>
                    <a:gd name="T48" fmla="*/ 66 w 76"/>
                    <a:gd name="T49" fmla="*/ 100 h 100"/>
                    <a:gd name="T50" fmla="*/ 62 w 76"/>
                    <a:gd name="T51" fmla="*/ 98 h 100"/>
                    <a:gd name="T52" fmla="*/ 60 w 76"/>
                    <a:gd name="T53" fmla="*/ 94 h 100"/>
                    <a:gd name="T54" fmla="*/ 58 w 76"/>
                    <a:gd name="T55" fmla="*/ 84 h 100"/>
                    <a:gd name="T56" fmla="*/ 54 w 76"/>
                    <a:gd name="T57" fmla="*/ 78 h 100"/>
                    <a:gd name="T58" fmla="*/ 48 w 76"/>
                    <a:gd name="T59" fmla="*/ 70 h 100"/>
                    <a:gd name="T60" fmla="*/ 42 w 76"/>
                    <a:gd name="T61" fmla="*/ 66 h 100"/>
                    <a:gd name="T62" fmla="*/ 36 w 76"/>
                    <a:gd name="T63" fmla="*/ 64 h 100"/>
                    <a:gd name="T64" fmla="*/ 30 w 76"/>
                    <a:gd name="T65" fmla="*/ 64 h 100"/>
                    <a:gd name="T66" fmla="*/ 24 w 76"/>
                    <a:gd name="T67" fmla="*/ 66 h 100"/>
                    <a:gd name="T68" fmla="*/ 20 w 76"/>
                    <a:gd name="T69" fmla="*/ 68 h 100"/>
                    <a:gd name="T70" fmla="*/ 14 w 76"/>
                    <a:gd name="T71" fmla="*/ 70 h 100"/>
                    <a:gd name="T72" fmla="*/ 8 w 76"/>
                    <a:gd name="T73" fmla="*/ 68 h 100"/>
                    <a:gd name="T74" fmla="*/ 4 w 76"/>
                    <a:gd name="T75" fmla="*/ 66 h 100"/>
                    <a:gd name="T76" fmla="*/ 0 w 76"/>
                    <a:gd name="T77" fmla="*/ 62 h 100"/>
                    <a:gd name="T78" fmla="*/ 0 w 76"/>
                    <a:gd name="T79" fmla="*/ 58 h 100"/>
                    <a:gd name="T80" fmla="*/ 0 w 76"/>
                    <a:gd name="T81" fmla="*/ 54 h 100"/>
                    <a:gd name="T82" fmla="*/ 2 w 76"/>
                    <a:gd name="T83" fmla="*/ 50 h 100"/>
                    <a:gd name="T84" fmla="*/ 6 w 76"/>
                    <a:gd name="T85" fmla="*/ 50 h 100"/>
                    <a:gd name="T86" fmla="*/ 10 w 76"/>
                    <a:gd name="T87" fmla="*/ 48 h 100"/>
                    <a:gd name="T88" fmla="*/ 18 w 76"/>
                    <a:gd name="T89" fmla="*/ 48 h 100"/>
                    <a:gd name="T90" fmla="*/ 28 w 76"/>
                    <a:gd name="T91" fmla="*/ 46 h 100"/>
                    <a:gd name="T92" fmla="*/ 24 w 76"/>
                    <a:gd name="T93" fmla="*/ 40 h 100"/>
                    <a:gd name="T94" fmla="*/ 20 w 76"/>
                    <a:gd name="T95" fmla="*/ 36 h 100"/>
                    <a:gd name="T96" fmla="*/ 18 w 76"/>
                    <a:gd name="T97" fmla="*/ 30 h 100"/>
                    <a:gd name="T98" fmla="*/ 16 w 76"/>
                    <a:gd name="T99" fmla="*/ 24 h 100"/>
                    <a:gd name="T100" fmla="*/ 10 w 76"/>
                    <a:gd name="T101" fmla="*/ 22 h 100"/>
                    <a:gd name="T102" fmla="*/ 6 w 76"/>
                    <a:gd name="T103" fmla="*/ 20 h 100"/>
                    <a:gd name="T104" fmla="*/ 2 w 76"/>
                    <a:gd name="T105" fmla="*/ 16 h 100"/>
                    <a:gd name="T106" fmla="*/ 2 w 76"/>
                    <a:gd name="T107" fmla="*/ 10 h 100"/>
                    <a:gd name="T108" fmla="*/ 2 w 76"/>
                    <a:gd name="T109" fmla="*/ 6 h 100"/>
                    <a:gd name="T110" fmla="*/ 4 w 76"/>
                    <a:gd name="T111" fmla="*/ 2 h 100"/>
                    <a:gd name="T112" fmla="*/ 12 w 76"/>
                    <a:gd name="T113" fmla="*/ 0 h 100"/>
                    <a:gd name="T114" fmla="*/ 8 w 76"/>
                    <a:gd name="T115" fmla="*/ 0 h 10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6"/>
                    <a:gd name="T175" fmla="*/ 0 h 100"/>
                    <a:gd name="T176" fmla="*/ 76 w 76"/>
                    <a:gd name="T177" fmla="*/ 100 h 10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6" h="100">
                      <a:moveTo>
                        <a:pt x="8" y="0"/>
                      </a:move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34" y="26"/>
                      </a:lnTo>
                      <a:lnTo>
                        <a:pt x="38" y="20"/>
                      </a:lnTo>
                      <a:lnTo>
                        <a:pt x="42" y="18"/>
                      </a:lnTo>
                      <a:lnTo>
                        <a:pt x="48" y="20"/>
                      </a:lnTo>
                      <a:lnTo>
                        <a:pt x="50" y="24"/>
                      </a:lnTo>
                      <a:lnTo>
                        <a:pt x="52" y="30"/>
                      </a:lnTo>
                      <a:lnTo>
                        <a:pt x="54" y="36"/>
                      </a:lnTo>
                      <a:lnTo>
                        <a:pt x="62" y="38"/>
                      </a:lnTo>
                      <a:lnTo>
                        <a:pt x="66" y="42"/>
                      </a:lnTo>
                      <a:lnTo>
                        <a:pt x="66" y="64"/>
                      </a:lnTo>
                      <a:lnTo>
                        <a:pt x="72" y="76"/>
                      </a:lnTo>
                      <a:lnTo>
                        <a:pt x="76" y="82"/>
                      </a:lnTo>
                      <a:lnTo>
                        <a:pt x="76" y="88"/>
                      </a:lnTo>
                      <a:lnTo>
                        <a:pt x="76" y="94"/>
                      </a:lnTo>
                      <a:lnTo>
                        <a:pt x="74" y="96"/>
                      </a:lnTo>
                      <a:lnTo>
                        <a:pt x="70" y="98"/>
                      </a:lnTo>
                      <a:lnTo>
                        <a:pt x="66" y="100"/>
                      </a:lnTo>
                      <a:lnTo>
                        <a:pt x="62" y="98"/>
                      </a:lnTo>
                      <a:lnTo>
                        <a:pt x="60" y="94"/>
                      </a:lnTo>
                      <a:lnTo>
                        <a:pt x="58" y="84"/>
                      </a:lnTo>
                      <a:lnTo>
                        <a:pt x="54" y="78"/>
                      </a:lnTo>
                      <a:lnTo>
                        <a:pt x="48" y="70"/>
                      </a:lnTo>
                      <a:lnTo>
                        <a:pt x="42" y="66"/>
                      </a:lnTo>
                      <a:lnTo>
                        <a:pt x="36" y="64"/>
                      </a:lnTo>
                      <a:lnTo>
                        <a:pt x="30" y="64"/>
                      </a:lnTo>
                      <a:lnTo>
                        <a:pt x="24" y="66"/>
                      </a:lnTo>
                      <a:lnTo>
                        <a:pt x="20" y="68"/>
                      </a:lnTo>
                      <a:lnTo>
                        <a:pt x="14" y="70"/>
                      </a:lnTo>
                      <a:lnTo>
                        <a:pt x="8" y="68"/>
                      </a:lnTo>
                      <a:lnTo>
                        <a:pt x="4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2" y="50"/>
                      </a:lnTo>
                      <a:lnTo>
                        <a:pt x="6" y="50"/>
                      </a:lnTo>
                      <a:lnTo>
                        <a:pt x="10" y="48"/>
                      </a:lnTo>
                      <a:lnTo>
                        <a:pt x="18" y="48"/>
                      </a:lnTo>
                      <a:lnTo>
                        <a:pt x="28" y="46"/>
                      </a:lnTo>
                      <a:lnTo>
                        <a:pt x="24" y="40"/>
                      </a:lnTo>
                      <a:lnTo>
                        <a:pt x="20" y="36"/>
                      </a:lnTo>
                      <a:lnTo>
                        <a:pt x="18" y="30"/>
                      </a:lnTo>
                      <a:lnTo>
                        <a:pt x="16" y="24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Freeform 107">
                  <a:extLst>
                    <a:ext uri="{FF2B5EF4-FFF2-40B4-BE49-F238E27FC236}">
                      <a16:creationId xmlns:a16="http://schemas.microsoft.com/office/drawing/2014/main" id="{2F4BA4AF-858F-FABF-A245-58F2EE14F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689"/>
                  <a:ext cx="48" cy="24"/>
                </a:xfrm>
                <a:custGeom>
                  <a:avLst/>
                  <a:gdLst>
                    <a:gd name="T0" fmla="*/ 14 w 48"/>
                    <a:gd name="T1" fmla="*/ 2 h 24"/>
                    <a:gd name="T2" fmla="*/ 8 w 48"/>
                    <a:gd name="T3" fmla="*/ 4 h 24"/>
                    <a:gd name="T4" fmla="*/ 4 w 48"/>
                    <a:gd name="T5" fmla="*/ 6 h 24"/>
                    <a:gd name="T6" fmla="*/ 2 w 48"/>
                    <a:gd name="T7" fmla="*/ 12 h 24"/>
                    <a:gd name="T8" fmla="*/ 0 w 48"/>
                    <a:gd name="T9" fmla="*/ 16 h 24"/>
                    <a:gd name="T10" fmla="*/ 0 w 48"/>
                    <a:gd name="T11" fmla="*/ 18 h 24"/>
                    <a:gd name="T12" fmla="*/ 2 w 48"/>
                    <a:gd name="T13" fmla="*/ 22 h 24"/>
                    <a:gd name="T14" fmla="*/ 6 w 48"/>
                    <a:gd name="T15" fmla="*/ 24 h 24"/>
                    <a:gd name="T16" fmla="*/ 8 w 48"/>
                    <a:gd name="T17" fmla="*/ 24 h 24"/>
                    <a:gd name="T18" fmla="*/ 24 w 48"/>
                    <a:gd name="T19" fmla="*/ 22 h 24"/>
                    <a:gd name="T20" fmla="*/ 34 w 48"/>
                    <a:gd name="T21" fmla="*/ 20 h 24"/>
                    <a:gd name="T22" fmla="*/ 38 w 48"/>
                    <a:gd name="T23" fmla="*/ 16 h 24"/>
                    <a:gd name="T24" fmla="*/ 42 w 48"/>
                    <a:gd name="T25" fmla="*/ 12 h 24"/>
                    <a:gd name="T26" fmla="*/ 46 w 48"/>
                    <a:gd name="T27" fmla="*/ 8 h 24"/>
                    <a:gd name="T28" fmla="*/ 48 w 48"/>
                    <a:gd name="T29" fmla="*/ 2 h 24"/>
                    <a:gd name="T30" fmla="*/ 40 w 48"/>
                    <a:gd name="T31" fmla="*/ 0 h 24"/>
                    <a:gd name="T32" fmla="*/ 30 w 48"/>
                    <a:gd name="T33" fmla="*/ 0 h 24"/>
                    <a:gd name="T34" fmla="*/ 14 w 48"/>
                    <a:gd name="T35" fmla="*/ 2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24"/>
                    <a:gd name="T56" fmla="*/ 48 w 48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24">
                      <a:moveTo>
                        <a:pt x="14" y="2"/>
                      </a:move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8" y="24"/>
                      </a:lnTo>
                      <a:lnTo>
                        <a:pt x="24" y="22"/>
                      </a:lnTo>
                      <a:lnTo>
                        <a:pt x="34" y="20"/>
                      </a:lnTo>
                      <a:lnTo>
                        <a:pt x="38" y="16"/>
                      </a:lnTo>
                      <a:lnTo>
                        <a:pt x="42" y="12"/>
                      </a:lnTo>
                      <a:lnTo>
                        <a:pt x="46" y="8"/>
                      </a:lnTo>
                      <a:lnTo>
                        <a:pt x="48" y="2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Freeform 108">
                  <a:extLst>
                    <a:ext uri="{FF2B5EF4-FFF2-40B4-BE49-F238E27FC236}">
                      <a16:creationId xmlns:a16="http://schemas.microsoft.com/office/drawing/2014/main" id="{C8478731-4C44-CD6D-AAFB-9E7377047A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" y="457"/>
                  <a:ext cx="146" cy="200"/>
                </a:xfrm>
                <a:custGeom>
                  <a:avLst/>
                  <a:gdLst>
                    <a:gd name="T0" fmla="*/ 22 w 146"/>
                    <a:gd name="T1" fmla="*/ 12 h 200"/>
                    <a:gd name="T2" fmla="*/ 18 w 146"/>
                    <a:gd name="T3" fmla="*/ 6 h 200"/>
                    <a:gd name="T4" fmla="*/ 20 w 146"/>
                    <a:gd name="T5" fmla="*/ 2 h 200"/>
                    <a:gd name="T6" fmla="*/ 34 w 146"/>
                    <a:gd name="T7" fmla="*/ 2 h 200"/>
                    <a:gd name="T8" fmla="*/ 44 w 146"/>
                    <a:gd name="T9" fmla="*/ 14 h 200"/>
                    <a:gd name="T10" fmla="*/ 50 w 146"/>
                    <a:gd name="T11" fmla="*/ 30 h 200"/>
                    <a:gd name="T12" fmla="*/ 60 w 146"/>
                    <a:gd name="T13" fmla="*/ 42 h 200"/>
                    <a:gd name="T14" fmla="*/ 72 w 146"/>
                    <a:gd name="T15" fmla="*/ 46 h 200"/>
                    <a:gd name="T16" fmla="*/ 78 w 146"/>
                    <a:gd name="T17" fmla="*/ 58 h 200"/>
                    <a:gd name="T18" fmla="*/ 88 w 146"/>
                    <a:gd name="T19" fmla="*/ 66 h 200"/>
                    <a:gd name="T20" fmla="*/ 104 w 146"/>
                    <a:gd name="T21" fmla="*/ 72 h 200"/>
                    <a:gd name="T22" fmla="*/ 110 w 146"/>
                    <a:gd name="T23" fmla="*/ 82 h 200"/>
                    <a:gd name="T24" fmla="*/ 112 w 146"/>
                    <a:gd name="T25" fmla="*/ 92 h 200"/>
                    <a:gd name="T26" fmla="*/ 110 w 146"/>
                    <a:gd name="T27" fmla="*/ 98 h 200"/>
                    <a:gd name="T28" fmla="*/ 116 w 146"/>
                    <a:gd name="T29" fmla="*/ 98 h 200"/>
                    <a:gd name="T30" fmla="*/ 120 w 146"/>
                    <a:gd name="T31" fmla="*/ 96 h 200"/>
                    <a:gd name="T32" fmla="*/ 136 w 146"/>
                    <a:gd name="T33" fmla="*/ 108 h 200"/>
                    <a:gd name="T34" fmla="*/ 146 w 146"/>
                    <a:gd name="T35" fmla="*/ 126 h 200"/>
                    <a:gd name="T36" fmla="*/ 140 w 146"/>
                    <a:gd name="T37" fmla="*/ 132 h 200"/>
                    <a:gd name="T38" fmla="*/ 124 w 146"/>
                    <a:gd name="T39" fmla="*/ 150 h 200"/>
                    <a:gd name="T40" fmla="*/ 116 w 146"/>
                    <a:gd name="T41" fmla="*/ 164 h 200"/>
                    <a:gd name="T42" fmla="*/ 112 w 146"/>
                    <a:gd name="T43" fmla="*/ 164 h 200"/>
                    <a:gd name="T44" fmla="*/ 110 w 146"/>
                    <a:gd name="T45" fmla="*/ 158 h 200"/>
                    <a:gd name="T46" fmla="*/ 106 w 146"/>
                    <a:gd name="T47" fmla="*/ 174 h 200"/>
                    <a:gd name="T48" fmla="*/ 110 w 146"/>
                    <a:gd name="T49" fmla="*/ 186 h 200"/>
                    <a:gd name="T50" fmla="*/ 102 w 146"/>
                    <a:gd name="T51" fmla="*/ 196 h 200"/>
                    <a:gd name="T52" fmla="*/ 96 w 146"/>
                    <a:gd name="T53" fmla="*/ 192 h 200"/>
                    <a:gd name="T54" fmla="*/ 90 w 146"/>
                    <a:gd name="T55" fmla="*/ 200 h 200"/>
                    <a:gd name="T56" fmla="*/ 70 w 146"/>
                    <a:gd name="T57" fmla="*/ 200 h 200"/>
                    <a:gd name="T58" fmla="*/ 56 w 146"/>
                    <a:gd name="T59" fmla="*/ 192 h 200"/>
                    <a:gd name="T60" fmla="*/ 54 w 146"/>
                    <a:gd name="T61" fmla="*/ 184 h 200"/>
                    <a:gd name="T62" fmla="*/ 60 w 146"/>
                    <a:gd name="T63" fmla="*/ 180 h 200"/>
                    <a:gd name="T64" fmla="*/ 44 w 146"/>
                    <a:gd name="T65" fmla="*/ 170 h 200"/>
                    <a:gd name="T66" fmla="*/ 38 w 146"/>
                    <a:gd name="T67" fmla="*/ 152 h 200"/>
                    <a:gd name="T68" fmla="*/ 40 w 146"/>
                    <a:gd name="T69" fmla="*/ 146 h 200"/>
                    <a:gd name="T70" fmla="*/ 58 w 146"/>
                    <a:gd name="T71" fmla="*/ 140 h 200"/>
                    <a:gd name="T72" fmla="*/ 54 w 146"/>
                    <a:gd name="T73" fmla="*/ 136 h 200"/>
                    <a:gd name="T74" fmla="*/ 48 w 146"/>
                    <a:gd name="T75" fmla="*/ 124 h 200"/>
                    <a:gd name="T76" fmla="*/ 40 w 146"/>
                    <a:gd name="T77" fmla="*/ 134 h 200"/>
                    <a:gd name="T78" fmla="*/ 28 w 146"/>
                    <a:gd name="T79" fmla="*/ 140 h 200"/>
                    <a:gd name="T80" fmla="*/ 20 w 146"/>
                    <a:gd name="T81" fmla="*/ 134 h 200"/>
                    <a:gd name="T82" fmla="*/ 14 w 146"/>
                    <a:gd name="T83" fmla="*/ 124 h 200"/>
                    <a:gd name="T84" fmla="*/ 18 w 146"/>
                    <a:gd name="T85" fmla="*/ 118 h 200"/>
                    <a:gd name="T86" fmla="*/ 18 w 146"/>
                    <a:gd name="T87" fmla="*/ 112 h 200"/>
                    <a:gd name="T88" fmla="*/ 8 w 146"/>
                    <a:gd name="T89" fmla="*/ 110 h 200"/>
                    <a:gd name="T90" fmla="*/ 4 w 146"/>
                    <a:gd name="T91" fmla="*/ 96 h 200"/>
                    <a:gd name="T92" fmla="*/ 0 w 146"/>
                    <a:gd name="T93" fmla="*/ 88 h 200"/>
                    <a:gd name="T94" fmla="*/ 6 w 146"/>
                    <a:gd name="T95" fmla="*/ 82 h 200"/>
                    <a:gd name="T96" fmla="*/ 14 w 146"/>
                    <a:gd name="T97" fmla="*/ 86 h 200"/>
                    <a:gd name="T98" fmla="*/ 8 w 146"/>
                    <a:gd name="T99" fmla="*/ 78 h 200"/>
                    <a:gd name="T100" fmla="*/ 0 w 146"/>
                    <a:gd name="T101" fmla="*/ 70 h 200"/>
                    <a:gd name="T102" fmla="*/ 10 w 146"/>
                    <a:gd name="T103" fmla="*/ 66 h 200"/>
                    <a:gd name="T104" fmla="*/ 6 w 146"/>
                    <a:gd name="T105" fmla="*/ 58 h 200"/>
                    <a:gd name="T106" fmla="*/ 6 w 146"/>
                    <a:gd name="T107" fmla="*/ 52 h 200"/>
                    <a:gd name="T108" fmla="*/ 10 w 146"/>
                    <a:gd name="T109" fmla="*/ 44 h 200"/>
                    <a:gd name="T110" fmla="*/ 16 w 146"/>
                    <a:gd name="T111" fmla="*/ 38 h 200"/>
                    <a:gd name="T112" fmla="*/ 10 w 146"/>
                    <a:gd name="T113" fmla="*/ 30 h 200"/>
                    <a:gd name="T114" fmla="*/ 12 w 146"/>
                    <a:gd name="T115" fmla="*/ 22 h 200"/>
                    <a:gd name="T116" fmla="*/ 22 w 146"/>
                    <a:gd name="T117" fmla="*/ 16 h 2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6"/>
                    <a:gd name="T178" fmla="*/ 0 h 200"/>
                    <a:gd name="T179" fmla="*/ 146 w 146"/>
                    <a:gd name="T180" fmla="*/ 200 h 2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6" h="200">
                      <a:moveTo>
                        <a:pt x="28" y="14"/>
                      </a:moveTo>
                      <a:lnTo>
                        <a:pt x="22" y="12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0" y="6"/>
                      </a:lnTo>
                      <a:lnTo>
                        <a:pt x="44" y="14"/>
                      </a:lnTo>
                      <a:lnTo>
                        <a:pt x="48" y="22"/>
                      </a:lnTo>
                      <a:lnTo>
                        <a:pt x="50" y="30"/>
                      </a:lnTo>
                      <a:lnTo>
                        <a:pt x="54" y="38"/>
                      </a:lnTo>
                      <a:lnTo>
                        <a:pt x="60" y="42"/>
                      </a:lnTo>
                      <a:lnTo>
                        <a:pt x="66" y="44"/>
                      </a:lnTo>
                      <a:lnTo>
                        <a:pt x="72" y="46"/>
                      </a:lnTo>
                      <a:lnTo>
                        <a:pt x="76" y="50"/>
                      </a:lnTo>
                      <a:lnTo>
                        <a:pt x="78" y="58"/>
                      </a:lnTo>
                      <a:lnTo>
                        <a:pt x="82" y="62"/>
                      </a:lnTo>
                      <a:lnTo>
                        <a:pt x="88" y="66"/>
                      </a:lnTo>
                      <a:lnTo>
                        <a:pt x="98" y="70"/>
                      </a:lnTo>
                      <a:lnTo>
                        <a:pt x="104" y="72"/>
                      </a:lnTo>
                      <a:lnTo>
                        <a:pt x="108" y="76"/>
                      </a:lnTo>
                      <a:lnTo>
                        <a:pt x="110" y="82"/>
                      </a:lnTo>
                      <a:lnTo>
                        <a:pt x="112" y="88"/>
                      </a:lnTo>
                      <a:lnTo>
                        <a:pt x="112" y="92"/>
                      </a:lnTo>
                      <a:lnTo>
                        <a:pt x="110" y="96"/>
                      </a:lnTo>
                      <a:lnTo>
                        <a:pt x="110" y="98"/>
                      </a:lnTo>
                      <a:lnTo>
                        <a:pt x="112" y="102"/>
                      </a:lnTo>
                      <a:lnTo>
                        <a:pt x="116" y="98"/>
                      </a:lnTo>
                      <a:lnTo>
                        <a:pt x="118" y="98"/>
                      </a:lnTo>
                      <a:lnTo>
                        <a:pt x="120" y="96"/>
                      </a:lnTo>
                      <a:lnTo>
                        <a:pt x="126" y="100"/>
                      </a:lnTo>
                      <a:lnTo>
                        <a:pt x="136" y="108"/>
                      </a:lnTo>
                      <a:lnTo>
                        <a:pt x="142" y="118"/>
                      </a:lnTo>
                      <a:lnTo>
                        <a:pt x="146" y="126"/>
                      </a:lnTo>
                      <a:lnTo>
                        <a:pt x="144" y="130"/>
                      </a:lnTo>
                      <a:lnTo>
                        <a:pt x="140" y="132"/>
                      </a:lnTo>
                      <a:lnTo>
                        <a:pt x="130" y="132"/>
                      </a:lnTo>
                      <a:lnTo>
                        <a:pt x="124" y="150"/>
                      </a:lnTo>
                      <a:lnTo>
                        <a:pt x="118" y="160"/>
                      </a:lnTo>
                      <a:lnTo>
                        <a:pt x="116" y="164"/>
                      </a:lnTo>
                      <a:lnTo>
                        <a:pt x="114" y="164"/>
                      </a:lnTo>
                      <a:lnTo>
                        <a:pt x="112" y="164"/>
                      </a:lnTo>
                      <a:lnTo>
                        <a:pt x="110" y="162"/>
                      </a:lnTo>
                      <a:lnTo>
                        <a:pt x="110" y="158"/>
                      </a:lnTo>
                      <a:lnTo>
                        <a:pt x="108" y="168"/>
                      </a:lnTo>
                      <a:lnTo>
                        <a:pt x="106" y="174"/>
                      </a:lnTo>
                      <a:lnTo>
                        <a:pt x="108" y="180"/>
                      </a:lnTo>
                      <a:lnTo>
                        <a:pt x="110" y="186"/>
                      </a:lnTo>
                      <a:lnTo>
                        <a:pt x="110" y="196"/>
                      </a:lnTo>
                      <a:lnTo>
                        <a:pt x="102" y="196"/>
                      </a:lnTo>
                      <a:lnTo>
                        <a:pt x="100" y="194"/>
                      </a:lnTo>
                      <a:lnTo>
                        <a:pt x="96" y="192"/>
                      </a:lnTo>
                      <a:lnTo>
                        <a:pt x="88" y="192"/>
                      </a:lnTo>
                      <a:lnTo>
                        <a:pt x="90" y="200"/>
                      </a:lnTo>
                      <a:lnTo>
                        <a:pt x="76" y="200"/>
                      </a:lnTo>
                      <a:lnTo>
                        <a:pt x="70" y="200"/>
                      </a:lnTo>
                      <a:lnTo>
                        <a:pt x="62" y="196"/>
                      </a:lnTo>
                      <a:lnTo>
                        <a:pt x="56" y="192"/>
                      </a:lnTo>
                      <a:lnTo>
                        <a:pt x="54" y="186"/>
                      </a:lnTo>
                      <a:lnTo>
                        <a:pt x="54" y="184"/>
                      </a:lnTo>
                      <a:lnTo>
                        <a:pt x="56" y="182"/>
                      </a:lnTo>
                      <a:lnTo>
                        <a:pt x="60" y="180"/>
                      </a:lnTo>
                      <a:lnTo>
                        <a:pt x="52" y="176"/>
                      </a:lnTo>
                      <a:lnTo>
                        <a:pt x="44" y="170"/>
                      </a:lnTo>
                      <a:lnTo>
                        <a:pt x="40" y="162"/>
                      </a:lnTo>
                      <a:lnTo>
                        <a:pt x="38" y="152"/>
                      </a:lnTo>
                      <a:lnTo>
                        <a:pt x="38" y="150"/>
                      </a:lnTo>
                      <a:lnTo>
                        <a:pt x="40" y="146"/>
                      </a:lnTo>
                      <a:lnTo>
                        <a:pt x="48" y="142"/>
                      </a:lnTo>
                      <a:lnTo>
                        <a:pt x="58" y="140"/>
                      </a:lnTo>
                      <a:lnTo>
                        <a:pt x="64" y="136"/>
                      </a:lnTo>
                      <a:lnTo>
                        <a:pt x="54" y="136"/>
                      </a:lnTo>
                      <a:lnTo>
                        <a:pt x="54" y="128"/>
                      </a:lnTo>
                      <a:lnTo>
                        <a:pt x="48" y="124"/>
                      </a:lnTo>
                      <a:lnTo>
                        <a:pt x="44" y="128"/>
                      </a:lnTo>
                      <a:lnTo>
                        <a:pt x="40" y="134"/>
                      </a:lnTo>
                      <a:lnTo>
                        <a:pt x="34" y="138"/>
                      </a:lnTo>
                      <a:lnTo>
                        <a:pt x="28" y="140"/>
                      </a:lnTo>
                      <a:lnTo>
                        <a:pt x="24" y="138"/>
                      </a:lnTo>
                      <a:lnTo>
                        <a:pt x="20" y="134"/>
                      </a:lnTo>
                      <a:lnTo>
                        <a:pt x="16" y="128"/>
                      </a:lnTo>
                      <a:lnTo>
                        <a:pt x="14" y="124"/>
                      </a:lnTo>
                      <a:lnTo>
                        <a:pt x="16" y="120"/>
                      </a:lnTo>
                      <a:lnTo>
                        <a:pt x="18" y="118"/>
                      </a:lnTo>
                      <a:lnTo>
                        <a:pt x="26" y="114"/>
                      </a:lnTo>
                      <a:lnTo>
                        <a:pt x="18" y="112"/>
                      </a:lnTo>
                      <a:lnTo>
                        <a:pt x="10" y="112"/>
                      </a:lnTo>
                      <a:lnTo>
                        <a:pt x="8" y="110"/>
                      </a:lnTo>
                      <a:lnTo>
                        <a:pt x="6" y="106"/>
                      </a:lnTo>
                      <a:lnTo>
                        <a:pt x="4" y="96"/>
                      </a:lnTo>
                      <a:lnTo>
                        <a:pt x="4" y="92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6" y="82"/>
                      </a:lnTo>
                      <a:lnTo>
                        <a:pt x="10" y="86"/>
                      </a:lnTo>
                      <a:lnTo>
                        <a:pt x="14" y="86"/>
                      </a:lnTo>
                      <a:lnTo>
                        <a:pt x="14" y="78"/>
                      </a:lnTo>
                      <a:lnTo>
                        <a:pt x="8" y="78"/>
                      </a:lnTo>
                      <a:lnTo>
                        <a:pt x="4" y="76"/>
                      </a:lnTo>
                      <a:lnTo>
                        <a:pt x="0" y="70"/>
                      </a:lnTo>
                      <a:lnTo>
                        <a:pt x="4" y="68"/>
                      </a:lnTo>
                      <a:lnTo>
                        <a:pt x="10" y="66"/>
                      </a:lnTo>
                      <a:lnTo>
                        <a:pt x="8" y="62"/>
                      </a:lnTo>
                      <a:lnTo>
                        <a:pt x="6" y="58"/>
                      </a:lnTo>
                      <a:lnTo>
                        <a:pt x="4" y="54"/>
                      </a:lnTo>
                      <a:lnTo>
                        <a:pt x="6" y="52"/>
                      </a:lnTo>
                      <a:lnTo>
                        <a:pt x="10" y="50"/>
                      </a:lnTo>
                      <a:lnTo>
                        <a:pt x="10" y="44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12" y="34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2" y="22"/>
                      </a:lnTo>
                      <a:lnTo>
                        <a:pt x="16" y="20"/>
                      </a:lnTo>
                      <a:lnTo>
                        <a:pt x="22" y="16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Freeform 109">
                  <a:extLst>
                    <a:ext uri="{FF2B5EF4-FFF2-40B4-BE49-F238E27FC236}">
                      <a16:creationId xmlns:a16="http://schemas.microsoft.com/office/drawing/2014/main" id="{BBCF893E-BA61-D223-F8B4-A05ECE064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273"/>
                  <a:ext cx="250" cy="490"/>
                </a:xfrm>
                <a:custGeom>
                  <a:avLst/>
                  <a:gdLst>
                    <a:gd name="T0" fmla="*/ 226 w 250"/>
                    <a:gd name="T1" fmla="*/ 384 h 490"/>
                    <a:gd name="T2" fmla="*/ 198 w 250"/>
                    <a:gd name="T3" fmla="*/ 402 h 490"/>
                    <a:gd name="T4" fmla="*/ 226 w 250"/>
                    <a:gd name="T5" fmla="*/ 414 h 490"/>
                    <a:gd name="T6" fmla="*/ 246 w 250"/>
                    <a:gd name="T7" fmla="*/ 428 h 490"/>
                    <a:gd name="T8" fmla="*/ 220 w 250"/>
                    <a:gd name="T9" fmla="*/ 476 h 490"/>
                    <a:gd name="T10" fmla="*/ 210 w 250"/>
                    <a:gd name="T11" fmla="*/ 460 h 490"/>
                    <a:gd name="T12" fmla="*/ 198 w 250"/>
                    <a:gd name="T13" fmla="*/ 460 h 490"/>
                    <a:gd name="T14" fmla="*/ 186 w 250"/>
                    <a:gd name="T15" fmla="*/ 466 h 490"/>
                    <a:gd name="T16" fmla="*/ 154 w 250"/>
                    <a:gd name="T17" fmla="*/ 484 h 490"/>
                    <a:gd name="T18" fmla="*/ 112 w 250"/>
                    <a:gd name="T19" fmla="*/ 486 h 490"/>
                    <a:gd name="T20" fmla="*/ 88 w 250"/>
                    <a:gd name="T21" fmla="*/ 488 h 490"/>
                    <a:gd name="T22" fmla="*/ 70 w 250"/>
                    <a:gd name="T23" fmla="*/ 470 h 490"/>
                    <a:gd name="T24" fmla="*/ 90 w 250"/>
                    <a:gd name="T25" fmla="*/ 448 h 490"/>
                    <a:gd name="T26" fmla="*/ 112 w 250"/>
                    <a:gd name="T27" fmla="*/ 434 h 490"/>
                    <a:gd name="T28" fmla="*/ 88 w 250"/>
                    <a:gd name="T29" fmla="*/ 406 h 490"/>
                    <a:gd name="T30" fmla="*/ 108 w 250"/>
                    <a:gd name="T31" fmla="*/ 392 h 490"/>
                    <a:gd name="T32" fmla="*/ 134 w 250"/>
                    <a:gd name="T33" fmla="*/ 418 h 490"/>
                    <a:gd name="T34" fmla="*/ 130 w 250"/>
                    <a:gd name="T35" fmla="*/ 398 h 490"/>
                    <a:gd name="T36" fmla="*/ 128 w 250"/>
                    <a:gd name="T37" fmla="*/ 382 h 490"/>
                    <a:gd name="T38" fmla="*/ 110 w 250"/>
                    <a:gd name="T39" fmla="*/ 368 h 490"/>
                    <a:gd name="T40" fmla="*/ 92 w 250"/>
                    <a:gd name="T41" fmla="*/ 374 h 490"/>
                    <a:gd name="T42" fmla="*/ 114 w 250"/>
                    <a:gd name="T43" fmla="*/ 322 h 490"/>
                    <a:gd name="T44" fmla="*/ 134 w 250"/>
                    <a:gd name="T45" fmla="*/ 312 h 490"/>
                    <a:gd name="T46" fmla="*/ 118 w 250"/>
                    <a:gd name="T47" fmla="*/ 304 h 490"/>
                    <a:gd name="T48" fmla="*/ 100 w 250"/>
                    <a:gd name="T49" fmla="*/ 278 h 490"/>
                    <a:gd name="T50" fmla="*/ 86 w 250"/>
                    <a:gd name="T51" fmla="*/ 260 h 490"/>
                    <a:gd name="T52" fmla="*/ 72 w 250"/>
                    <a:gd name="T53" fmla="*/ 234 h 490"/>
                    <a:gd name="T54" fmla="*/ 110 w 250"/>
                    <a:gd name="T55" fmla="*/ 244 h 490"/>
                    <a:gd name="T56" fmla="*/ 114 w 250"/>
                    <a:gd name="T57" fmla="*/ 240 h 490"/>
                    <a:gd name="T58" fmla="*/ 116 w 250"/>
                    <a:gd name="T59" fmla="*/ 222 h 490"/>
                    <a:gd name="T60" fmla="*/ 132 w 250"/>
                    <a:gd name="T61" fmla="*/ 194 h 490"/>
                    <a:gd name="T62" fmla="*/ 118 w 250"/>
                    <a:gd name="T63" fmla="*/ 186 h 490"/>
                    <a:gd name="T64" fmla="*/ 86 w 250"/>
                    <a:gd name="T65" fmla="*/ 220 h 490"/>
                    <a:gd name="T66" fmla="*/ 68 w 250"/>
                    <a:gd name="T67" fmla="*/ 204 h 490"/>
                    <a:gd name="T68" fmla="*/ 46 w 250"/>
                    <a:gd name="T69" fmla="*/ 216 h 490"/>
                    <a:gd name="T70" fmla="*/ 36 w 250"/>
                    <a:gd name="T71" fmla="*/ 200 h 490"/>
                    <a:gd name="T72" fmla="*/ 22 w 250"/>
                    <a:gd name="T73" fmla="*/ 184 h 490"/>
                    <a:gd name="T74" fmla="*/ 2 w 250"/>
                    <a:gd name="T75" fmla="*/ 168 h 490"/>
                    <a:gd name="T76" fmla="*/ 16 w 250"/>
                    <a:gd name="T77" fmla="*/ 142 h 490"/>
                    <a:gd name="T78" fmla="*/ 44 w 250"/>
                    <a:gd name="T79" fmla="*/ 112 h 490"/>
                    <a:gd name="T80" fmla="*/ 64 w 250"/>
                    <a:gd name="T81" fmla="*/ 100 h 490"/>
                    <a:gd name="T82" fmla="*/ 76 w 250"/>
                    <a:gd name="T83" fmla="*/ 66 h 490"/>
                    <a:gd name="T84" fmla="*/ 122 w 250"/>
                    <a:gd name="T85" fmla="*/ 36 h 490"/>
                    <a:gd name="T86" fmla="*/ 140 w 250"/>
                    <a:gd name="T87" fmla="*/ 16 h 490"/>
                    <a:gd name="T88" fmla="*/ 168 w 250"/>
                    <a:gd name="T89" fmla="*/ 10 h 490"/>
                    <a:gd name="T90" fmla="*/ 194 w 250"/>
                    <a:gd name="T91" fmla="*/ 0 h 490"/>
                    <a:gd name="T92" fmla="*/ 216 w 250"/>
                    <a:gd name="T93" fmla="*/ 12 h 490"/>
                    <a:gd name="T94" fmla="*/ 236 w 250"/>
                    <a:gd name="T95" fmla="*/ 22 h 490"/>
                    <a:gd name="T96" fmla="*/ 228 w 250"/>
                    <a:gd name="T97" fmla="*/ 66 h 490"/>
                    <a:gd name="T98" fmla="*/ 226 w 250"/>
                    <a:gd name="T99" fmla="*/ 78 h 490"/>
                    <a:gd name="T100" fmla="*/ 250 w 250"/>
                    <a:gd name="T101" fmla="*/ 54 h 490"/>
                    <a:gd name="T102" fmla="*/ 238 w 250"/>
                    <a:gd name="T103" fmla="*/ 114 h 490"/>
                    <a:gd name="T104" fmla="*/ 240 w 250"/>
                    <a:gd name="T105" fmla="*/ 190 h 490"/>
                    <a:gd name="T106" fmla="*/ 238 w 250"/>
                    <a:gd name="T107" fmla="*/ 208 h 490"/>
                    <a:gd name="T108" fmla="*/ 222 w 250"/>
                    <a:gd name="T109" fmla="*/ 242 h 490"/>
                    <a:gd name="T110" fmla="*/ 208 w 250"/>
                    <a:gd name="T111" fmla="*/ 260 h 490"/>
                    <a:gd name="T112" fmla="*/ 234 w 250"/>
                    <a:gd name="T113" fmla="*/ 288 h 490"/>
                    <a:gd name="T114" fmla="*/ 240 w 250"/>
                    <a:gd name="T115" fmla="*/ 324 h 490"/>
                    <a:gd name="T116" fmla="*/ 232 w 250"/>
                    <a:gd name="T117" fmla="*/ 342 h 490"/>
                    <a:gd name="T118" fmla="*/ 220 w 250"/>
                    <a:gd name="T119" fmla="*/ 362 h 4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0"/>
                    <a:gd name="T181" fmla="*/ 0 h 490"/>
                    <a:gd name="T182" fmla="*/ 250 w 250"/>
                    <a:gd name="T183" fmla="*/ 490 h 4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0" h="490">
                      <a:moveTo>
                        <a:pt x="222" y="366"/>
                      </a:moveTo>
                      <a:lnTo>
                        <a:pt x="226" y="370"/>
                      </a:lnTo>
                      <a:lnTo>
                        <a:pt x="228" y="372"/>
                      </a:lnTo>
                      <a:lnTo>
                        <a:pt x="228" y="376"/>
                      </a:lnTo>
                      <a:lnTo>
                        <a:pt x="226" y="384"/>
                      </a:lnTo>
                      <a:lnTo>
                        <a:pt x="224" y="388"/>
                      </a:lnTo>
                      <a:lnTo>
                        <a:pt x="222" y="392"/>
                      </a:lnTo>
                      <a:lnTo>
                        <a:pt x="218" y="394"/>
                      </a:lnTo>
                      <a:lnTo>
                        <a:pt x="208" y="398"/>
                      </a:lnTo>
                      <a:lnTo>
                        <a:pt x="198" y="402"/>
                      </a:lnTo>
                      <a:lnTo>
                        <a:pt x="210" y="406"/>
                      </a:lnTo>
                      <a:lnTo>
                        <a:pt x="216" y="406"/>
                      </a:lnTo>
                      <a:lnTo>
                        <a:pt x="222" y="402"/>
                      </a:lnTo>
                      <a:lnTo>
                        <a:pt x="224" y="410"/>
                      </a:lnTo>
                      <a:lnTo>
                        <a:pt x="226" y="414"/>
                      </a:lnTo>
                      <a:lnTo>
                        <a:pt x="230" y="414"/>
                      </a:lnTo>
                      <a:lnTo>
                        <a:pt x="238" y="414"/>
                      </a:lnTo>
                      <a:lnTo>
                        <a:pt x="242" y="416"/>
                      </a:lnTo>
                      <a:lnTo>
                        <a:pt x="244" y="420"/>
                      </a:lnTo>
                      <a:lnTo>
                        <a:pt x="246" y="428"/>
                      </a:lnTo>
                      <a:lnTo>
                        <a:pt x="246" y="434"/>
                      </a:lnTo>
                      <a:lnTo>
                        <a:pt x="242" y="442"/>
                      </a:lnTo>
                      <a:lnTo>
                        <a:pt x="234" y="458"/>
                      </a:lnTo>
                      <a:lnTo>
                        <a:pt x="224" y="472"/>
                      </a:lnTo>
                      <a:lnTo>
                        <a:pt x="220" y="476"/>
                      </a:lnTo>
                      <a:lnTo>
                        <a:pt x="216" y="478"/>
                      </a:lnTo>
                      <a:lnTo>
                        <a:pt x="214" y="478"/>
                      </a:lnTo>
                      <a:lnTo>
                        <a:pt x="212" y="474"/>
                      </a:lnTo>
                      <a:lnTo>
                        <a:pt x="212" y="468"/>
                      </a:lnTo>
                      <a:lnTo>
                        <a:pt x="210" y="460"/>
                      </a:lnTo>
                      <a:lnTo>
                        <a:pt x="210" y="458"/>
                      </a:lnTo>
                      <a:lnTo>
                        <a:pt x="206" y="456"/>
                      </a:lnTo>
                      <a:lnTo>
                        <a:pt x="204" y="458"/>
                      </a:lnTo>
                      <a:lnTo>
                        <a:pt x="202" y="458"/>
                      </a:lnTo>
                      <a:lnTo>
                        <a:pt x="198" y="460"/>
                      </a:lnTo>
                      <a:lnTo>
                        <a:pt x="194" y="460"/>
                      </a:lnTo>
                      <a:lnTo>
                        <a:pt x="196" y="462"/>
                      </a:lnTo>
                      <a:lnTo>
                        <a:pt x="192" y="468"/>
                      </a:lnTo>
                      <a:lnTo>
                        <a:pt x="190" y="468"/>
                      </a:lnTo>
                      <a:lnTo>
                        <a:pt x="186" y="466"/>
                      </a:lnTo>
                      <a:lnTo>
                        <a:pt x="180" y="470"/>
                      </a:lnTo>
                      <a:lnTo>
                        <a:pt x="172" y="472"/>
                      </a:lnTo>
                      <a:lnTo>
                        <a:pt x="160" y="476"/>
                      </a:lnTo>
                      <a:lnTo>
                        <a:pt x="160" y="482"/>
                      </a:lnTo>
                      <a:lnTo>
                        <a:pt x="154" y="484"/>
                      </a:lnTo>
                      <a:lnTo>
                        <a:pt x="150" y="484"/>
                      </a:lnTo>
                      <a:lnTo>
                        <a:pt x="142" y="482"/>
                      </a:lnTo>
                      <a:lnTo>
                        <a:pt x="132" y="484"/>
                      </a:lnTo>
                      <a:lnTo>
                        <a:pt x="124" y="486"/>
                      </a:lnTo>
                      <a:lnTo>
                        <a:pt x="112" y="486"/>
                      </a:lnTo>
                      <a:lnTo>
                        <a:pt x="112" y="488"/>
                      </a:lnTo>
                      <a:lnTo>
                        <a:pt x="108" y="490"/>
                      </a:lnTo>
                      <a:lnTo>
                        <a:pt x="104" y="490"/>
                      </a:lnTo>
                      <a:lnTo>
                        <a:pt x="98" y="488"/>
                      </a:lnTo>
                      <a:lnTo>
                        <a:pt x="88" y="488"/>
                      </a:lnTo>
                      <a:lnTo>
                        <a:pt x="80" y="484"/>
                      </a:lnTo>
                      <a:lnTo>
                        <a:pt x="72" y="480"/>
                      </a:lnTo>
                      <a:lnTo>
                        <a:pt x="70" y="476"/>
                      </a:lnTo>
                      <a:lnTo>
                        <a:pt x="68" y="472"/>
                      </a:lnTo>
                      <a:lnTo>
                        <a:pt x="70" y="470"/>
                      </a:lnTo>
                      <a:lnTo>
                        <a:pt x="72" y="468"/>
                      </a:lnTo>
                      <a:lnTo>
                        <a:pt x="76" y="468"/>
                      </a:lnTo>
                      <a:lnTo>
                        <a:pt x="82" y="464"/>
                      </a:lnTo>
                      <a:lnTo>
                        <a:pt x="84" y="458"/>
                      </a:lnTo>
                      <a:lnTo>
                        <a:pt x="90" y="448"/>
                      </a:lnTo>
                      <a:lnTo>
                        <a:pt x="96" y="442"/>
                      </a:lnTo>
                      <a:lnTo>
                        <a:pt x="102" y="442"/>
                      </a:lnTo>
                      <a:lnTo>
                        <a:pt x="108" y="440"/>
                      </a:lnTo>
                      <a:lnTo>
                        <a:pt x="114" y="438"/>
                      </a:lnTo>
                      <a:lnTo>
                        <a:pt x="112" y="434"/>
                      </a:lnTo>
                      <a:lnTo>
                        <a:pt x="110" y="430"/>
                      </a:lnTo>
                      <a:lnTo>
                        <a:pt x="102" y="426"/>
                      </a:lnTo>
                      <a:lnTo>
                        <a:pt x="96" y="420"/>
                      </a:lnTo>
                      <a:lnTo>
                        <a:pt x="90" y="412"/>
                      </a:lnTo>
                      <a:lnTo>
                        <a:pt x="88" y="406"/>
                      </a:lnTo>
                      <a:lnTo>
                        <a:pt x="90" y="400"/>
                      </a:lnTo>
                      <a:lnTo>
                        <a:pt x="92" y="396"/>
                      </a:lnTo>
                      <a:lnTo>
                        <a:pt x="98" y="392"/>
                      </a:lnTo>
                      <a:lnTo>
                        <a:pt x="102" y="390"/>
                      </a:lnTo>
                      <a:lnTo>
                        <a:pt x="108" y="392"/>
                      </a:lnTo>
                      <a:lnTo>
                        <a:pt x="112" y="396"/>
                      </a:lnTo>
                      <a:lnTo>
                        <a:pt x="118" y="404"/>
                      </a:lnTo>
                      <a:lnTo>
                        <a:pt x="124" y="414"/>
                      </a:lnTo>
                      <a:lnTo>
                        <a:pt x="128" y="416"/>
                      </a:lnTo>
                      <a:lnTo>
                        <a:pt x="134" y="418"/>
                      </a:lnTo>
                      <a:lnTo>
                        <a:pt x="140" y="416"/>
                      </a:lnTo>
                      <a:lnTo>
                        <a:pt x="144" y="414"/>
                      </a:lnTo>
                      <a:lnTo>
                        <a:pt x="148" y="406"/>
                      </a:lnTo>
                      <a:lnTo>
                        <a:pt x="136" y="406"/>
                      </a:lnTo>
                      <a:lnTo>
                        <a:pt x="130" y="398"/>
                      </a:lnTo>
                      <a:lnTo>
                        <a:pt x="126" y="396"/>
                      </a:lnTo>
                      <a:lnTo>
                        <a:pt x="124" y="390"/>
                      </a:lnTo>
                      <a:lnTo>
                        <a:pt x="124" y="388"/>
                      </a:lnTo>
                      <a:lnTo>
                        <a:pt x="126" y="386"/>
                      </a:lnTo>
                      <a:lnTo>
                        <a:pt x="128" y="382"/>
                      </a:lnTo>
                      <a:lnTo>
                        <a:pt x="128" y="380"/>
                      </a:lnTo>
                      <a:lnTo>
                        <a:pt x="124" y="366"/>
                      </a:lnTo>
                      <a:lnTo>
                        <a:pt x="118" y="352"/>
                      </a:lnTo>
                      <a:lnTo>
                        <a:pt x="114" y="360"/>
                      </a:lnTo>
                      <a:lnTo>
                        <a:pt x="110" y="368"/>
                      </a:lnTo>
                      <a:lnTo>
                        <a:pt x="106" y="374"/>
                      </a:lnTo>
                      <a:lnTo>
                        <a:pt x="102" y="376"/>
                      </a:lnTo>
                      <a:lnTo>
                        <a:pt x="98" y="378"/>
                      </a:lnTo>
                      <a:lnTo>
                        <a:pt x="94" y="376"/>
                      </a:lnTo>
                      <a:lnTo>
                        <a:pt x="92" y="374"/>
                      </a:lnTo>
                      <a:lnTo>
                        <a:pt x="90" y="364"/>
                      </a:lnTo>
                      <a:lnTo>
                        <a:pt x="92" y="348"/>
                      </a:lnTo>
                      <a:lnTo>
                        <a:pt x="96" y="338"/>
                      </a:lnTo>
                      <a:lnTo>
                        <a:pt x="104" y="330"/>
                      </a:lnTo>
                      <a:lnTo>
                        <a:pt x="114" y="322"/>
                      </a:lnTo>
                      <a:lnTo>
                        <a:pt x="142" y="322"/>
                      </a:lnTo>
                      <a:lnTo>
                        <a:pt x="142" y="318"/>
                      </a:lnTo>
                      <a:lnTo>
                        <a:pt x="142" y="314"/>
                      </a:lnTo>
                      <a:lnTo>
                        <a:pt x="138" y="312"/>
                      </a:lnTo>
                      <a:lnTo>
                        <a:pt x="134" y="312"/>
                      </a:lnTo>
                      <a:lnTo>
                        <a:pt x="122" y="314"/>
                      </a:lnTo>
                      <a:lnTo>
                        <a:pt x="116" y="314"/>
                      </a:lnTo>
                      <a:lnTo>
                        <a:pt x="114" y="312"/>
                      </a:lnTo>
                      <a:lnTo>
                        <a:pt x="116" y="306"/>
                      </a:lnTo>
                      <a:lnTo>
                        <a:pt x="118" y="304"/>
                      </a:lnTo>
                      <a:lnTo>
                        <a:pt x="114" y="298"/>
                      </a:lnTo>
                      <a:lnTo>
                        <a:pt x="112" y="294"/>
                      </a:lnTo>
                      <a:lnTo>
                        <a:pt x="110" y="288"/>
                      </a:lnTo>
                      <a:lnTo>
                        <a:pt x="106" y="282"/>
                      </a:lnTo>
                      <a:lnTo>
                        <a:pt x="100" y="278"/>
                      </a:lnTo>
                      <a:lnTo>
                        <a:pt x="92" y="274"/>
                      </a:lnTo>
                      <a:lnTo>
                        <a:pt x="84" y="270"/>
                      </a:lnTo>
                      <a:lnTo>
                        <a:pt x="82" y="268"/>
                      </a:lnTo>
                      <a:lnTo>
                        <a:pt x="78" y="264"/>
                      </a:lnTo>
                      <a:lnTo>
                        <a:pt x="86" y="260"/>
                      </a:lnTo>
                      <a:lnTo>
                        <a:pt x="82" y="256"/>
                      </a:lnTo>
                      <a:lnTo>
                        <a:pt x="76" y="252"/>
                      </a:lnTo>
                      <a:lnTo>
                        <a:pt x="72" y="248"/>
                      </a:lnTo>
                      <a:lnTo>
                        <a:pt x="70" y="238"/>
                      </a:lnTo>
                      <a:lnTo>
                        <a:pt x="72" y="234"/>
                      </a:lnTo>
                      <a:lnTo>
                        <a:pt x="76" y="232"/>
                      </a:lnTo>
                      <a:lnTo>
                        <a:pt x="86" y="232"/>
                      </a:lnTo>
                      <a:lnTo>
                        <a:pt x="94" y="234"/>
                      </a:lnTo>
                      <a:lnTo>
                        <a:pt x="100" y="236"/>
                      </a:lnTo>
                      <a:lnTo>
                        <a:pt x="110" y="244"/>
                      </a:lnTo>
                      <a:lnTo>
                        <a:pt x="118" y="252"/>
                      </a:lnTo>
                      <a:lnTo>
                        <a:pt x="122" y="254"/>
                      </a:lnTo>
                      <a:lnTo>
                        <a:pt x="126" y="252"/>
                      </a:lnTo>
                      <a:lnTo>
                        <a:pt x="120" y="246"/>
                      </a:lnTo>
                      <a:lnTo>
                        <a:pt x="114" y="240"/>
                      </a:lnTo>
                      <a:lnTo>
                        <a:pt x="108" y="234"/>
                      </a:lnTo>
                      <a:lnTo>
                        <a:pt x="106" y="226"/>
                      </a:lnTo>
                      <a:lnTo>
                        <a:pt x="108" y="224"/>
                      </a:lnTo>
                      <a:lnTo>
                        <a:pt x="110" y="222"/>
                      </a:lnTo>
                      <a:lnTo>
                        <a:pt x="116" y="222"/>
                      </a:lnTo>
                      <a:lnTo>
                        <a:pt x="122" y="216"/>
                      </a:lnTo>
                      <a:lnTo>
                        <a:pt x="126" y="210"/>
                      </a:lnTo>
                      <a:lnTo>
                        <a:pt x="130" y="204"/>
                      </a:lnTo>
                      <a:lnTo>
                        <a:pt x="136" y="198"/>
                      </a:lnTo>
                      <a:lnTo>
                        <a:pt x="132" y="194"/>
                      </a:lnTo>
                      <a:lnTo>
                        <a:pt x="130" y="190"/>
                      </a:lnTo>
                      <a:lnTo>
                        <a:pt x="128" y="174"/>
                      </a:lnTo>
                      <a:lnTo>
                        <a:pt x="124" y="176"/>
                      </a:lnTo>
                      <a:lnTo>
                        <a:pt x="122" y="178"/>
                      </a:lnTo>
                      <a:lnTo>
                        <a:pt x="118" y="186"/>
                      </a:lnTo>
                      <a:lnTo>
                        <a:pt x="116" y="202"/>
                      </a:lnTo>
                      <a:lnTo>
                        <a:pt x="114" y="206"/>
                      </a:lnTo>
                      <a:lnTo>
                        <a:pt x="110" y="210"/>
                      </a:lnTo>
                      <a:lnTo>
                        <a:pt x="100" y="216"/>
                      </a:lnTo>
                      <a:lnTo>
                        <a:pt x="86" y="220"/>
                      </a:lnTo>
                      <a:lnTo>
                        <a:pt x="72" y="220"/>
                      </a:lnTo>
                      <a:lnTo>
                        <a:pt x="66" y="220"/>
                      </a:lnTo>
                      <a:lnTo>
                        <a:pt x="66" y="218"/>
                      </a:lnTo>
                      <a:lnTo>
                        <a:pt x="64" y="216"/>
                      </a:lnTo>
                      <a:lnTo>
                        <a:pt x="68" y="204"/>
                      </a:lnTo>
                      <a:lnTo>
                        <a:pt x="64" y="208"/>
                      </a:lnTo>
                      <a:lnTo>
                        <a:pt x="60" y="212"/>
                      </a:lnTo>
                      <a:lnTo>
                        <a:pt x="56" y="216"/>
                      </a:lnTo>
                      <a:lnTo>
                        <a:pt x="52" y="218"/>
                      </a:lnTo>
                      <a:lnTo>
                        <a:pt x="46" y="216"/>
                      </a:lnTo>
                      <a:lnTo>
                        <a:pt x="40" y="214"/>
                      </a:lnTo>
                      <a:lnTo>
                        <a:pt x="34" y="210"/>
                      </a:lnTo>
                      <a:lnTo>
                        <a:pt x="30" y="208"/>
                      </a:lnTo>
                      <a:lnTo>
                        <a:pt x="32" y="202"/>
                      </a:lnTo>
                      <a:lnTo>
                        <a:pt x="36" y="200"/>
                      </a:lnTo>
                      <a:lnTo>
                        <a:pt x="28" y="200"/>
                      </a:lnTo>
                      <a:lnTo>
                        <a:pt x="24" y="198"/>
                      </a:lnTo>
                      <a:lnTo>
                        <a:pt x="22" y="196"/>
                      </a:lnTo>
                      <a:lnTo>
                        <a:pt x="22" y="190"/>
                      </a:lnTo>
                      <a:lnTo>
                        <a:pt x="22" y="184"/>
                      </a:lnTo>
                      <a:lnTo>
                        <a:pt x="20" y="180"/>
                      </a:lnTo>
                      <a:lnTo>
                        <a:pt x="16" y="176"/>
                      </a:lnTo>
                      <a:lnTo>
                        <a:pt x="16" y="170"/>
                      </a:lnTo>
                      <a:lnTo>
                        <a:pt x="6" y="168"/>
                      </a:lnTo>
                      <a:lnTo>
                        <a:pt x="2" y="168"/>
                      </a:lnTo>
                      <a:lnTo>
                        <a:pt x="0" y="166"/>
                      </a:lnTo>
                      <a:lnTo>
                        <a:pt x="0" y="162"/>
                      </a:lnTo>
                      <a:lnTo>
                        <a:pt x="2" y="158"/>
                      </a:lnTo>
                      <a:lnTo>
                        <a:pt x="4" y="152"/>
                      </a:lnTo>
                      <a:lnTo>
                        <a:pt x="16" y="142"/>
                      </a:lnTo>
                      <a:lnTo>
                        <a:pt x="28" y="134"/>
                      </a:lnTo>
                      <a:lnTo>
                        <a:pt x="40" y="128"/>
                      </a:lnTo>
                      <a:lnTo>
                        <a:pt x="44" y="124"/>
                      </a:lnTo>
                      <a:lnTo>
                        <a:pt x="44" y="118"/>
                      </a:lnTo>
                      <a:lnTo>
                        <a:pt x="44" y="112"/>
                      </a:lnTo>
                      <a:lnTo>
                        <a:pt x="46" y="106"/>
                      </a:lnTo>
                      <a:lnTo>
                        <a:pt x="50" y="104"/>
                      </a:lnTo>
                      <a:lnTo>
                        <a:pt x="52" y="102"/>
                      </a:lnTo>
                      <a:lnTo>
                        <a:pt x="60" y="100"/>
                      </a:lnTo>
                      <a:lnTo>
                        <a:pt x="64" y="100"/>
                      </a:lnTo>
                      <a:lnTo>
                        <a:pt x="68" y="98"/>
                      </a:lnTo>
                      <a:lnTo>
                        <a:pt x="70" y="94"/>
                      </a:lnTo>
                      <a:lnTo>
                        <a:pt x="70" y="88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2" y="60"/>
                      </a:lnTo>
                      <a:lnTo>
                        <a:pt x="96" y="48"/>
                      </a:lnTo>
                      <a:lnTo>
                        <a:pt x="104" y="42"/>
                      </a:lnTo>
                      <a:lnTo>
                        <a:pt x="112" y="38"/>
                      </a:lnTo>
                      <a:lnTo>
                        <a:pt x="122" y="36"/>
                      </a:lnTo>
                      <a:lnTo>
                        <a:pt x="128" y="34"/>
                      </a:lnTo>
                      <a:lnTo>
                        <a:pt x="132" y="30"/>
                      </a:lnTo>
                      <a:lnTo>
                        <a:pt x="134" y="26"/>
                      </a:lnTo>
                      <a:lnTo>
                        <a:pt x="136" y="20"/>
                      </a:lnTo>
                      <a:lnTo>
                        <a:pt x="140" y="16"/>
                      </a:lnTo>
                      <a:lnTo>
                        <a:pt x="148" y="16"/>
                      </a:lnTo>
                      <a:lnTo>
                        <a:pt x="154" y="16"/>
                      </a:lnTo>
                      <a:lnTo>
                        <a:pt x="160" y="14"/>
                      </a:lnTo>
                      <a:lnTo>
                        <a:pt x="164" y="12"/>
                      </a:lnTo>
                      <a:lnTo>
                        <a:pt x="168" y="10"/>
                      </a:lnTo>
                      <a:lnTo>
                        <a:pt x="172" y="10"/>
                      </a:lnTo>
                      <a:lnTo>
                        <a:pt x="178" y="10"/>
                      </a:lnTo>
                      <a:lnTo>
                        <a:pt x="188" y="8"/>
                      </a:lnTo>
                      <a:lnTo>
                        <a:pt x="192" y="4"/>
                      </a:lnTo>
                      <a:lnTo>
                        <a:pt x="194" y="0"/>
                      </a:lnTo>
                      <a:lnTo>
                        <a:pt x="198" y="4"/>
                      </a:lnTo>
                      <a:lnTo>
                        <a:pt x="202" y="6"/>
                      </a:lnTo>
                      <a:lnTo>
                        <a:pt x="208" y="12"/>
                      </a:lnTo>
                      <a:lnTo>
                        <a:pt x="212" y="12"/>
                      </a:lnTo>
                      <a:lnTo>
                        <a:pt x="216" y="12"/>
                      </a:lnTo>
                      <a:lnTo>
                        <a:pt x="220" y="10"/>
                      </a:lnTo>
                      <a:lnTo>
                        <a:pt x="224" y="10"/>
                      </a:lnTo>
                      <a:lnTo>
                        <a:pt x="228" y="12"/>
                      </a:lnTo>
                      <a:lnTo>
                        <a:pt x="232" y="14"/>
                      </a:lnTo>
                      <a:lnTo>
                        <a:pt x="236" y="22"/>
                      </a:lnTo>
                      <a:lnTo>
                        <a:pt x="238" y="32"/>
                      </a:lnTo>
                      <a:lnTo>
                        <a:pt x="238" y="42"/>
                      </a:lnTo>
                      <a:lnTo>
                        <a:pt x="238" y="50"/>
                      </a:lnTo>
                      <a:lnTo>
                        <a:pt x="236" y="56"/>
                      </a:lnTo>
                      <a:lnTo>
                        <a:pt x="228" y="66"/>
                      </a:lnTo>
                      <a:lnTo>
                        <a:pt x="220" y="74"/>
                      </a:lnTo>
                      <a:lnTo>
                        <a:pt x="218" y="80"/>
                      </a:lnTo>
                      <a:lnTo>
                        <a:pt x="218" y="86"/>
                      </a:lnTo>
                      <a:lnTo>
                        <a:pt x="222" y="84"/>
                      </a:lnTo>
                      <a:lnTo>
                        <a:pt x="226" y="78"/>
                      </a:lnTo>
                      <a:lnTo>
                        <a:pt x="232" y="68"/>
                      </a:lnTo>
                      <a:lnTo>
                        <a:pt x="240" y="58"/>
                      </a:lnTo>
                      <a:lnTo>
                        <a:pt x="244" y="54"/>
                      </a:lnTo>
                      <a:lnTo>
                        <a:pt x="248" y="54"/>
                      </a:lnTo>
                      <a:lnTo>
                        <a:pt x="250" y="54"/>
                      </a:lnTo>
                      <a:lnTo>
                        <a:pt x="248" y="58"/>
                      </a:lnTo>
                      <a:lnTo>
                        <a:pt x="246" y="64"/>
                      </a:lnTo>
                      <a:lnTo>
                        <a:pt x="244" y="82"/>
                      </a:lnTo>
                      <a:lnTo>
                        <a:pt x="242" y="98"/>
                      </a:lnTo>
                      <a:lnTo>
                        <a:pt x="238" y="114"/>
                      </a:lnTo>
                      <a:lnTo>
                        <a:pt x="238" y="132"/>
                      </a:lnTo>
                      <a:lnTo>
                        <a:pt x="238" y="154"/>
                      </a:lnTo>
                      <a:lnTo>
                        <a:pt x="240" y="168"/>
                      </a:lnTo>
                      <a:lnTo>
                        <a:pt x="242" y="184"/>
                      </a:lnTo>
                      <a:lnTo>
                        <a:pt x="240" y="190"/>
                      </a:lnTo>
                      <a:lnTo>
                        <a:pt x="238" y="194"/>
                      </a:lnTo>
                      <a:lnTo>
                        <a:pt x="240" y="196"/>
                      </a:lnTo>
                      <a:lnTo>
                        <a:pt x="242" y="198"/>
                      </a:lnTo>
                      <a:lnTo>
                        <a:pt x="240" y="204"/>
                      </a:lnTo>
                      <a:lnTo>
                        <a:pt x="238" y="208"/>
                      </a:lnTo>
                      <a:lnTo>
                        <a:pt x="234" y="210"/>
                      </a:lnTo>
                      <a:lnTo>
                        <a:pt x="232" y="216"/>
                      </a:lnTo>
                      <a:lnTo>
                        <a:pt x="230" y="226"/>
                      </a:lnTo>
                      <a:lnTo>
                        <a:pt x="226" y="236"/>
                      </a:lnTo>
                      <a:lnTo>
                        <a:pt x="222" y="242"/>
                      </a:lnTo>
                      <a:lnTo>
                        <a:pt x="214" y="246"/>
                      </a:lnTo>
                      <a:lnTo>
                        <a:pt x="208" y="252"/>
                      </a:lnTo>
                      <a:lnTo>
                        <a:pt x="206" y="256"/>
                      </a:lnTo>
                      <a:lnTo>
                        <a:pt x="206" y="258"/>
                      </a:lnTo>
                      <a:lnTo>
                        <a:pt x="208" y="260"/>
                      </a:lnTo>
                      <a:lnTo>
                        <a:pt x="212" y="260"/>
                      </a:lnTo>
                      <a:lnTo>
                        <a:pt x="222" y="258"/>
                      </a:lnTo>
                      <a:lnTo>
                        <a:pt x="224" y="268"/>
                      </a:lnTo>
                      <a:lnTo>
                        <a:pt x="226" y="276"/>
                      </a:lnTo>
                      <a:lnTo>
                        <a:pt x="234" y="288"/>
                      </a:lnTo>
                      <a:lnTo>
                        <a:pt x="242" y="300"/>
                      </a:lnTo>
                      <a:lnTo>
                        <a:pt x="244" y="308"/>
                      </a:lnTo>
                      <a:lnTo>
                        <a:pt x="244" y="316"/>
                      </a:lnTo>
                      <a:lnTo>
                        <a:pt x="244" y="320"/>
                      </a:lnTo>
                      <a:lnTo>
                        <a:pt x="240" y="324"/>
                      </a:lnTo>
                      <a:lnTo>
                        <a:pt x="234" y="330"/>
                      </a:lnTo>
                      <a:lnTo>
                        <a:pt x="236" y="334"/>
                      </a:lnTo>
                      <a:lnTo>
                        <a:pt x="234" y="336"/>
                      </a:lnTo>
                      <a:lnTo>
                        <a:pt x="234" y="340"/>
                      </a:lnTo>
                      <a:lnTo>
                        <a:pt x="232" y="342"/>
                      </a:lnTo>
                      <a:lnTo>
                        <a:pt x="226" y="348"/>
                      </a:lnTo>
                      <a:lnTo>
                        <a:pt x="220" y="354"/>
                      </a:lnTo>
                      <a:lnTo>
                        <a:pt x="218" y="358"/>
                      </a:lnTo>
                      <a:lnTo>
                        <a:pt x="218" y="362"/>
                      </a:lnTo>
                      <a:lnTo>
                        <a:pt x="220" y="362"/>
                      </a:lnTo>
                      <a:lnTo>
                        <a:pt x="222" y="36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Freeform 110">
                  <a:extLst>
                    <a:ext uri="{FF2B5EF4-FFF2-40B4-BE49-F238E27FC236}">
                      <a16:creationId xmlns:a16="http://schemas.microsoft.com/office/drawing/2014/main" id="{BEA4E7C4-4CD5-CA55-5357-E6C7154E8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1189"/>
                  <a:ext cx="60" cy="74"/>
                </a:xfrm>
                <a:custGeom>
                  <a:avLst/>
                  <a:gdLst>
                    <a:gd name="T0" fmla="*/ 0 w 60"/>
                    <a:gd name="T1" fmla="*/ 32 h 74"/>
                    <a:gd name="T2" fmla="*/ 2 w 60"/>
                    <a:gd name="T3" fmla="*/ 46 h 74"/>
                    <a:gd name="T4" fmla="*/ 8 w 60"/>
                    <a:gd name="T5" fmla="*/ 60 h 74"/>
                    <a:gd name="T6" fmla="*/ 10 w 60"/>
                    <a:gd name="T7" fmla="*/ 66 h 74"/>
                    <a:gd name="T8" fmla="*/ 16 w 60"/>
                    <a:gd name="T9" fmla="*/ 70 h 74"/>
                    <a:gd name="T10" fmla="*/ 20 w 60"/>
                    <a:gd name="T11" fmla="*/ 72 h 74"/>
                    <a:gd name="T12" fmla="*/ 26 w 60"/>
                    <a:gd name="T13" fmla="*/ 74 h 74"/>
                    <a:gd name="T14" fmla="*/ 32 w 60"/>
                    <a:gd name="T15" fmla="*/ 72 h 74"/>
                    <a:gd name="T16" fmla="*/ 38 w 60"/>
                    <a:gd name="T17" fmla="*/ 70 h 74"/>
                    <a:gd name="T18" fmla="*/ 48 w 60"/>
                    <a:gd name="T19" fmla="*/ 62 h 74"/>
                    <a:gd name="T20" fmla="*/ 56 w 60"/>
                    <a:gd name="T21" fmla="*/ 52 h 74"/>
                    <a:gd name="T22" fmla="*/ 60 w 60"/>
                    <a:gd name="T23" fmla="*/ 46 h 74"/>
                    <a:gd name="T24" fmla="*/ 60 w 60"/>
                    <a:gd name="T25" fmla="*/ 40 h 74"/>
                    <a:gd name="T26" fmla="*/ 58 w 60"/>
                    <a:gd name="T27" fmla="*/ 30 h 74"/>
                    <a:gd name="T28" fmla="*/ 54 w 60"/>
                    <a:gd name="T29" fmla="*/ 20 h 74"/>
                    <a:gd name="T30" fmla="*/ 48 w 60"/>
                    <a:gd name="T31" fmla="*/ 12 h 74"/>
                    <a:gd name="T32" fmla="*/ 46 w 60"/>
                    <a:gd name="T33" fmla="*/ 0 h 74"/>
                    <a:gd name="T34" fmla="*/ 26 w 60"/>
                    <a:gd name="T35" fmla="*/ 0 h 74"/>
                    <a:gd name="T36" fmla="*/ 18 w 60"/>
                    <a:gd name="T37" fmla="*/ 2 h 74"/>
                    <a:gd name="T38" fmla="*/ 12 w 60"/>
                    <a:gd name="T39" fmla="*/ 4 h 74"/>
                    <a:gd name="T40" fmla="*/ 8 w 60"/>
                    <a:gd name="T41" fmla="*/ 8 h 74"/>
                    <a:gd name="T42" fmla="*/ 4 w 60"/>
                    <a:gd name="T43" fmla="*/ 14 h 74"/>
                    <a:gd name="T44" fmla="*/ 2 w 60"/>
                    <a:gd name="T45" fmla="*/ 22 h 74"/>
                    <a:gd name="T46" fmla="*/ 0 w 60"/>
                    <a:gd name="T47" fmla="*/ 32 h 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74"/>
                    <a:gd name="T74" fmla="*/ 60 w 60"/>
                    <a:gd name="T75" fmla="*/ 74 h 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74">
                      <a:moveTo>
                        <a:pt x="0" y="32"/>
                      </a:moveTo>
                      <a:lnTo>
                        <a:pt x="2" y="46"/>
                      </a:lnTo>
                      <a:lnTo>
                        <a:pt x="8" y="60"/>
                      </a:lnTo>
                      <a:lnTo>
                        <a:pt x="10" y="66"/>
                      </a:lnTo>
                      <a:lnTo>
                        <a:pt x="16" y="70"/>
                      </a:lnTo>
                      <a:lnTo>
                        <a:pt x="20" y="72"/>
                      </a:lnTo>
                      <a:lnTo>
                        <a:pt x="26" y="74"/>
                      </a:lnTo>
                      <a:lnTo>
                        <a:pt x="32" y="72"/>
                      </a:lnTo>
                      <a:lnTo>
                        <a:pt x="38" y="70"/>
                      </a:lnTo>
                      <a:lnTo>
                        <a:pt x="48" y="62"/>
                      </a:lnTo>
                      <a:lnTo>
                        <a:pt x="56" y="52"/>
                      </a:lnTo>
                      <a:lnTo>
                        <a:pt x="60" y="46"/>
                      </a:lnTo>
                      <a:lnTo>
                        <a:pt x="60" y="40"/>
                      </a:lnTo>
                      <a:lnTo>
                        <a:pt x="58" y="30"/>
                      </a:lnTo>
                      <a:lnTo>
                        <a:pt x="54" y="20"/>
                      </a:lnTo>
                      <a:lnTo>
                        <a:pt x="48" y="12"/>
                      </a:lnTo>
                      <a:lnTo>
                        <a:pt x="46" y="0"/>
                      </a:lnTo>
                      <a:lnTo>
                        <a:pt x="26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Freeform 111">
                  <a:extLst>
                    <a:ext uri="{FF2B5EF4-FFF2-40B4-BE49-F238E27FC236}">
                      <a16:creationId xmlns:a16="http://schemas.microsoft.com/office/drawing/2014/main" id="{4FB0B851-A0CD-8B10-933A-D1E67FF03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" y="1185"/>
                  <a:ext cx="40" cy="24"/>
                </a:xfrm>
                <a:custGeom>
                  <a:avLst/>
                  <a:gdLst>
                    <a:gd name="T0" fmla="*/ 0 w 40"/>
                    <a:gd name="T1" fmla="*/ 8 h 24"/>
                    <a:gd name="T2" fmla="*/ 2 w 40"/>
                    <a:gd name="T3" fmla="*/ 12 h 24"/>
                    <a:gd name="T4" fmla="*/ 4 w 40"/>
                    <a:gd name="T5" fmla="*/ 18 h 24"/>
                    <a:gd name="T6" fmla="*/ 10 w 40"/>
                    <a:gd name="T7" fmla="*/ 22 h 24"/>
                    <a:gd name="T8" fmla="*/ 14 w 40"/>
                    <a:gd name="T9" fmla="*/ 24 h 24"/>
                    <a:gd name="T10" fmla="*/ 20 w 40"/>
                    <a:gd name="T11" fmla="*/ 22 h 24"/>
                    <a:gd name="T12" fmla="*/ 26 w 40"/>
                    <a:gd name="T13" fmla="*/ 20 h 24"/>
                    <a:gd name="T14" fmla="*/ 32 w 40"/>
                    <a:gd name="T15" fmla="*/ 16 h 24"/>
                    <a:gd name="T16" fmla="*/ 40 w 40"/>
                    <a:gd name="T17" fmla="*/ 14 h 24"/>
                    <a:gd name="T18" fmla="*/ 40 w 40"/>
                    <a:gd name="T19" fmla="*/ 8 h 24"/>
                    <a:gd name="T20" fmla="*/ 38 w 40"/>
                    <a:gd name="T21" fmla="*/ 4 h 24"/>
                    <a:gd name="T22" fmla="*/ 34 w 40"/>
                    <a:gd name="T23" fmla="*/ 2 h 24"/>
                    <a:gd name="T24" fmla="*/ 20 w 40"/>
                    <a:gd name="T25" fmla="*/ 0 h 24"/>
                    <a:gd name="T26" fmla="*/ 12 w 40"/>
                    <a:gd name="T27" fmla="*/ 0 h 24"/>
                    <a:gd name="T28" fmla="*/ 6 w 40"/>
                    <a:gd name="T29" fmla="*/ 2 h 24"/>
                    <a:gd name="T30" fmla="*/ 2 w 40"/>
                    <a:gd name="T31" fmla="*/ 4 h 24"/>
                    <a:gd name="T32" fmla="*/ 0 w 40"/>
                    <a:gd name="T33" fmla="*/ 8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24"/>
                    <a:gd name="T53" fmla="*/ 40 w 4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24">
                      <a:moveTo>
                        <a:pt x="0" y="8"/>
                      </a:moveTo>
                      <a:lnTo>
                        <a:pt x="2" y="12"/>
                      </a:lnTo>
                      <a:lnTo>
                        <a:pt x="4" y="18"/>
                      </a:lnTo>
                      <a:lnTo>
                        <a:pt x="10" y="22"/>
                      </a:lnTo>
                      <a:lnTo>
                        <a:pt x="14" y="24"/>
                      </a:lnTo>
                      <a:lnTo>
                        <a:pt x="20" y="22"/>
                      </a:lnTo>
                      <a:lnTo>
                        <a:pt x="26" y="20"/>
                      </a:lnTo>
                      <a:lnTo>
                        <a:pt x="32" y="16"/>
                      </a:lnTo>
                      <a:lnTo>
                        <a:pt x="40" y="14"/>
                      </a:lnTo>
                      <a:lnTo>
                        <a:pt x="40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Freeform 112">
                  <a:extLst>
                    <a:ext uri="{FF2B5EF4-FFF2-40B4-BE49-F238E27FC236}">
                      <a16:creationId xmlns:a16="http://schemas.microsoft.com/office/drawing/2014/main" id="{C37BEEE3-6804-F9EC-D3BD-FC6A0DEDE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" y="919"/>
                  <a:ext cx="94" cy="142"/>
                </a:xfrm>
                <a:custGeom>
                  <a:avLst/>
                  <a:gdLst>
                    <a:gd name="T0" fmla="*/ 18 w 94"/>
                    <a:gd name="T1" fmla="*/ 142 h 142"/>
                    <a:gd name="T2" fmla="*/ 18 w 94"/>
                    <a:gd name="T3" fmla="*/ 126 h 142"/>
                    <a:gd name="T4" fmla="*/ 14 w 94"/>
                    <a:gd name="T5" fmla="*/ 114 h 142"/>
                    <a:gd name="T6" fmla="*/ 6 w 94"/>
                    <a:gd name="T7" fmla="*/ 92 h 142"/>
                    <a:gd name="T8" fmla="*/ 6 w 94"/>
                    <a:gd name="T9" fmla="*/ 60 h 142"/>
                    <a:gd name="T10" fmla="*/ 2 w 94"/>
                    <a:gd name="T11" fmla="*/ 48 h 142"/>
                    <a:gd name="T12" fmla="*/ 0 w 94"/>
                    <a:gd name="T13" fmla="*/ 36 h 142"/>
                    <a:gd name="T14" fmla="*/ 0 w 94"/>
                    <a:gd name="T15" fmla="*/ 32 h 142"/>
                    <a:gd name="T16" fmla="*/ 2 w 94"/>
                    <a:gd name="T17" fmla="*/ 30 h 142"/>
                    <a:gd name="T18" fmla="*/ 6 w 94"/>
                    <a:gd name="T19" fmla="*/ 26 h 142"/>
                    <a:gd name="T20" fmla="*/ 12 w 94"/>
                    <a:gd name="T21" fmla="*/ 14 h 142"/>
                    <a:gd name="T22" fmla="*/ 16 w 94"/>
                    <a:gd name="T23" fmla="*/ 10 h 142"/>
                    <a:gd name="T24" fmla="*/ 20 w 94"/>
                    <a:gd name="T25" fmla="*/ 6 h 142"/>
                    <a:gd name="T26" fmla="*/ 32 w 94"/>
                    <a:gd name="T27" fmla="*/ 0 h 142"/>
                    <a:gd name="T28" fmla="*/ 48 w 94"/>
                    <a:gd name="T29" fmla="*/ 0 h 142"/>
                    <a:gd name="T30" fmla="*/ 52 w 94"/>
                    <a:gd name="T31" fmla="*/ 0 h 142"/>
                    <a:gd name="T32" fmla="*/ 54 w 94"/>
                    <a:gd name="T33" fmla="*/ 4 h 142"/>
                    <a:gd name="T34" fmla="*/ 58 w 94"/>
                    <a:gd name="T35" fmla="*/ 6 h 142"/>
                    <a:gd name="T36" fmla="*/ 62 w 94"/>
                    <a:gd name="T37" fmla="*/ 8 h 142"/>
                    <a:gd name="T38" fmla="*/ 74 w 94"/>
                    <a:gd name="T39" fmla="*/ 8 h 142"/>
                    <a:gd name="T40" fmla="*/ 86 w 94"/>
                    <a:gd name="T41" fmla="*/ 6 h 142"/>
                    <a:gd name="T42" fmla="*/ 92 w 94"/>
                    <a:gd name="T43" fmla="*/ 10 h 142"/>
                    <a:gd name="T44" fmla="*/ 94 w 94"/>
                    <a:gd name="T45" fmla="*/ 12 h 142"/>
                    <a:gd name="T46" fmla="*/ 94 w 94"/>
                    <a:gd name="T47" fmla="*/ 16 h 142"/>
                    <a:gd name="T48" fmla="*/ 92 w 94"/>
                    <a:gd name="T49" fmla="*/ 30 h 142"/>
                    <a:gd name="T50" fmla="*/ 88 w 94"/>
                    <a:gd name="T51" fmla="*/ 44 h 142"/>
                    <a:gd name="T52" fmla="*/ 76 w 94"/>
                    <a:gd name="T53" fmla="*/ 72 h 142"/>
                    <a:gd name="T54" fmla="*/ 72 w 94"/>
                    <a:gd name="T55" fmla="*/ 84 h 142"/>
                    <a:gd name="T56" fmla="*/ 70 w 94"/>
                    <a:gd name="T57" fmla="*/ 90 h 142"/>
                    <a:gd name="T58" fmla="*/ 66 w 94"/>
                    <a:gd name="T59" fmla="*/ 92 h 142"/>
                    <a:gd name="T60" fmla="*/ 52 w 94"/>
                    <a:gd name="T61" fmla="*/ 90 h 142"/>
                    <a:gd name="T62" fmla="*/ 40 w 94"/>
                    <a:gd name="T63" fmla="*/ 92 h 142"/>
                    <a:gd name="T64" fmla="*/ 40 w 94"/>
                    <a:gd name="T65" fmla="*/ 98 h 142"/>
                    <a:gd name="T66" fmla="*/ 44 w 94"/>
                    <a:gd name="T67" fmla="*/ 104 h 142"/>
                    <a:gd name="T68" fmla="*/ 44 w 94"/>
                    <a:gd name="T69" fmla="*/ 110 h 142"/>
                    <a:gd name="T70" fmla="*/ 44 w 94"/>
                    <a:gd name="T71" fmla="*/ 114 h 142"/>
                    <a:gd name="T72" fmla="*/ 42 w 94"/>
                    <a:gd name="T73" fmla="*/ 118 h 142"/>
                    <a:gd name="T74" fmla="*/ 40 w 94"/>
                    <a:gd name="T75" fmla="*/ 120 h 142"/>
                    <a:gd name="T76" fmla="*/ 40 w 94"/>
                    <a:gd name="T77" fmla="*/ 122 h 142"/>
                    <a:gd name="T78" fmla="*/ 40 w 94"/>
                    <a:gd name="T79" fmla="*/ 128 h 142"/>
                    <a:gd name="T80" fmla="*/ 42 w 94"/>
                    <a:gd name="T81" fmla="*/ 132 h 142"/>
                    <a:gd name="T82" fmla="*/ 42 w 94"/>
                    <a:gd name="T83" fmla="*/ 134 h 142"/>
                    <a:gd name="T84" fmla="*/ 40 w 94"/>
                    <a:gd name="T85" fmla="*/ 136 h 142"/>
                    <a:gd name="T86" fmla="*/ 36 w 94"/>
                    <a:gd name="T87" fmla="*/ 140 h 142"/>
                    <a:gd name="T88" fmla="*/ 18 w 94"/>
                    <a:gd name="T89" fmla="*/ 142 h 14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4"/>
                    <a:gd name="T136" fmla="*/ 0 h 142"/>
                    <a:gd name="T137" fmla="*/ 94 w 94"/>
                    <a:gd name="T138" fmla="*/ 142 h 14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4" h="142">
                      <a:moveTo>
                        <a:pt x="18" y="142"/>
                      </a:moveTo>
                      <a:lnTo>
                        <a:pt x="18" y="126"/>
                      </a:lnTo>
                      <a:lnTo>
                        <a:pt x="14" y="114"/>
                      </a:lnTo>
                      <a:lnTo>
                        <a:pt x="6" y="92"/>
                      </a:lnTo>
                      <a:lnTo>
                        <a:pt x="6" y="60"/>
                      </a:lnTo>
                      <a:lnTo>
                        <a:pt x="2" y="48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6" y="26"/>
                      </a:lnTo>
                      <a:lnTo>
                        <a:pt x="12" y="14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4" y="4"/>
                      </a:lnTo>
                      <a:lnTo>
                        <a:pt x="58" y="6"/>
                      </a:lnTo>
                      <a:lnTo>
                        <a:pt x="62" y="8"/>
                      </a:lnTo>
                      <a:lnTo>
                        <a:pt x="74" y="8"/>
                      </a:lnTo>
                      <a:lnTo>
                        <a:pt x="86" y="6"/>
                      </a:lnTo>
                      <a:lnTo>
                        <a:pt x="92" y="10"/>
                      </a:lnTo>
                      <a:lnTo>
                        <a:pt x="94" y="12"/>
                      </a:lnTo>
                      <a:lnTo>
                        <a:pt x="94" y="16"/>
                      </a:lnTo>
                      <a:lnTo>
                        <a:pt x="92" y="30"/>
                      </a:lnTo>
                      <a:lnTo>
                        <a:pt x="88" y="44"/>
                      </a:lnTo>
                      <a:lnTo>
                        <a:pt x="76" y="72"/>
                      </a:lnTo>
                      <a:lnTo>
                        <a:pt x="72" y="84"/>
                      </a:lnTo>
                      <a:lnTo>
                        <a:pt x="70" y="90"/>
                      </a:lnTo>
                      <a:lnTo>
                        <a:pt x="66" y="92"/>
                      </a:lnTo>
                      <a:lnTo>
                        <a:pt x="52" y="90"/>
                      </a:lnTo>
                      <a:lnTo>
                        <a:pt x="40" y="92"/>
                      </a:lnTo>
                      <a:lnTo>
                        <a:pt x="40" y="98"/>
                      </a:lnTo>
                      <a:lnTo>
                        <a:pt x="44" y="104"/>
                      </a:lnTo>
                      <a:lnTo>
                        <a:pt x="44" y="110"/>
                      </a:lnTo>
                      <a:lnTo>
                        <a:pt x="44" y="114"/>
                      </a:lnTo>
                      <a:lnTo>
                        <a:pt x="42" y="118"/>
                      </a:lnTo>
                      <a:lnTo>
                        <a:pt x="40" y="120"/>
                      </a:lnTo>
                      <a:lnTo>
                        <a:pt x="40" y="122"/>
                      </a:lnTo>
                      <a:lnTo>
                        <a:pt x="40" y="128"/>
                      </a:lnTo>
                      <a:lnTo>
                        <a:pt x="42" y="132"/>
                      </a:lnTo>
                      <a:lnTo>
                        <a:pt x="42" y="134"/>
                      </a:lnTo>
                      <a:lnTo>
                        <a:pt x="40" y="136"/>
                      </a:lnTo>
                      <a:lnTo>
                        <a:pt x="36" y="140"/>
                      </a:lnTo>
                      <a:lnTo>
                        <a:pt x="18" y="14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3" name="Freeform 113">
                  <a:extLst>
                    <a:ext uri="{FF2B5EF4-FFF2-40B4-BE49-F238E27FC236}">
                      <a16:creationId xmlns:a16="http://schemas.microsoft.com/office/drawing/2014/main" id="{ACF574C7-BE04-7363-8798-81EB9175D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739"/>
                  <a:ext cx="94" cy="136"/>
                </a:xfrm>
                <a:custGeom>
                  <a:avLst/>
                  <a:gdLst>
                    <a:gd name="T0" fmla="*/ 14 w 94"/>
                    <a:gd name="T1" fmla="*/ 128 h 136"/>
                    <a:gd name="T2" fmla="*/ 32 w 94"/>
                    <a:gd name="T3" fmla="*/ 124 h 136"/>
                    <a:gd name="T4" fmla="*/ 48 w 94"/>
                    <a:gd name="T5" fmla="*/ 126 h 136"/>
                    <a:gd name="T6" fmla="*/ 56 w 94"/>
                    <a:gd name="T7" fmla="*/ 130 h 136"/>
                    <a:gd name="T8" fmla="*/ 62 w 94"/>
                    <a:gd name="T9" fmla="*/ 132 h 136"/>
                    <a:gd name="T10" fmla="*/ 74 w 94"/>
                    <a:gd name="T11" fmla="*/ 126 h 136"/>
                    <a:gd name="T12" fmla="*/ 84 w 94"/>
                    <a:gd name="T13" fmla="*/ 108 h 136"/>
                    <a:gd name="T14" fmla="*/ 94 w 94"/>
                    <a:gd name="T15" fmla="*/ 72 h 136"/>
                    <a:gd name="T16" fmla="*/ 88 w 94"/>
                    <a:gd name="T17" fmla="*/ 64 h 136"/>
                    <a:gd name="T18" fmla="*/ 74 w 94"/>
                    <a:gd name="T19" fmla="*/ 62 h 136"/>
                    <a:gd name="T20" fmla="*/ 72 w 94"/>
                    <a:gd name="T21" fmla="*/ 68 h 136"/>
                    <a:gd name="T22" fmla="*/ 70 w 94"/>
                    <a:gd name="T23" fmla="*/ 76 h 136"/>
                    <a:gd name="T24" fmla="*/ 56 w 94"/>
                    <a:gd name="T25" fmla="*/ 72 h 136"/>
                    <a:gd name="T26" fmla="*/ 54 w 94"/>
                    <a:gd name="T27" fmla="*/ 70 h 136"/>
                    <a:gd name="T28" fmla="*/ 56 w 94"/>
                    <a:gd name="T29" fmla="*/ 64 h 136"/>
                    <a:gd name="T30" fmla="*/ 60 w 94"/>
                    <a:gd name="T31" fmla="*/ 60 h 136"/>
                    <a:gd name="T32" fmla="*/ 58 w 94"/>
                    <a:gd name="T33" fmla="*/ 56 h 136"/>
                    <a:gd name="T34" fmla="*/ 50 w 94"/>
                    <a:gd name="T35" fmla="*/ 54 h 136"/>
                    <a:gd name="T36" fmla="*/ 48 w 94"/>
                    <a:gd name="T37" fmla="*/ 50 h 136"/>
                    <a:gd name="T38" fmla="*/ 50 w 94"/>
                    <a:gd name="T39" fmla="*/ 44 h 136"/>
                    <a:gd name="T40" fmla="*/ 54 w 94"/>
                    <a:gd name="T41" fmla="*/ 38 h 136"/>
                    <a:gd name="T42" fmla="*/ 52 w 94"/>
                    <a:gd name="T43" fmla="*/ 34 h 136"/>
                    <a:gd name="T44" fmla="*/ 46 w 94"/>
                    <a:gd name="T45" fmla="*/ 24 h 136"/>
                    <a:gd name="T46" fmla="*/ 48 w 94"/>
                    <a:gd name="T47" fmla="*/ 8 h 136"/>
                    <a:gd name="T48" fmla="*/ 44 w 94"/>
                    <a:gd name="T49" fmla="*/ 2 h 136"/>
                    <a:gd name="T50" fmla="*/ 36 w 94"/>
                    <a:gd name="T51" fmla="*/ 12 h 136"/>
                    <a:gd name="T52" fmla="*/ 24 w 94"/>
                    <a:gd name="T53" fmla="*/ 28 h 136"/>
                    <a:gd name="T54" fmla="*/ 20 w 94"/>
                    <a:gd name="T55" fmla="*/ 34 h 136"/>
                    <a:gd name="T56" fmla="*/ 32 w 94"/>
                    <a:gd name="T57" fmla="*/ 46 h 136"/>
                    <a:gd name="T58" fmla="*/ 26 w 94"/>
                    <a:gd name="T59" fmla="*/ 56 h 136"/>
                    <a:gd name="T60" fmla="*/ 22 w 94"/>
                    <a:gd name="T61" fmla="*/ 62 h 136"/>
                    <a:gd name="T62" fmla="*/ 24 w 94"/>
                    <a:gd name="T63" fmla="*/ 68 h 136"/>
                    <a:gd name="T64" fmla="*/ 36 w 94"/>
                    <a:gd name="T65" fmla="*/ 74 h 136"/>
                    <a:gd name="T66" fmla="*/ 38 w 94"/>
                    <a:gd name="T67" fmla="*/ 80 h 136"/>
                    <a:gd name="T68" fmla="*/ 36 w 94"/>
                    <a:gd name="T69" fmla="*/ 88 h 136"/>
                    <a:gd name="T70" fmla="*/ 30 w 94"/>
                    <a:gd name="T71" fmla="*/ 90 h 136"/>
                    <a:gd name="T72" fmla="*/ 0 w 94"/>
                    <a:gd name="T73" fmla="*/ 136 h 1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"/>
                    <a:gd name="T112" fmla="*/ 0 h 136"/>
                    <a:gd name="T113" fmla="*/ 94 w 94"/>
                    <a:gd name="T114" fmla="*/ 136 h 1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" h="136">
                      <a:moveTo>
                        <a:pt x="0" y="136"/>
                      </a:moveTo>
                      <a:lnTo>
                        <a:pt x="14" y="128"/>
                      </a:lnTo>
                      <a:lnTo>
                        <a:pt x="22" y="126"/>
                      </a:lnTo>
                      <a:lnTo>
                        <a:pt x="32" y="124"/>
                      </a:lnTo>
                      <a:lnTo>
                        <a:pt x="42" y="126"/>
                      </a:lnTo>
                      <a:lnTo>
                        <a:pt x="48" y="126"/>
                      </a:lnTo>
                      <a:lnTo>
                        <a:pt x="54" y="124"/>
                      </a:lnTo>
                      <a:lnTo>
                        <a:pt x="56" y="130"/>
                      </a:lnTo>
                      <a:lnTo>
                        <a:pt x="58" y="132"/>
                      </a:lnTo>
                      <a:lnTo>
                        <a:pt x="62" y="132"/>
                      </a:lnTo>
                      <a:lnTo>
                        <a:pt x="68" y="130"/>
                      </a:lnTo>
                      <a:lnTo>
                        <a:pt x="74" y="126"/>
                      </a:lnTo>
                      <a:lnTo>
                        <a:pt x="80" y="118"/>
                      </a:lnTo>
                      <a:lnTo>
                        <a:pt x="84" y="108"/>
                      </a:lnTo>
                      <a:lnTo>
                        <a:pt x="92" y="88"/>
                      </a:lnTo>
                      <a:lnTo>
                        <a:pt x="94" y="72"/>
                      </a:lnTo>
                      <a:lnTo>
                        <a:pt x="94" y="66"/>
                      </a:lnTo>
                      <a:lnTo>
                        <a:pt x="88" y="64"/>
                      </a:lnTo>
                      <a:lnTo>
                        <a:pt x="80" y="62"/>
                      </a:lnTo>
                      <a:lnTo>
                        <a:pt x="74" y="62"/>
                      </a:lnTo>
                      <a:lnTo>
                        <a:pt x="72" y="64"/>
                      </a:lnTo>
                      <a:lnTo>
                        <a:pt x="72" y="68"/>
                      </a:lnTo>
                      <a:lnTo>
                        <a:pt x="72" y="72"/>
                      </a:lnTo>
                      <a:lnTo>
                        <a:pt x="70" y="76"/>
                      </a:lnTo>
                      <a:lnTo>
                        <a:pt x="62" y="68"/>
                      </a:lnTo>
                      <a:lnTo>
                        <a:pt x="56" y="72"/>
                      </a:lnTo>
                      <a:lnTo>
                        <a:pt x="54" y="72"/>
                      </a:lnTo>
                      <a:lnTo>
                        <a:pt x="54" y="70"/>
                      </a:lnTo>
                      <a:lnTo>
                        <a:pt x="54" y="66"/>
                      </a:lnTo>
                      <a:lnTo>
                        <a:pt x="56" y="64"/>
                      </a:lnTo>
                      <a:lnTo>
                        <a:pt x="60" y="62"/>
                      </a:lnTo>
                      <a:lnTo>
                        <a:pt x="60" y="60"/>
                      </a:lnTo>
                      <a:lnTo>
                        <a:pt x="60" y="58"/>
                      </a:lnTo>
                      <a:lnTo>
                        <a:pt x="58" y="56"/>
                      </a:lnTo>
                      <a:lnTo>
                        <a:pt x="54" y="54"/>
                      </a:lnTo>
                      <a:lnTo>
                        <a:pt x="50" y="54"/>
                      </a:lnTo>
                      <a:lnTo>
                        <a:pt x="48" y="52"/>
                      </a:lnTo>
                      <a:lnTo>
                        <a:pt x="48" y="50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4" y="42"/>
                      </a:lnTo>
                      <a:lnTo>
                        <a:pt x="54" y="38"/>
                      </a:lnTo>
                      <a:lnTo>
                        <a:pt x="54" y="36"/>
                      </a:lnTo>
                      <a:lnTo>
                        <a:pt x="52" y="34"/>
                      </a:lnTo>
                      <a:lnTo>
                        <a:pt x="48" y="32"/>
                      </a:lnTo>
                      <a:lnTo>
                        <a:pt x="46" y="24"/>
                      </a:lnTo>
                      <a:lnTo>
                        <a:pt x="48" y="16"/>
                      </a:lnTo>
                      <a:lnTo>
                        <a:pt x="48" y="8"/>
                      </a:lnTo>
                      <a:lnTo>
                        <a:pt x="48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36" y="12"/>
                      </a:lnTo>
                      <a:lnTo>
                        <a:pt x="30" y="20"/>
                      </a:lnTo>
                      <a:lnTo>
                        <a:pt x="24" y="28"/>
                      </a:lnTo>
                      <a:lnTo>
                        <a:pt x="16" y="26"/>
                      </a:lnTo>
                      <a:lnTo>
                        <a:pt x="20" y="34"/>
                      </a:lnTo>
                      <a:lnTo>
                        <a:pt x="26" y="38"/>
                      </a:lnTo>
                      <a:lnTo>
                        <a:pt x="32" y="46"/>
                      </a:lnTo>
                      <a:lnTo>
                        <a:pt x="34" y="54"/>
                      </a:lnTo>
                      <a:lnTo>
                        <a:pt x="26" y="56"/>
                      </a:lnTo>
                      <a:lnTo>
                        <a:pt x="24" y="58"/>
                      </a:lnTo>
                      <a:lnTo>
                        <a:pt x="22" y="62"/>
                      </a:lnTo>
                      <a:lnTo>
                        <a:pt x="22" y="66"/>
                      </a:lnTo>
                      <a:lnTo>
                        <a:pt x="24" y="68"/>
                      </a:lnTo>
                      <a:lnTo>
                        <a:pt x="30" y="72"/>
                      </a:lnTo>
                      <a:lnTo>
                        <a:pt x="36" y="74"/>
                      </a:lnTo>
                      <a:lnTo>
                        <a:pt x="38" y="78"/>
                      </a:lnTo>
                      <a:lnTo>
                        <a:pt x="38" y="80"/>
                      </a:lnTo>
                      <a:lnTo>
                        <a:pt x="38" y="84"/>
                      </a:lnTo>
                      <a:lnTo>
                        <a:pt x="36" y="88"/>
                      </a:lnTo>
                      <a:lnTo>
                        <a:pt x="32" y="90"/>
                      </a:lnTo>
                      <a:lnTo>
                        <a:pt x="30" y="90"/>
                      </a:lnTo>
                      <a:lnTo>
                        <a:pt x="6" y="82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" name="Freeform 114">
                  <a:extLst>
                    <a:ext uri="{FF2B5EF4-FFF2-40B4-BE49-F238E27FC236}">
                      <a16:creationId xmlns:a16="http://schemas.microsoft.com/office/drawing/2014/main" id="{33C49C40-F6FB-F4BF-3E41-A37B9E29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413"/>
                  <a:ext cx="190" cy="178"/>
                </a:xfrm>
                <a:custGeom>
                  <a:avLst/>
                  <a:gdLst>
                    <a:gd name="T0" fmla="*/ 12 w 190"/>
                    <a:gd name="T1" fmla="*/ 126 h 178"/>
                    <a:gd name="T2" fmla="*/ 18 w 190"/>
                    <a:gd name="T3" fmla="*/ 120 h 178"/>
                    <a:gd name="T4" fmla="*/ 18 w 190"/>
                    <a:gd name="T5" fmla="*/ 114 h 178"/>
                    <a:gd name="T6" fmla="*/ 12 w 190"/>
                    <a:gd name="T7" fmla="*/ 110 h 178"/>
                    <a:gd name="T8" fmla="*/ 8 w 190"/>
                    <a:gd name="T9" fmla="*/ 96 h 178"/>
                    <a:gd name="T10" fmla="*/ 6 w 190"/>
                    <a:gd name="T11" fmla="*/ 66 h 178"/>
                    <a:gd name="T12" fmla="*/ 2 w 190"/>
                    <a:gd name="T13" fmla="*/ 48 h 178"/>
                    <a:gd name="T14" fmla="*/ 2 w 190"/>
                    <a:gd name="T15" fmla="*/ 28 h 178"/>
                    <a:gd name="T16" fmla="*/ 4 w 190"/>
                    <a:gd name="T17" fmla="*/ 8 h 178"/>
                    <a:gd name="T18" fmla="*/ 8 w 190"/>
                    <a:gd name="T19" fmla="*/ 0 h 178"/>
                    <a:gd name="T20" fmla="*/ 12 w 190"/>
                    <a:gd name="T21" fmla="*/ 6 h 178"/>
                    <a:gd name="T22" fmla="*/ 20 w 190"/>
                    <a:gd name="T23" fmla="*/ 4 h 178"/>
                    <a:gd name="T24" fmla="*/ 28 w 190"/>
                    <a:gd name="T25" fmla="*/ 10 h 178"/>
                    <a:gd name="T26" fmla="*/ 28 w 190"/>
                    <a:gd name="T27" fmla="*/ 16 h 178"/>
                    <a:gd name="T28" fmla="*/ 24 w 190"/>
                    <a:gd name="T29" fmla="*/ 20 h 178"/>
                    <a:gd name="T30" fmla="*/ 34 w 190"/>
                    <a:gd name="T31" fmla="*/ 30 h 178"/>
                    <a:gd name="T32" fmla="*/ 42 w 190"/>
                    <a:gd name="T33" fmla="*/ 36 h 178"/>
                    <a:gd name="T34" fmla="*/ 42 w 190"/>
                    <a:gd name="T35" fmla="*/ 22 h 178"/>
                    <a:gd name="T36" fmla="*/ 66 w 190"/>
                    <a:gd name="T37" fmla="*/ 32 h 178"/>
                    <a:gd name="T38" fmla="*/ 112 w 190"/>
                    <a:gd name="T39" fmla="*/ 48 h 178"/>
                    <a:gd name="T40" fmla="*/ 134 w 190"/>
                    <a:gd name="T41" fmla="*/ 64 h 178"/>
                    <a:gd name="T42" fmla="*/ 136 w 190"/>
                    <a:gd name="T43" fmla="*/ 74 h 178"/>
                    <a:gd name="T44" fmla="*/ 142 w 190"/>
                    <a:gd name="T45" fmla="*/ 86 h 178"/>
                    <a:gd name="T46" fmla="*/ 148 w 190"/>
                    <a:gd name="T47" fmla="*/ 90 h 178"/>
                    <a:gd name="T48" fmla="*/ 162 w 190"/>
                    <a:gd name="T49" fmla="*/ 82 h 178"/>
                    <a:gd name="T50" fmla="*/ 176 w 190"/>
                    <a:gd name="T51" fmla="*/ 82 h 178"/>
                    <a:gd name="T52" fmla="*/ 184 w 190"/>
                    <a:gd name="T53" fmla="*/ 90 h 178"/>
                    <a:gd name="T54" fmla="*/ 190 w 190"/>
                    <a:gd name="T55" fmla="*/ 100 h 178"/>
                    <a:gd name="T56" fmla="*/ 180 w 190"/>
                    <a:gd name="T57" fmla="*/ 112 h 178"/>
                    <a:gd name="T58" fmla="*/ 172 w 190"/>
                    <a:gd name="T59" fmla="*/ 120 h 178"/>
                    <a:gd name="T60" fmla="*/ 158 w 190"/>
                    <a:gd name="T61" fmla="*/ 118 h 178"/>
                    <a:gd name="T62" fmla="*/ 140 w 190"/>
                    <a:gd name="T63" fmla="*/ 118 h 178"/>
                    <a:gd name="T64" fmla="*/ 130 w 190"/>
                    <a:gd name="T65" fmla="*/ 120 h 178"/>
                    <a:gd name="T66" fmla="*/ 128 w 190"/>
                    <a:gd name="T67" fmla="*/ 104 h 178"/>
                    <a:gd name="T68" fmla="*/ 108 w 190"/>
                    <a:gd name="T69" fmla="*/ 102 h 178"/>
                    <a:gd name="T70" fmla="*/ 100 w 190"/>
                    <a:gd name="T71" fmla="*/ 98 h 178"/>
                    <a:gd name="T72" fmla="*/ 94 w 190"/>
                    <a:gd name="T73" fmla="*/ 104 h 178"/>
                    <a:gd name="T74" fmla="*/ 94 w 190"/>
                    <a:gd name="T75" fmla="*/ 116 h 178"/>
                    <a:gd name="T76" fmla="*/ 94 w 190"/>
                    <a:gd name="T77" fmla="*/ 126 h 178"/>
                    <a:gd name="T78" fmla="*/ 86 w 190"/>
                    <a:gd name="T79" fmla="*/ 134 h 178"/>
                    <a:gd name="T80" fmla="*/ 74 w 190"/>
                    <a:gd name="T81" fmla="*/ 160 h 178"/>
                    <a:gd name="T82" fmla="*/ 68 w 190"/>
                    <a:gd name="T83" fmla="*/ 172 h 178"/>
                    <a:gd name="T84" fmla="*/ 56 w 190"/>
                    <a:gd name="T85" fmla="*/ 178 h 178"/>
                    <a:gd name="T86" fmla="*/ 48 w 190"/>
                    <a:gd name="T87" fmla="*/ 172 h 178"/>
                    <a:gd name="T88" fmla="*/ 44 w 190"/>
                    <a:gd name="T89" fmla="*/ 148 h 178"/>
                    <a:gd name="T90" fmla="*/ 36 w 190"/>
                    <a:gd name="T91" fmla="*/ 142 h 178"/>
                    <a:gd name="T92" fmla="*/ 22 w 190"/>
                    <a:gd name="T93" fmla="*/ 150 h 178"/>
                    <a:gd name="T94" fmla="*/ 0 w 190"/>
                    <a:gd name="T95" fmla="*/ 160 h 178"/>
                    <a:gd name="T96" fmla="*/ 0 w 190"/>
                    <a:gd name="T97" fmla="*/ 140 h 178"/>
                    <a:gd name="T98" fmla="*/ 4 w 190"/>
                    <a:gd name="T99" fmla="*/ 130 h 17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0"/>
                    <a:gd name="T151" fmla="*/ 0 h 178"/>
                    <a:gd name="T152" fmla="*/ 190 w 190"/>
                    <a:gd name="T153" fmla="*/ 178 h 17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0" h="178">
                      <a:moveTo>
                        <a:pt x="10" y="128"/>
                      </a:moveTo>
                      <a:lnTo>
                        <a:pt x="12" y="126"/>
                      </a:lnTo>
                      <a:lnTo>
                        <a:pt x="16" y="124"/>
                      </a:lnTo>
                      <a:lnTo>
                        <a:pt x="18" y="120"/>
                      </a:lnTo>
                      <a:lnTo>
                        <a:pt x="18" y="118"/>
                      </a:lnTo>
                      <a:lnTo>
                        <a:pt x="18" y="114"/>
                      </a:lnTo>
                      <a:lnTo>
                        <a:pt x="16" y="112"/>
                      </a:lnTo>
                      <a:lnTo>
                        <a:pt x="12" y="110"/>
                      </a:lnTo>
                      <a:lnTo>
                        <a:pt x="8" y="104"/>
                      </a:lnTo>
                      <a:lnTo>
                        <a:pt x="8" y="96"/>
                      </a:lnTo>
                      <a:lnTo>
                        <a:pt x="6" y="80"/>
                      </a:lnTo>
                      <a:lnTo>
                        <a:pt x="6" y="66"/>
                      </a:lnTo>
                      <a:lnTo>
                        <a:pt x="4" y="54"/>
                      </a:lnTo>
                      <a:lnTo>
                        <a:pt x="2" y="48"/>
                      </a:lnTo>
                      <a:lnTo>
                        <a:pt x="2" y="40"/>
                      </a:lnTo>
                      <a:lnTo>
                        <a:pt x="2" y="28"/>
                      </a:lnTo>
                      <a:lnTo>
                        <a:pt x="6" y="2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26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4" y="20"/>
                      </a:lnTo>
                      <a:lnTo>
                        <a:pt x="30" y="24"/>
                      </a:lnTo>
                      <a:lnTo>
                        <a:pt x="34" y="30"/>
                      </a:lnTo>
                      <a:lnTo>
                        <a:pt x="38" y="34"/>
                      </a:lnTo>
                      <a:lnTo>
                        <a:pt x="42" y="36"/>
                      </a:lnTo>
                      <a:lnTo>
                        <a:pt x="42" y="28"/>
                      </a:lnTo>
                      <a:lnTo>
                        <a:pt x="42" y="22"/>
                      </a:lnTo>
                      <a:lnTo>
                        <a:pt x="52" y="28"/>
                      </a:lnTo>
                      <a:lnTo>
                        <a:pt x="66" y="32"/>
                      </a:lnTo>
                      <a:lnTo>
                        <a:pt x="98" y="44"/>
                      </a:lnTo>
                      <a:lnTo>
                        <a:pt x="112" y="48"/>
                      </a:lnTo>
                      <a:lnTo>
                        <a:pt x="126" y="56"/>
                      </a:lnTo>
                      <a:lnTo>
                        <a:pt x="134" y="64"/>
                      </a:lnTo>
                      <a:lnTo>
                        <a:pt x="136" y="68"/>
                      </a:lnTo>
                      <a:lnTo>
                        <a:pt x="136" y="74"/>
                      </a:lnTo>
                      <a:lnTo>
                        <a:pt x="146" y="82"/>
                      </a:lnTo>
                      <a:lnTo>
                        <a:pt x="142" y="86"/>
                      </a:lnTo>
                      <a:lnTo>
                        <a:pt x="138" y="90"/>
                      </a:lnTo>
                      <a:lnTo>
                        <a:pt x="148" y="90"/>
                      </a:lnTo>
                      <a:lnTo>
                        <a:pt x="154" y="86"/>
                      </a:lnTo>
                      <a:lnTo>
                        <a:pt x="162" y="82"/>
                      </a:lnTo>
                      <a:lnTo>
                        <a:pt x="170" y="82"/>
                      </a:lnTo>
                      <a:lnTo>
                        <a:pt x="176" y="82"/>
                      </a:lnTo>
                      <a:lnTo>
                        <a:pt x="180" y="86"/>
                      </a:lnTo>
                      <a:lnTo>
                        <a:pt x="184" y="90"/>
                      </a:lnTo>
                      <a:lnTo>
                        <a:pt x="190" y="90"/>
                      </a:lnTo>
                      <a:lnTo>
                        <a:pt x="190" y="100"/>
                      </a:lnTo>
                      <a:lnTo>
                        <a:pt x="184" y="106"/>
                      </a:lnTo>
                      <a:lnTo>
                        <a:pt x="180" y="112"/>
                      </a:lnTo>
                      <a:lnTo>
                        <a:pt x="174" y="118"/>
                      </a:lnTo>
                      <a:lnTo>
                        <a:pt x="172" y="120"/>
                      </a:lnTo>
                      <a:lnTo>
                        <a:pt x="168" y="120"/>
                      </a:lnTo>
                      <a:lnTo>
                        <a:pt x="158" y="118"/>
                      </a:lnTo>
                      <a:lnTo>
                        <a:pt x="148" y="118"/>
                      </a:lnTo>
                      <a:lnTo>
                        <a:pt x="140" y="118"/>
                      </a:lnTo>
                      <a:lnTo>
                        <a:pt x="134" y="120"/>
                      </a:lnTo>
                      <a:lnTo>
                        <a:pt x="130" y="120"/>
                      </a:lnTo>
                      <a:lnTo>
                        <a:pt x="128" y="118"/>
                      </a:lnTo>
                      <a:lnTo>
                        <a:pt x="128" y="104"/>
                      </a:lnTo>
                      <a:lnTo>
                        <a:pt x="110" y="104"/>
                      </a:lnTo>
                      <a:lnTo>
                        <a:pt x="108" y="102"/>
                      </a:lnTo>
                      <a:lnTo>
                        <a:pt x="104" y="96"/>
                      </a:lnTo>
                      <a:lnTo>
                        <a:pt x="100" y="98"/>
                      </a:lnTo>
                      <a:lnTo>
                        <a:pt x="96" y="100"/>
                      </a:lnTo>
                      <a:lnTo>
                        <a:pt x="94" y="104"/>
                      </a:lnTo>
                      <a:lnTo>
                        <a:pt x="92" y="110"/>
                      </a:lnTo>
                      <a:lnTo>
                        <a:pt x="94" y="116"/>
                      </a:lnTo>
                      <a:lnTo>
                        <a:pt x="96" y="120"/>
                      </a:lnTo>
                      <a:lnTo>
                        <a:pt x="94" y="126"/>
                      </a:lnTo>
                      <a:lnTo>
                        <a:pt x="92" y="128"/>
                      </a:lnTo>
                      <a:lnTo>
                        <a:pt x="86" y="134"/>
                      </a:lnTo>
                      <a:lnTo>
                        <a:pt x="80" y="146"/>
                      </a:lnTo>
                      <a:lnTo>
                        <a:pt x="74" y="160"/>
                      </a:lnTo>
                      <a:lnTo>
                        <a:pt x="72" y="166"/>
                      </a:lnTo>
                      <a:lnTo>
                        <a:pt x="68" y="172"/>
                      </a:lnTo>
                      <a:lnTo>
                        <a:pt x="62" y="176"/>
                      </a:lnTo>
                      <a:lnTo>
                        <a:pt x="56" y="178"/>
                      </a:lnTo>
                      <a:lnTo>
                        <a:pt x="52" y="176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4" y="148"/>
                      </a:lnTo>
                      <a:lnTo>
                        <a:pt x="42" y="142"/>
                      </a:lnTo>
                      <a:lnTo>
                        <a:pt x="36" y="142"/>
                      </a:lnTo>
                      <a:lnTo>
                        <a:pt x="30" y="144"/>
                      </a:lnTo>
                      <a:lnTo>
                        <a:pt x="22" y="150"/>
                      </a:lnTo>
                      <a:lnTo>
                        <a:pt x="6" y="160"/>
                      </a:lnTo>
                      <a:lnTo>
                        <a:pt x="0" y="160"/>
                      </a:lnTo>
                      <a:lnTo>
                        <a:pt x="0" y="148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4" y="130"/>
                      </a:lnTo>
                      <a:lnTo>
                        <a:pt x="10" y="1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" name="Freeform 115">
                  <a:extLst>
                    <a:ext uri="{FF2B5EF4-FFF2-40B4-BE49-F238E27FC236}">
                      <a16:creationId xmlns:a16="http://schemas.microsoft.com/office/drawing/2014/main" id="{D4F84DD7-EBAA-EECE-4740-CC688228E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625"/>
                  <a:ext cx="50" cy="66"/>
                </a:xfrm>
                <a:custGeom>
                  <a:avLst/>
                  <a:gdLst>
                    <a:gd name="T0" fmla="*/ 22 w 50"/>
                    <a:gd name="T1" fmla="*/ 8 h 66"/>
                    <a:gd name="T2" fmla="*/ 18 w 50"/>
                    <a:gd name="T3" fmla="*/ 6 h 66"/>
                    <a:gd name="T4" fmla="*/ 16 w 50"/>
                    <a:gd name="T5" fmla="*/ 4 h 66"/>
                    <a:gd name="T6" fmla="*/ 12 w 50"/>
                    <a:gd name="T7" fmla="*/ 2 h 66"/>
                    <a:gd name="T8" fmla="*/ 8 w 50"/>
                    <a:gd name="T9" fmla="*/ 0 h 66"/>
                    <a:gd name="T10" fmla="*/ 4 w 50"/>
                    <a:gd name="T11" fmla="*/ 0 h 66"/>
                    <a:gd name="T12" fmla="*/ 0 w 50"/>
                    <a:gd name="T13" fmla="*/ 2 h 66"/>
                    <a:gd name="T14" fmla="*/ 0 w 50"/>
                    <a:gd name="T15" fmla="*/ 4 h 66"/>
                    <a:gd name="T16" fmla="*/ 0 w 50"/>
                    <a:gd name="T17" fmla="*/ 8 h 66"/>
                    <a:gd name="T18" fmla="*/ 0 w 50"/>
                    <a:gd name="T19" fmla="*/ 12 h 66"/>
                    <a:gd name="T20" fmla="*/ 2 w 50"/>
                    <a:gd name="T21" fmla="*/ 14 h 66"/>
                    <a:gd name="T22" fmla="*/ 10 w 50"/>
                    <a:gd name="T23" fmla="*/ 16 h 66"/>
                    <a:gd name="T24" fmla="*/ 2 w 50"/>
                    <a:gd name="T25" fmla="*/ 18 h 66"/>
                    <a:gd name="T26" fmla="*/ 2 w 50"/>
                    <a:gd name="T27" fmla="*/ 20 h 66"/>
                    <a:gd name="T28" fmla="*/ 0 w 50"/>
                    <a:gd name="T29" fmla="*/ 22 h 66"/>
                    <a:gd name="T30" fmla="*/ 2 w 50"/>
                    <a:gd name="T31" fmla="*/ 28 h 66"/>
                    <a:gd name="T32" fmla="*/ 8 w 50"/>
                    <a:gd name="T33" fmla="*/ 34 h 66"/>
                    <a:gd name="T34" fmla="*/ 20 w 50"/>
                    <a:gd name="T35" fmla="*/ 42 h 66"/>
                    <a:gd name="T36" fmla="*/ 14 w 50"/>
                    <a:gd name="T37" fmla="*/ 48 h 66"/>
                    <a:gd name="T38" fmla="*/ 16 w 50"/>
                    <a:gd name="T39" fmla="*/ 52 h 66"/>
                    <a:gd name="T40" fmla="*/ 18 w 50"/>
                    <a:gd name="T41" fmla="*/ 56 h 66"/>
                    <a:gd name="T42" fmla="*/ 22 w 50"/>
                    <a:gd name="T43" fmla="*/ 66 h 66"/>
                    <a:gd name="T44" fmla="*/ 30 w 50"/>
                    <a:gd name="T45" fmla="*/ 60 h 66"/>
                    <a:gd name="T46" fmla="*/ 36 w 50"/>
                    <a:gd name="T47" fmla="*/ 56 h 66"/>
                    <a:gd name="T48" fmla="*/ 44 w 50"/>
                    <a:gd name="T49" fmla="*/ 52 h 66"/>
                    <a:gd name="T50" fmla="*/ 50 w 50"/>
                    <a:gd name="T51" fmla="*/ 46 h 66"/>
                    <a:gd name="T52" fmla="*/ 46 w 50"/>
                    <a:gd name="T53" fmla="*/ 40 h 66"/>
                    <a:gd name="T54" fmla="*/ 44 w 50"/>
                    <a:gd name="T55" fmla="*/ 32 h 66"/>
                    <a:gd name="T56" fmla="*/ 50 w 50"/>
                    <a:gd name="T57" fmla="*/ 30 h 66"/>
                    <a:gd name="T58" fmla="*/ 46 w 50"/>
                    <a:gd name="T59" fmla="*/ 22 h 66"/>
                    <a:gd name="T60" fmla="*/ 38 w 50"/>
                    <a:gd name="T61" fmla="*/ 14 h 66"/>
                    <a:gd name="T62" fmla="*/ 32 w 50"/>
                    <a:gd name="T63" fmla="*/ 10 h 66"/>
                    <a:gd name="T64" fmla="*/ 22 w 50"/>
                    <a:gd name="T65" fmla="*/ 8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66"/>
                    <a:gd name="T101" fmla="*/ 50 w 50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66">
                      <a:moveTo>
                        <a:pt x="22" y="8"/>
                      </a:move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10" y="16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2" y="28"/>
                      </a:lnTo>
                      <a:lnTo>
                        <a:pt x="8" y="34"/>
                      </a:lnTo>
                      <a:lnTo>
                        <a:pt x="20" y="42"/>
                      </a:lnTo>
                      <a:lnTo>
                        <a:pt x="14" y="48"/>
                      </a:lnTo>
                      <a:lnTo>
                        <a:pt x="16" y="52"/>
                      </a:lnTo>
                      <a:lnTo>
                        <a:pt x="18" y="56"/>
                      </a:lnTo>
                      <a:lnTo>
                        <a:pt x="22" y="66"/>
                      </a:lnTo>
                      <a:lnTo>
                        <a:pt x="30" y="60"/>
                      </a:lnTo>
                      <a:lnTo>
                        <a:pt x="36" y="56"/>
                      </a:lnTo>
                      <a:lnTo>
                        <a:pt x="44" y="52"/>
                      </a:lnTo>
                      <a:lnTo>
                        <a:pt x="50" y="46"/>
                      </a:lnTo>
                      <a:lnTo>
                        <a:pt x="46" y="40"/>
                      </a:lnTo>
                      <a:lnTo>
                        <a:pt x="44" y="32"/>
                      </a:lnTo>
                      <a:lnTo>
                        <a:pt x="50" y="30"/>
                      </a:lnTo>
                      <a:lnTo>
                        <a:pt x="46" y="22"/>
                      </a:lnTo>
                      <a:lnTo>
                        <a:pt x="38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" name="Freeform 116">
                  <a:extLst>
                    <a:ext uri="{FF2B5EF4-FFF2-40B4-BE49-F238E27FC236}">
                      <a16:creationId xmlns:a16="http://schemas.microsoft.com/office/drawing/2014/main" id="{54288AF2-D8D8-61C6-3DAE-6E82299A73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8" y="685"/>
                  <a:ext cx="22" cy="32"/>
                </a:xfrm>
                <a:custGeom>
                  <a:avLst/>
                  <a:gdLst>
                    <a:gd name="T0" fmla="*/ 0 w 22"/>
                    <a:gd name="T1" fmla="*/ 12 h 32"/>
                    <a:gd name="T2" fmla="*/ 0 w 22"/>
                    <a:gd name="T3" fmla="*/ 8 h 32"/>
                    <a:gd name="T4" fmla="*/ 2 w 22"/>
                    <a:gd name="T5" fmla="*/ 6 h 32"/>
                    <a:gd name="T6" fmla="*/ 8 w 22"/>
                    <a:gd name="T7" fmla="*/ 0 h 32"/>
                    <a:gd name="T8" fmla="*/ 14 w 22"/>
                    <a:gd name="T9" fmla="*/ 2 h 32"/>
                    <a:gd name="T10" fmla="*/ 16 w 22"/>
                    <a:gd name="T11" fmla="*/ 6 h 32"/>
                    <a:gd name="T12" fmla="*/ 22 w 22"/>
                    <a:gd name="T13" fmla="*/ 14 h 32"/>
                    <a:gd name="T14" fmla="*/ 22 w 22"/>
                    <a:gd name="T15" fmla="*/ 32 h 32"/>
                    <a:gd name="T16" fmla="*/ 12 w 22"/>
                    <a:gd name="T17" fmla="*/ 30 h 32"/>
                    <a:gd name="T18" fmla="*/ 4 w 22"/>
                    <a:gd name="T19" fmla="*/ 26 h 32"/>
                    <a:gd name="T20" fmla="*/ 0 w 22"/>
                    <a:gd name="T21" fmla="*/ 20 h 32"/>
                    <a:gd name="T22" fmla="*/ 0 w 22"/>
                    <a:gd name="T23" fmla="*/ 12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2"/>
                    <a:gd name="T38" fmla="*/ 22 w 22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lnTo>
                        <a:pt x="22" y="14"/>
                      </a:lnTo>
                      <a:lnTo>
                        <a:pt x="22" y="32"/>
                      </a:lnTo>
                      <a:lnTo>
                        <a:pt x="12" y="30"/>
                      </a:lnTo>
                      <a:lnTo>
                        <a:pt x="4" y="26"/>
                      </a:lnTo>
                      <a:lnTo>
                        <a:pt x="0" y="2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8" name="Group 117">
                <a:extLst>
                  <a:ext uri="{FF2B5EF4-FFF2-40B4-BE49-F238E27FC236}">
                    <a16:creationId xmlns:a16="http://schemas.microsoft.com/office/drawing/2014/main" id="{5E8F6B22-226B-282F-74A9-4FDBFD9EFD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6353" y="2512178"/>
                <a:ext cx="1827380" cy="1067781"/>
                <a:chOff x="4202" y="1497"/>
                <a:chExt cx="964" cy="636"/>
              </a:xfrm>
              <a:solidFill>
                <a:srgbClr val="8FEEFF"/>
              </a:solidFill>
            </p:grpSpPr>
            <p:sp>
              <p:nvSpPr>
                <p:cNvPr id="212" name="Freeform 118">
                  <a:extLst>
                    <a:ext uri="{FF2B5EF4-FFF2-40B4-BE49-F238E27FC236}">
                      <a16:creationId xmlns:a16="http://schemas.microsoft.com/office/drawing/2014/main" id="{16FF4C7C-2A2F-1CB5-7193-12F145919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" y="1797"/>
                  <a:ext cx="346" cy="336"/>
                </a:xfrm>
                <a:custGeom>
                  <a:avLst/>
                  <a:gdLst>
                    <a:gd name="T0" fmla="*/ 22 w 346"/>
                    <a:gd name="T1" fmla="*/ 14 h 336"/>
                    <a:gd name="T2" fmla="*/ 36 w 346"/>
                    <a:gd name="T3" fmla="*/ 2 h 336"/>
                    <a:gd name="T4" fmla="*/ 44 w 346"/>
                    <a:gd name="T5" fmla="*/ 22 h 336"/>
                    <a:gd name="T6" fmla="*/ 54 w 346"/>
                    <a:gd name="T7" fmla="*/ 86 h 336"/>
                    <a:gd name="T8" fmla="*/ 74 w 346"/>
                    <a:gd name="T9" fmla="*/ 140 h 336"/>
                    <a:gd name="T10" fmla="*/ 76 w 346"/>
                    <a:gd name="T11" fmla="*/ 114 h 336"/>
                    <a:gd name="T12" fmla="*/ 76 w 346"/>
                    <a:gd name="T13" fmla="*/ 102 h 336"/>
                    <a:gd name="T14" fmla="*/ 92 w 346"/>
                    <a:gd name="T15" fmla="*/ 104 h 336"/>
                    <a:gd name="T16" fmla="*/ 112 w 346"/>
                    <a:gd name="T17" fmla="*/ 94 h 336"/>
                    <a:gd name="T18" fmla="*/ 102 w 346"/>
                    <a:gd name="T19" fmla="*/ 124 h 336"/>
                    <a:gd name="T20" fmla="*/ 136 w 346"/>
                    <a:gd name="T21" fmla="*/ 124 h 336"/>
                    <a:gd name="T22" fmla="*/ 158 w 346"/>
                    <a:gd name="T23" fmla="*/ 106 h 336"/>
                    <a:gd name="T24" fmla="*/ 174 w 346"/>
                    <a:gd name="T25" fmla="*/ 90 h 336"/>
                    <a:gd name="T26" fmla="*/ 208 w 346"/>
                    <a:gd name="T27" fmla="*/ 74 h 336"/>
                    <a:gd name="T28" fmla="*/ 214 w 346"/>
                    <a:gd name="T29" fmla="*/ 94 h 336"/>
                    <a:gd name="T30" fmla="*/ 218 w 346"/>
                    <a:gd name="T31" fmla="*/ 108 h 336"/>
                    <a:gd name="T32" fmla="*/ 236 w 346"/>
                    <a:gd name="T33" fmla="*/ 122 h 336"/>
                    <a:gd name="T34" fmla="*/ 246 w 346"/>
                    <a:gd name="T35" fmla="*/ 114 h 336"/>
                    <a:gd name="T36" fmla="*/ 254 w 346"/>
                    <a:gd name="T37" fmla="*/ 98 h 336"/>
                    <a:gd name="T38" fmla="*/ 264 w 346"/>
                    <a:gd name="T39" fmla="*/ 106 h 336"/>
                    <a:gd name="T40" fmla="*/ 258 w 346"/>
                    <a:gd name="T41" fmla="*/ 126 h 336"/>
                    <a:gd name="T42" fmla="*/ 264 w 346"/>
                    <a:gd name="T43" fmla="*/ 158 h 336"/>
                    <a:gd name="T44" fmla="*/ 284 w 346"/>
                    <a:gd name="T45" fmla="*/ 174 h 336"/>
                    <a:gd name="T46" fmla="*/ 278 w 346"/>
                    <a:gd name="T47" fmla="*/ 144 h 336"/>
                    <a:gd name="T48" fmla="*/ 290 w 346"/>
                    <a:gd name="T49" fmla="*/ 124 h 336"/>
                    <a:gd name="T50" fmla="*/ 298 w 346"/>
                    <a:gd name="T51" fmla="*/ 162 h 336"/>
                    <a:gd name="T52" fmla="*/ 310 w 346"/>
                    <a:gd name="T53" fmla="*/ 162 h 336"/>
                    <a:gd name="T54" fmla="*/ 308 w 346"/>
                    <a:gd name="T55" fmla="*/ 140 h 336"/>
                    <a:gd name="T56" fmla="*/ 326 w 346"/>
                    <a:gd name="T57" fmla="*/ 148 h 336"/>
                    <a:gd name="T58" fmla="*/ 334 w 346"/>
                    <a:gd name="T59" fmla="*/ 178 h 336"/>
                    <a:gd name="T60" fmla="*/ 344 w 346"/>
                    <a:gd name="T61" fmla="*/ 214 h 336"/>
                    <a:gd name="T62" fmla="*/ 320 w 346"/>
                    <a:gd name="T63" fmla="*/ 220 h 336"/>
                    <a:gd name="T64" fmla="*/ 302 w 346"/>
                    <a:gd name="T65" fmla="*/ 222 h 336"/>
                    <a:gd name="T66" fmla="*/ 294 w 346"/>
                    <a:gd name="T67" fmla="*/ 236 h 336"/>
                    <a:gd name="T68" fmla="*/ 282 w 346"/>
                    <a:gd name="T69" fmla="*/ 198 h 336"/>
                    <a:gd name="T70" fmla="*/ 250 w 346"/>
                    <a:gd name="T71" fmla="*/ 182 h 336"/>
                    <a:gd name="T72" fmla="*/ 256 w 346"/>
                    <a:gd name="T73" fmla="*/ 208 h 336"/>
                    <a:gd name="T74" fmla="*/ 246 w 346"/>
                    <a:gd name="T75" fmla="*/ 226 h 336"/>
                    <a:gd name="T76" fmla="*/ 248 w 346"/>
                    <a:gd name="T77" fmla="*/ 256 h 336"/>
                    <a:gd name="T78" fmla="*/ 226 w 346"/>
                    <a:gd name="T79" fmla="*/ 284 h 336"/>
                    <a:gd name="T80" fmla="*/ 232 w 346"/>
                    <a:gd name="T81" fmla="*/ 246 h 336"/>
                    <a:gd name="T82" fmla="*/ 232 w 346"/>
                    <a:gd name="T83" fmla="*/ 224 h 336"/>
                    <a:gd name="T84" fmla="*/ 214 w 346"/>
                    <a:gd name="T85" fmla="*/ 222 h 336"/>
                    <a:gd name="T86" fmla="*/ 216 w 346"/>
                    <a:gd name="T87" fmla="*/ 232 h 336"/>
                    <a:gd name="T88" fmla="*/ 208 w 346"/>
                    <a:gd name="T89" fmla="*/ 246 h 336"/>
                    <a:gd name="T90" fmla="*/ 184 w 346"/>
                    <a:gd name="T91" fmla="*/ 246 h 336"/>
                    <a:gd name="T92" fmla="*/ 156 w 346"/>
                    <a:gd name="T93" fmla="*/ 272 h 336"/>
                    <a:gd name="T94" fmla="*/ 128 w 346"/>
                    <a:gd name="T95" fmla="*/ 290 h 336"/>
                    <a:gd name="T96" fmla="*/ 78 w 346"/>
                    <a:gd name="T97" fmla="*/ 326 h 336"/>
                    <a:gd name="T98" fmla="*/ 58 w 346"/>
                    <a:gd name="T99" fmla="*/ 336 h 336"/>
                    <a:gd name="T100" fmla="*/ 48 w 346"/>
                    <a:gd name="T101" fmla="*/ 302 h 336"/>
                    <a:gd name="T102" fmla="*/ 48 w 346"/>
                    <a:gd name="T103" fmla="*/ 258 h 336"/>
                    <a:gd name="T104" fmla="*/ 34 w 346"/>
                    <a:gd name="T105" fmla="*/ 220 h 336"/>
                    <a:gd name="T106" fmla="*/ 40 w 346"/>
                    <a:gd name="T107" fmla="*/ 210 h 336"/>
                    <a:gd name="T108" fmla="*/ 28 w 346"/>
                    <a:gd name="T109" fmla="*/ 190 h 336"/>
                    <a:gd name="T110" fmla="*/ 4 w 346"/>
                    <a:gd name="T111" fmla="*/ 62 h 336"/>
                    <a:gd name="T112" fmla="*/ 2 w 346"/>
                    <a:gd name="T113" fmla="*/ 34 h 3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6"/>
                    <a:gd name="T172" fmla="*/ 0 h 336"/>
                    <a:gd name="T173" fmla="*/ 346 w 346"/>
                    <a:gd name="T174" fmla="*/ 336 h 3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6" h="336">
                      <a:moveTo>
                        <a:pt x="4" y="24"/>
                      </a:moveTo>
                      <a:lnTo>
                        <a:pt x="14" y="10"/>
                      </a:lnTo>
                      <a:lnTo>
                        <a:pt x="22" y="10"/>
                      </a:lnTo>
                      <a:lnTo>
                        <a:pt x="22" y="14"/>
                      </a:lnTo>
                      <a:lnTo>
                        <a:pt x="26" y="16"/>
                      </a:lnTo>
                      <a:lnTo>
                        <a:pt x="30" y="12"/>
                      </a:lnTo>
                      <a:lnTo>
                        <a:pt x="32" y="8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4" y="8"/>
                      </a:lnTo>
                      <a:lnTo>
                        <a:pt x="46" y="16"/>
                      </a:lnTo>
                      <a:lnTo>
                        <a:pt x="44" y="22"/>
                      </a:lnTo>
                      <a:lnTo>
                        <a:pt x="40" y="28"/>
                      </a:lnTo>
                      <a:lnTo>
                        <a:pt x="46" y="40"/>
                      </a:lnTo>
                      <a:lnTo>
                        <a:pt x="50" y="54"/>
                      </a:lnTo>
                      <a:lnTo>
                        <a:pt x="54" y="86"/>
                      </a:lnTo>
                      <a:lnTo>
                        <a:pt x="60" y="118"/>
                      </a:lnTo>
                      <a:lnTo>
                        <a:pt x="64" y="132"/>
                      </a:lnTo>
                      <a:lnTo>
                        <a:pt x="72" y="144"/>
                      </a:lnTo>
                      <a:lnTo>
                        <a:pt x="74" y="140"/>
                      </a:lnTo>
                      <a:lnTo>
                        <a:pt x="76" y="134"/>
                      </a:lnTo>
                      <a:lnTo>
                        <a:pt x="78" y="122"/>
                      </a:lnTo>
                      <a:lnTo>
                        <a:pt x="78" y="118"/>
                      </a:lnTo>
                      <a:lnTo>
                        <a:pt x="76" y="114"/>
                      </a:lnTo>
                      <a:lnTo>
                        <a:pt x="74" y="112"/>
                      </a:lnTo>
                      <a:lnTo>
                        <a:pt x="74" y="108"/>
                      </a:lnTo>
                      <a:lnTo>
                        <a:pt x="74" y="104"/>
                      </a:lnTo>
                      <a:lnTo>
                        <a:pt x="76" y="102"/>
                      </a:lnTo>
                      <a:lnTo>
                        <a:pt x="80" y="104"/>
                      </a:lnTo>
                      <a:lnTo>
                        <a:pt x="84" y="106"/>
                      </a:lnTo>
                      <a:lnTo>
                        <a:pt x="88" y="106"/>
                      </a:lnTo>
                      <a:lnTo>
                        <a:pt x="92" y="104"/>
                      </a:lnTo>
                      <a:lnTo>
                        <a:pt x="98" y="98"/>
                      </a:lnTo>
                      <a:lnTo>
                        <a:pt x="104" y="94"/>
                      </a:lnTo>
                      <a:lnTo>
                        <a:pt x="110" y="90"/>
                      </a:lnTo>
                      <a:lnTo>
                        <a:pt x="112" y="94"/>
                      </a:lnTo>
                      <a:lnTo>
                        <a:pt x="110" y="100"/>
                      </a:lnTo>
                      <a:lnTo>
                        <a:pt x="108" y="106"/>
                      </a:lnTo>
                      <a:lnTo>
                        <a:pt x="102" y="114"/>
                      </a:lnTo>
                      <a:lnTo>
                        <a:pt x="102" y="124"/>
                      </a:lnTo>
                      <a:lnTo>
                        <a:pt x="114" y="122"/>
                      </a:lnTo>
                      <a:lnTo>
                        <a:pt x="118" y="124"/>
                      </a:lnTo>
                      <a:lnTo>
                        <a:pt x="122" y="126"/>
                      </a:lnTo>
                      <a:lnTo>
                        <a:pt x="136" y="124"/>
                      </a:lnTo>
                      <a:lnTo>
                        <a:pt x="144" y="120"/>
                      </a:lnTo>
                      <a:lnTo>
                        <a:pt x="150" y="118"/>
                      </a:lnTo>
                      <a:lnTo>
                        <a:pt x="154" y="112"/>
                      </a:lnTo>
                      <a:lnTo>
                        <a:pt x="158" y="106"/>
                      </a:lnTo>
                      <a:lnTo>
                        <a:pt x="160" y="100"/>
                      </a:lnTo>
                      <a:lnTo>
                        <a:pt x="160" y="92"/>
                      </a:lnTo>
                      <a:lnTo>
                        <a:pt x="168" y="92"/>
                      </a:lnTo>
                      <a:lnTo>
                        <a:pt x="174" y="90"/>
                      </a:lnTo>
                      <a:lnTo>
                        <a:pt x="184" y="82"/>
                      </a:lnTo>
                      <a:lnTo>
                        <a:pt x="196" y="76"/>
                      </a:lnTo>
                      <a:lnTo>
                        <a:pt x="202" y="74"/>
                      </a:lnTo>
                      <a:lnTo>
                        <a:pt x="208" y="74"/>
                      </a:lnTo>
                      <a:lnTo>
                        <a:pt x="214" y="76"/>
                      </a:lnTo>
                      <a:lnTo>
                        <a:pt x="216" y="80"/>
                      </a:lnTo>
                      <a:lnTo>
                        <a:pt x="216" y="88"/>
                      </a:lnTo>
                      <a:lnTo>
                        <a:pt x="214" y="94"/>
                      </a:lnTo>
                      <a:lnTo>
                        <a:pt x="214" y="98"/>
                      </a:lnTo>
                      <a:lnTo>
                        <a:pt x="214" y="100"/>
                      </a:lnTo>
                      <a:lnTo>
                        <a:pt x="216" y="104"/>
                      </a:lnTo>
                      <a:lnTo>
                        <a:pt x="218" y="108"/>
                      </a:lnTo>
                      <a:lnTo>
                        <a:pt x="220" y="114"/>
                      </a:lnTo>
                      <a:lnTo>
                        <a:pt x="226" y="116"/>
                      </a:lnTo>
                      <a:lnTo>
                        <a:pt x="234" y="118"/>
                      </a:lnTo>
                      <a:lnTo>
                        <a:pt x="236" y="122"/>
                      </a:lnTo>
                      <a:lnTo>
                        <a:pt x="242" y="124"/>
                      </a:lnTo>
                      <a:lnTo>
                        <a:pt x="246" y="122"/>
                      </a:lnTo>
                      <a:lnTo>
                        <a:pt x="248" y="118"/>
                      </a:lnTo>
                      <a:lnTo>
                        <a:pt x="246" y="114"/>
                      </a:lnTo>
                      <a:lnTo>
                        <a:pt x="244" y="110"/>
                      </a:lnTo>
                      <a:lnTo>
                        <a:pt x="248" y="106"/>
                      </a:lnTo>
                      <a:lnTo>
                        <a:pt x="252" y="102"/>
                      </a:lnTo>
                      <a:lnTo>
                        <a:pt x="254" y="98"/>
                      </a:lnTo>
                      <a:lnTo>
                        <a:pt x="258" y="96"/>
                      </a:lnTo>
                      <a:lnTo>
                        <a:pt x="262" y="98"/>
                      </a:lnTo>
                      <a:lnTo>
                        <a:pt x="264" y="100"/>
                      </a:lnTo>
                      <a:lnTo>
                        <a:pt x="264" y="106"/>
                      </a:lnTo>
                      <a:lnTo>
                        <a:pt x="262" y="112"/>
                      </a:lnTo>
                      <a:lnTo>
                        <a:pt x="260" y="116"/>
                      </a:lnTo>
                      <a:lnTo>
                        <a:pt x="258" y="120"/>
                      </a:lnTo>
                      <a:lnTo>
                        <a:pt x="258" y="126"/>
                      </a:lnTo>
                      <a:lnTo>
                        <a:pt x="256" y="150"/>
                      </a:lnTo>
                      <a:lnTo>
                        <a:pt x="260" y="150"/>
                      </a:lnTo>
                      <a:lnTo>
                        <a:pt x="262" y="150"/>
                      </a:lnTo>
                      <a:lnTo>
                        <a:pt x="264" y="158"/>
                      </a:lnTo>
                      <a:lnTo>
                        <a:pt x="266" y="162"/>
                      </a:lnTo>
                      <a:lnTo>
                        <a:pt x="266" y="168"/>
                      </a:lnTo>
                      <a:lnTo>
                        <a:pt x="268" y="174"/>
                      </a:lnTo>
                      <a:lnTo>
                        <a:pt x="284" y="174"/>
                      </a:lnTo>
                      <a:lnTo>
                        <a:pt x="282" y="166"/>
                      </a:lnTo>
                      <a:lnTo>
                        <a:pt x="280" y="158"/>
                      </a:lnTo>
                      <a:lnTo>
                        <a:pt x="278" y="152"/>
                      </a:lnTo>
                      <a:lnTo>
                        <a:pt x="278" y="144"/>
                      </a:lnTo>
                      <a:lnTo>
                        <a:pt x="280" y="136"/>
                      </a:lnTo>
                      <a:lnTo>
                        <a:pt x="282" y="130"/>
                      </a:lnTo>
                      <a:lnTo>
                        <a:pt x="290" y="118"/>
                      </a:lnTo>
                      <a:lnTo>
                        <a:pt x="290" y="124"/>
                      </a:lnTo>
                      <a:lnTo>
                        <a:pt x="292" y="130"/>
                      </a:lnTo>
                      <a:lnTo>
                        <a:pt x="292" y="140"/>
                      </a:lnTo>
                      <a:lnTo>
                        <a:pt x="294" y="152"/>
                      </a:lnTo>
                      <a:lnTo>
                        <a:pt x="298" y="162"/>
                      </a:lnTo>
                      <a:lnTo>
                        <a:pt x="302" y="166"/>
                      </a:lnTo>
                      <a:lnTo>
                        <a:pt x="306" y="166"/>
                      </a:lnTo>
                      <a:lnTo>
                        <a:pt x="308" y="164"/>
                      </a:lnTo>
                      <a:lnTo>
                        <a:pt x="310" y="162"/>
                      </a:lnTo>
                      <a:lnTo>
                        <a:pt x="310" y="156"/>
                      </a:lnTo>
                      <a:lnTo>
                        <a:pt x="308" y="150"/>
                      </a:lnTo>
                      <a:lnTo>
                        <a:pt x="306" y="144"/>
                      </a:lnTo>
                      <a:lnTo>
                        <a:pt x="308" y="140"/>
                      </a:lnTo>
                      <a:lnTo>
                        <a:pt x="312" y="138"/>
                      </a:lnTo>
                      <a:lnTo>
                        <a:pt x="316" y="140"/>
                      </a:lnTo>
                      <a:lnTo>
                        <a:pt x="318" y="142"/>
                      </a:lnTo>
                      <a:lnTo>
                        <a:pt x="326" y="148"/>
                      </a:lnTo>
                      <a:lnTo>
                        <a:pt x="328" y="152"/>
                      </a:lnTo>
                      <a:lnTo>
                        <a:pt x="328" y="156"/>
                      </a:lnTo>
                      <a:lnTo>
                        <a:pt x="330" y="168"/>
                      </a:lnTo>
                      <a:lnTo>
                        <a:pt x="334" y="178"/>
                      </a:lnTo>
                      <a:lnTo>
                        <a:pt x="340" y="188"/>
                      </a:lnTo>
                      <a:lnTo>
                        <a:pt x="344" y="198"/>
                      </a:lnTo>
                      <a:lnTo>
                        <a:pt x="346" y="210"/>
                      </a:lnTo>
                      <a:lnTo>
                        <a:pt x="344" y="214"/>
                      </a:lnTo>
                      <a:lnTo>
                        <a:pt x="338" y="222"/>
                      </a:lnTo>
                      <a:lnTo>
                        <a:pt x="326" y="230"/>
                      </a:lnTo>
                      <a:lnTo>
                        <a:pt x="320" y="230"/>
                      </a:lnTo>
                      <a:lnTo>
                        <a:pt x="320" y="220"/>
                      </a:lnTo>
                      <a:lnTo>
                        <a:pt x="316" y="214"/>
                      </a:lnTo>
                      <a:lnTo>
                        <a:pt x="310" y="208"/>
                      </a:lnTo>
                      <a:lnTo>
                        <a:pt x="304" y="204"/>
                      </a:lnTo>
                      <a:lnTo>
                        <a:pt x="302" y="222"/>
                      </a:lnTo>
                      <a:lnTo>
                        <a:pt x="300" y="232"/>
                      </a:lnTo>
                      <a:lnTo>
                        <a:pt x="298" y="234"/>
                      </a:lnTo>
                      <a:lnTo>
                        <a:pt x="298" y="236"/>
                      </a:lnTo>
                      <a:lnTo>
                        <a:pt x="294" y="236"/>
                      </a:lnTo>
                      <a:lnTo>
                        <a:pt x="292" y="232"/>
                      </a:lnTo>
                      <a:lnTo>
                        <a:pt x="288" y="226"/>
                      </a:lnTo>
                      <a:lnTo>
                        <a:pt x="286" y="210"/>
                      </a:lnTo>
                      <a:lnTo>
                        <a:pt x="282" y="198"/>
                      </a:lnTo>
                      <a:lnTo>
                        <a:pt x="274" y="188"/>
                      </a:lnTo>
                      <a:lnTo>
                        <a:pt x="264" y="180"/>
                      </a:lnTo>
                      <a:lnTo>
                        <a:pt x="252" y="176"/>
                      </a:lnTo>
                      <a:lnTo>
                        <a:pt x="250" y="182"/>
                      </a:lnTo>
                      <a:lnTo>
                        <a:pt x="252" y="190"/>
                      </a:lnTo>
                      <a:lnTo>
                        <a:pt x="252" y="196"/>
                      </a:lnTo>
                      <a:lnTo>
                        <a:pt x="254" y="202"/>
                      </a:lnTo>
                      <a:lnTo>
                        <a:pt x="256" y="208"/>
                      </a:lnTo>
                      <a:lnTo>
                        <a:pt x="258" y="216"/>
                      </a:lnTo>
                      <a:lnTo>
                        <a:pt x="256" y="220"/>
                      </a:lnTo>
                      <a:lnTo>
                        <a:pt x="252" y="222"/>
                      </a:lnTo>
                      <a:lnTo>
                        <a:pt x="246" y="226"/>
                      </a:lnTo>
                      <a:lnTo>
                        <a:pt x="246" y="230"/>
                      </a:lnTo>
                      <a:lnTo>
                        <a:pt x="244" y="234"/>
                      </a:lnTo>
                      <a:lnTo>
                        <a:pt x="246" y="246"/>
                      </a:lnTo>
                      <a:lnTo>
                        <a:pt x="248" y="256"/>
                      </a:lnTo>
                      <a:lnTo>
                        <a:pt x="248" y="260"/>
                      </a:lnTo>
                      <a:lnTo>
                        <a:pt x="246" y="264"/>
                      </a:lnTo>
                      <a:lnTo>
                        <a:pt x="238" y="272"/>
                      </a:lnTo>
                      <a:lnTo>
                        <a:pt x="226" y="284"/>
                      </a:lnTo>
                      <a:lnTo>
                        <a:pt x="218" y="284"/>
                      </a:lnTo>
                      <a:lnTo>
                        <a:pt x="218" y="272"/>
                      </a:lnTo>
                      <a:lnTo>
                        <a:pt x="226" y="260"/>
                      </a:lnTo>
                      <a:lnTo>
                        <a:pt x="232" y="246"/>
                      </a:lnTo>
                      <a:lnTo>
                        <a:pt x="230" y="242"/>
                      </a:lnTo>
                      <a:lnTo>
                        <a:pt x="228" y="236"/>
                      </a:lnTo>
                      <a:lnTo>
                        <a:pt x="228" y="230"/>
                      </a:lnTo>
                      <a:lnTo>
                        <a:pt x="232" y="224"/>
                      </a:lnTo>
                      <a:lnTo>
                        <a:pt x="238" y="214"/>
                      </a:lnTo>
                      <a:lnTo>
                        <a:pt x="230" y="214"/>
                      </a:lnTo>
                      <a:lnTo>
                        <a:pt x="220" y="218"/>
                      </a:lnTo>
                      <a:lnTo>
                        <a:pt x="214" y="222"/>
                      </a:lnTo>
                      <a:lnTo>
                        <a:pt x="212" y="226"/>
                      </a:lnTo>
                      <a:lnTo>
                        <a:pt x="214" y="228"/>
                      </a:lnTo>
                      <a:lnTo>
                        <a:pt x="214" y="230"/>
                      </a:lnTo>
                      <a:lnTo>
                        <a:pt x="216" y="232"/>
                      </a:lnTo>
                      <a:lnTo>
                        <a:pt x="218" y="234"/>
                      </a:lnTo>
                      <a:lnTo>
                        <a:pt x="216" y="240"/>
                      </a:lnTo>
                      <a:lnTo>
                        <a:pt x="212" y="244"/>
                      </a:lnTo>
                      <a:lnTo>
                        <a:pt x="208" y="246"/>
                      </a:lnTo>
                      <a:lnTo>
                        <a:pt x="202" y="248"/>
                      </a:lnTo>
                      <a:lnTo>
                        <a:pt x="194" y="246"/>
                      </a:lnTo>
                      <a:lnTo>
                        <a:pt x="190" y="244"/>
                      </a:lnTo>
                      <a:lnTo>
                        <a:pt x="184" y="246"/>
                      </a:lnTo>
                      <a:lnTo>
                        <a:pt x="180" y="248"/>
                      </a:lnTo>
                      <a:lnTo>
                        <a:pt x="172" y="254"/>
                      </a:lnTo>
                      <a:lnTo>
                        <a:pt x="162" y="268"/>
                      </a:lnTo>
                      <a:lnTo>
                        <a:pt x="156" y="272"/>
                      </a:lnTo>
                      <a:lnTo>
                        <a:pt x="152" y="274"/>
                      </a:lnTo>
                      <a:lnTo>
                        <a:pt x="146" y="278"/>
                      </a:lnTo>
                      <a:lnTo>
                        <a:pt x="142" y="280"/>
                      </a:lnTo>
                      <a:lnTo>
                        <a:pt x="128" y="290"/>
                      </a:lnTo>
                      <a:lnTo>
                        <a:pt x="114" y="298"/>
                      </a:lnTo>
                      <a:lnTo>
                        <a:pt x="88" y="312"/>
                      </a:lnTo>
                      <a:lnTo>
                        <a:pt x="82" y="318"/>
                      </a:lnTo>
                      <a:lnTo>
                        <a:pt x="78" y="326"/>
                      </a:lnTo>
                      <a:lnTo>
                        <a:pt x="72" y="334"/>
                      </a:lnTo>
                      <a:lnTo>
                        <a:pt x="68" y="336"/>
                      </a:lnTo>
                      <a:lnTo>
                        <a:pt x="64" y="336"/>
                      </a:lnTo>
                      <a:lnTo>
                        <a:pt x="58" y="336"/>
                      </a:lnTo>
                      <a:lnTo>
                        <a:pt x="52" y="330"/>
                      </a:lnTo>
                      <a:lnTo>
                        <a:pt x="48" y="326"/>
                      </a:lnTo>
                      <a:lnTo>
                        <a:pt x="46" y="318"/>
                      </a:lnTo>
                      <a:lnTo>
                        <a:pt x="48" y="302"/>
                      </a:lnTo>
                      <a:lnTo>
                        <a:pt x="52" y="280"/>
                      </a:lnTo>
                      <a:lnTo>
                        <a:pt x="58" y="252"/>
                      </a:lnTo>
                      <a:lnTo>
                        <a:pt x="52" y="254"/>
                      </a:lnTo>
                      <a:lnTo>
                        <a:pt x="48" y="258"/>
                      </a:lnTo>
                      <a:lnTo>
                        <a:pt x="40" y="266"/>
                      </a:lnTo>
                      <a:lnTo>
                        <a:pt x="34" y="246"/>
                      </a:lnTo>
                      <a:lnTo>
                        <a:pt x="34" y="224"/>
                      </a:lnTo>
                      <a:lnTo>
                        <a:pt x="34" y="220"/>
                      </a:lnTo>
                      <a:lnTo>
                        <a:pt x="36" y="218"/>
                      </a:lnTo>
                      <a:lnTo>
                        <a:pt x="40" y="216"/>
                      </a:lnTo>
                      <a:lnTo>
                        <a:pt x="40" y="212"/>
                      </a:lnTo>
                      <a:lnTo>
                        <a:pt x="40" y="210"/>
                      </a:lnTo>
                      <a:lnTo>
                        <a:pt x="38" y="208"/>
                      </a:lnTo>
                      <a:lnTo>
                        <a:pt x="34" y="206"/>
                      </a:lnTo>
                      <a:lnTo>
                        <a:pt x="30" y="200"/>
                      </a:lnTo>
                      <a:lnTo>
                        <a:pt x="28" y="190"/>
                      </a:lnTo>
                      <a:lnTo>
                        <a:pt x="24" y="174"/>
                      </a:lnTo>
                      <a:lnTo>
                        <a:pt x="10" y="82"/>
                      </a:lnTo>
                      <a:lnTo>
                        <a:pt x="8" y="72"/>
                      </a:lnTo>
                      <a:lnTo>
                        <a:pt x="4" y="62"/>
                      </a:lnTo>
                      <a:lnTo>
                        <a:pt x="2" y="54"/>
                      </a:lnTo>
                      <a:lnTo>
                        <a:pt x="0" y="46"/>
                      </a:lnTo>
                      <a:lnTo>
                        <a:pt x="0" y="40"/>
                      </a:lnTo>
                      <a:lnTo>
                        <a:pt x="2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Freeform 119">
                  <a:extLst>
                    <a:ext uri="{FF2B5EF4-FFF2-40B4-BE49-F238E27FC236}">
                      <a16:creationId xmlns:a16="http://schemas.microsoft.com/office/drawing/2014/main" id="{B011BDAB-496C-BC0B-F289-65E68D948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" y="1497"/>
                  <a:ext cx="624" cy="522"/>
                </a:xfrm>
                <a:custGeom>
                  <a:avLst/>
                  <a:gdLst>
                    <a:gd name="T0" fmla="*/ 4 w 624"/>
                    <a:gd name="T1" fmla="*/ 2 h 522"/>
                    <a:gd name="T2" fmla="*/ 58 w 624"/>
                    <a:gd name="T3" fmla="*/ 38 h 522"/>
                    <a:gd name="T4" fmla="*/ 124 w 624"/>
                    <a:gd name="T5" fmla="*/ 78 h 522"/>
                    <a:gd name="T6" fmla="*/ 146 w 624"/>
                    <a:gd name="T7" fmla="*/ 82 h 522"/>
                    <a:gd name="T8" fmla="*/ 186 w 624"/>
                    <a:gd name="T9" fmla="*/ 96 h 522"/>
                    <a:gd name="T10" fmla="*/ 230 w 624"/>
                    <a:gd name="T11" fmla="*/ 132 h 522"/>
                    <a:gd name="T12" fmla="*/ 232 w 624"/>
                    <a:gd name="T13" fmla="*/ 168 h 522"/>
                    <a:gd name="T14" fmla="*/ 264 w 624"/>
                    <a:gd name="T15" fmla="*/ 180 h 522"/>
                    <a:gd name="T16" fmla="*/ 282 w 624"/>
                    <a:gd name="T17" fmla="*/ 188 h 522"/>
                    <a:gd name="T18" fmla="*/ 350 w 624"/>
                    <a:gd name="T19" fmla="*/ 200 h 522"/>
                    <a:gd name="T20" fmla="*/ 402 w 624"/>
                    <a:gd name="T21" fmla="*/ 192 h 522"/>
                    <a:gd name="T22" fmla="*/ 438 w 624"/>
                    <a:gd name="T23" fmla="*/ 180 h 522"/>
                    <a:gd name="T24" fmla="*/ 448 w 624"/>
                    <a:gd name="T25" fmla="*/ 222 h 522"/>
                    <a:gd name="T26" fmla="*/ 486 w 624"/>
                    <a:gd name="T27" fmla="*/ 210 h 522"/>
                    <a:gd name="T28" fmla="*/ 544 w 624"/>
                    <a:gd name="T29" fmla="*/ 206 h 522"/>
                    <a:gd name="T30" fmla="*/ 582 w 624"/>
                    <a:gd name="T31" fmla="*/ 242 h 522"/>
                    <a:gd name="T32" fmla="*/ 624 w 624"/>
                    <a:gd name="T33" fmla="*/ 276 h 522"/>
                    <a:gd name="T34" fmla="*/ 336 w 624"/>
                    <a:gd name="T35" fmla="*/ 472 h 522"/>
                    <a:gd name="T36" fmla="*/ 312 w 624"/>
                    <a:gd name="T37" fmla="*/ 450 h 522"/>
                    <a:gd name="T38" fmla="*/ 326 w 624"/>
                    <a:gd name="T39" fmla="*/ 434 h 522"/>
                    <a:gd name="T40" fmla="*/ 300 w 624"/>
                    <a:gd name="T41" fmla="*/ 442 h 522"/>
                    <a:gd name="T42" fmla="*/ 316 w 624"/>
                    <a:gd name="T43" fmla="*/ 476 h 522"/>
                    <a:gd name="T44" fmla="*/ 324 w 624"/>
                    <a:gd name="T45" fmla="*/ 518 h 522"/>
                    <a:gd name="T46" fmla="*/ 302 w 624"/>
                    <a:gd name="T47" fmla="*/ 516 h 522"/>
                    <a:gd name="T48" fmla="*/ 284 w 624"/>
                    <a:gd name="T49" fmla="*/ 510 h 522"/>
                    <a:gd name="T50" fmla="*/ 262 w 624"/>
                    <a:gd name="T51" fmla="*/ 516 h 522"/>
                    <a:gd name="T52" fmla="*/ 232 w 624"/>
                    <a:gd name="T53" fmla="*/ 508 h 522"/>
                    <a:gd name="T54" fmla="*/ 222 w 624"/>
                    <a:gd name="T55" fmla="*/ 476 h 522"/>
                    <a:gd name="T56" fmla="*/ 200 w 624"/>
                    <a:gd name="T57" fmla="*/ 502 h 522"/>
                    <a:gd name="T58" fmla="*/ 178 w 624"/>
                    <a:gd name="T59" fmla="*/ 482 h 522"/>
                    <a:gd name="T60" fmla="*/ 176 w 624"/>
                    <a:gd name="T61" fmla="*/ 466 h 522"/>
                    <a:gd name="T62" fmla="*/ 144 w 624"/>
                    <a:gd name="T63" fmla="*/ 448 h 522"/>
                    <a:gd name="T64" fmla="*/ 116 w 624"/>
                    <a:gd name="T65" fmla="*/ 418 h 522"/>
                    <a:gd name="T66" fmla="*/ 124 w 624"/>
                    <a:gd name="T67" fmla="*/ 386 h 522"/>
                    <a:gd name="T68" fmla="*/ 122 w 624"/>
                    <a:gd name="T69" fmla="*/ 370 h 522"/>
                    <a:gd name="T70" fmla="*/ 138 w 624"/>
                    <a:gd name="T71" fmla="*/ 358 h 522"/>
                    <a:gd name="T72" fmla="*/ 160 w 624"/>
                    <a:gd name="T73" fmla="*/ 354 h 522"/>
                    <a:gd name="T74" fmla="*/ 204 w 624"/>
                    <a:gd name="T75" fmla="*/ 336 h 522"/>
                    <a:gd name="T76" fmla="*/ 224 w 624"/>
                    <a:gd name="T77" fmla="*/ 322 h 522"/>
                    <a:gd name="T78" fmla="*/ 238 w 624"/>
                    <a:gd name="T79" fmla="*/ 302 h 522"/>
                    <a:gd name="T80" fmla="*/ 212 w 624"/>
                    <a:gd name="T81" fmla="*/ 260 h 522"/>
                    <a:gd name="T82" fmla="*/ 202 w 624"/>
                    <a:gd name="T83" fmla="*/ 244 h 522"/>
                    <a:gd name="T84" fmla="*/ 176 w 624"/>
                    <a:gd name="T85" fmla="*/ 224 h 522"/>
                    <a:gd name="T86" fmla="*/ 156 w 624"/>
                    <a:gd name="T87" fmla="*/ 182 h 522"/>
                    <a:gd name="T88" fmla="*/ 130 w 624"/>
                    <a:gd name="T89" fmla="*/ 144 h 522"/>
                    <a:gd name="T90" fmla="*/ 100 w 624"/>
                    <a:gd name="T91" fmla="*/ 116 h 522"/>
                    <a:gd name="T92" fmla="*/ 96 w 624"/>
                    <a:gd name="T93" fmla="*/ 100 h 522"/>
                    <a:gd name="T94" fmla="*/ 102 w 624"/>
                    <a:gd name="T95" fmla="*/ 84 h 522"/>
                    <a:gd name="T96" fmla="*/ 94 w 624"/>
                    <a:gd name="T97" fmla="*/ 78 h 522"/>
                    <a:gd name="T98" fmla="*/ 64 w 624"/>
                    <a:gd name="T99" fmla="*/ 92 h 522"/>
                    <a:gd name="T100" fmla="*/ 68 w 624"/>
                    <a:gd name="T101" fmla="*/ 80 h 522"/>
                    <a:gd name="T102" fmla="*/ 44 w 624"/>
                    <a:gd name="T103" fmla="*/ 58 h 522"/>
                    <a:gd name="T104" fmla="*/ 14 w 624"/>
                    <a:gd name="T105" fmla="*/ 18 h 5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4"/>
                    <a:gd name="T160" fmla="*/ 0 h 522"/>
                    <a:gd name="T161" fmla="*/ 624 w 624"/>
                    <a:gd name="T162" fmla="*/ 522 h 5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4" h="522">
                      <a:moveTo>
                        <a:pt x="12" y="14"/>
                      </a:moveTo>
                      <a:lnTo>
                        <a:pt x="4" y="12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4"/>
                      </a:lnTo>
                      <a:lnTo>
                        <a:pt x="22" y="12"/>
                      </a:lnTo>
                      <a:lnTo>
                        <a:pt x="40" y="28"/>
                      </a:lnTo>
                      <a:lnTo>
                        <a:pt x="58" y="38"/>
                      </a:lnTo>
                      <a:lnTo>
                        <a:pt x="88" y="52"/>
                      </a:lnTo>
                      <a:lnTo>
                        <a:pt x="104" y="58"/>
                      </a:lnTo>
                      <a:lnTo>
                        <a:pt x="118" y="66"/>
                      </a:lnTo>
                      <a:lnTo>
                        <a:pt x="120" y="68"/>
                      </a:lnTo>
                      <a:lnTo>
                        <a:pt x="122" y="74"/>
                      </a:lnTo>
                      <a:lnTo>
                        <a:pt x="124" y="78"/>
                      </a:lnTo>
                      <a:lnTo>
                        <a:pt x="128" y="78"/>
                      </a:lnTo>
                      <a:lnTo>
                        <a:pt x="132" y="76"/>
                      </a:lnTo>
                      <a:lnTo>
                        <a:pt x="136" y="76"/>
                      </a:lnTo>
                      <a:lnTo>
                        <a:pt x="140" y="76"/>
                      </a:lnTo>
                      <a:lnTo>
                        <a:pt x="144" y="76"/>
                      </a:lnTo>
                      <a:lnTo>
                        <a:pt x="146" y="82"/>
                      </a:lnTo>
                      <a:lnTo>
                        <a:pt x="150" y="88"/>
                      </a:lnTo>
                      <a:lnTo>
                        <a:pt x="154" y="90"/>
                      </a:lnTo>
                      <a:lnTo>
                        <a:pt x="158" y="92"/>
                      </a:lnTo>
                      <a:lnTo>
                        <a:pt x="170" y="94"/>
                      </a:lnTo>
                      <a:lnTo>
                        <a:pt x="178" y="94"/>
                      </a:lnTo>
                      <a:lnTo>
                        <a:pt x="186" y="96"/>
                      </a:lnTo>
                      <a:lnTo>
                        <a:pt x="190" y="100"/>
                      </a:lnTo>
                      <a:lnTo>
                        <a:pt x="192" y="104"/>
                      </a:lnTo>
                      <a:lnTo>
                        <a:pt x="196" y="108"/>
                      </a:lnTo>
                      <a:lnTo>
                        <a:pt x="198" y="110"/>
                      </a:lnTo>
                      <a:lnTo>
                        <a:pt x="220" y="124"/>
                      </a:lnTo>
                      <a:lnTo>
                        <a:pt x="230" y="132"/>
                      </a:lnTo>
                      <a:lnTo>
                        <a:pt x="234" y="138"/>
                      </a:lnTo>
                      <a:lnTo>
                        <a:pt x="236" y="142"/>
                      </a:lnTo>
                      <a:lnTo>
                        <a:pt x="232" y="152"/>
                      </a:lnTo>
                      <a:lnTo>
                        <a:pt x="230" y="158"/>
                      </a:lnTo>
                      <a:lnTo>
                        <a:pt x="230" y="164"/>
                      </a:lnTo>
                      <a:lnTo>
                        <a:pt x="232" y="168"/>
                      </a:lnTo>
                      <a:lnTo>
                        <a:pt x="234" y="172"/>
                      </a:lnTo>
                      <a:lnTo>
                        <a:pt x="238" y="174"/>
                      </a:lnTo>
                      <a:lnTo>
                        <a:pt x="246" y="176"/>
                      </a:lnTo>
                      <a:lnTo>
                        <a:pt x="256" y="178"/>
                      </a:lnTo>
                      <a:lnTo>
                        <a:pt x="260" y="178"/>
                      </a:lnTo>
                      <a:lnTo>
                        <a:pt x="264" y="180"/>
                      </a:lnTo>
                      <a:lnTo>
                        <a:pt x="268" y="184"/>
                      </a:lnTo>
                      <a:lnTo>
                        <a:pt x="270" y="190"/>
                      </a:lnTo>
                      <a:lnTo>
                        <a:pt x="274" y="192"/>
                      </a:lnTo>
                      <a:lnTo>
                        <a:pt x="276" y="192"/>
                      </a:lnTo>
                      <a:lnTo>
                        <a:pt x="280" y="190"/>
                      </a:lnTo>
                      <a:lnTo>
                        <a:pt x="282" y="188"/>
                      </a:lnTo>
                      <a:lnTo>
                        <a:pt x="286" y="186"/>
                      </a:lnTo>
                      <a:lnTo>
                        <a:pt x="288" y="186"/>
                      </a:lnTo>
                      <a:lnTo>
                        <a:pt x="300" y="188"/>
                      </a:lnTo>
                      <a:lnTo>
                        <a:pt x="310" y="192"/>
                      </a:lnTo>
                      <a:lnTo>
                        <a:pt x="326" y="200"/>
                      </a:lnTo>
                      <a:lnTo>
                        <a:pt x="350" y="200"/>
                      </a:lnTo>
                      <a:lnTo>
                        <a:pt x="362" y="198"/>
                      </a:lnTo>
                      <a:lnTo>
                        <a:pt x="372" y="194"/>
                      </a:lnTo>
                      <a:lnTo>
                        <a:pt x="382" y="190"/>
                      </a:lnTo>
                      <a:lnTo>
                        <a:pt x="394" y="188"/>
                      </a:lnTo>
                      <a:lnTo>
                        <a:pt x="400" y="188"/>
                      </a:lnTo>
                      <a:lnTo>
                        <a:pt x="402" y="192"/>
                      </a:lnTo>
                      <a:lnTo>
                        <a:pt x="406" y="194"/>
                      </a:lnTo>
                      <a:lnTo>
                        <a:pt x="410" y="196"/>
                      </a:lnTo>
                      <a:lnTo>
                        <a:pt x="416" y="194"/>
                      </a:lnTo>
                      <a:lnTo>
                        <a:pt x="420" y="190"/>
                      </a:lnTo>
                      <a:lnTo>
                        <a:pt x="428" y="184"/>
                      </a:lnTo>
                      <a:lnTo>
                        <a:pt x="438" y="180"/>
                      </a:lnTo>
                      <a:lnTo>
                        <a:pt x="448" y="176"/>
                      </a:lnTo>
                      <a:lnTo>
                        <a:pt x="468" y="172"/>
                      </a:lnTo>
                      <a:lnTo>
                        <a:pt x="468" y="180"/>
                      </a:lnTo>
                      <a:lnTo>
                        <a:pt x="462" y="190"/>
                      </a:lnTo>
                      <a:lnTo>
                        <a:pt x="456" y="200"/>
                      </a:lnTo>
                      <a:lnTo>
                        <a:pt x="448" y="222"/>
                      </a:lnTo>
                      <a:lnTo>
                        <a:pt x="454" y="218"/>
                      </a:lnTo>
                      <a:lnTo>
                        <a:pt x="460" y="214"/>
                      </a:lnTo>
                      <a:lnTo>
                        <a:pt x="466" y="208"/>
                      </a:lnTo>
                      <a:lnTo>
                        <a:pt x="474" y="208"/>
                      </a:lnTo>
                      <a:lnTo>
                        <a:pt x="482" y="208"/>
                      </a:lnTo>
                      <a:lnTo>
                        <a:pt x="486" y="210"/>
                      </a:lnTo>
                      <a:lnTo>
                        <a:pt x="492" y="212"/>
                      </a:lnTo>
                      <a:lnTo>
                        <a:pt x="500" y="214"/>
                      </a:lnTo>
                      <a:lnTo>
                        <a:pt x="512" y="212"/>
                      </a:lnTo>
                      <a:lnTo>
                        <a:pt x="522" y="210"/>
                      </a:lnTo>
                      <a:lnTo>
                        <a:pt x="532" y="208"/>
                      </a:lnTo>
                      <a:lnTo>
                        <a:pt x="544" y="206"/>
                      </a:lnTo>
                      <a:lnTo>
                        <a:pt x="556" y="208"/>
                      </a:lnTo>
                      <a:lnTo>
                        <a:pt x="562" y="212"/>
                      </a:lnTo>
                      <a:lnTo>
                        <a:pt x="568" y="218"/>
                      </a:lnTo>
                      <a:lnTo>
                        <a:pt x="572" y="226"/>
                      </a:lnTo>
                      <a:lnTo>
                        <a:pt x="576" y="234"/>
                      </a:lnTo>
                      <a:lnTo>
                        <a:pt x="582" y="242"/>
                      </a:lnTo>
                      <a:lnTo>
                        <a:pt x="588" y="246"/>
                      </a:lnTo>
                      <a:lnTo>
                        <a:pt x="596" y="250"/>
                      </a:lnTo>
                      <a:lnTo>
                        <a:pt x="606" y="254"/>
                      </a:lnTo>
                      <a:lnTo>
                        <a:pt x="614" y="260"/>
                      </a:lnTo>
                      <a:lnTo>
                        <a:pt x="622" y="270"/>
                      </a:lnTo>
                      <a:lnTo>
                        <a:pt x="624" y="276"/>
                      </a:lnTo>
                      <a:lnTo>
                        <a:pt x="624" y="282"/>
                      </a:lnTo>
                      <a:lnTo>
                        <a:pt x="608" y="348"/>
                      </a:lnTo>
                      <a:lnTo>
                        <a:pt x="606" y="352"/>
                      </a:lnTo>
                      <a:lnTo>
                        <a:pt x="580" y="322"/>
                      </a:lnTo>
                      <a:lnTo>
                        <a:pt x="338" y="480"/>
                      </a:lnTo>
                      <a:lnTo>
                        <a:pt x="336" y="472"/>
                      </a:lnTo>
                      <a:lnTo>
                        <a:pt x="332" y="464"/>
                      </a:lnTo>
                      <a:lnTo>
                        <a:pt x="326" y="460"/>
                      </a:lnTo>
                      <a:lnTo>
                        <a:pt x="320" y="458"/>
                      </a:lnTo>
                      <a:lnTo>
                        <a:pt x="314" y="454"/>
                      </a:lnTo>
                      <a:lnTo>
                        <a:pt x="312" y="452"/>
                      </a:lnTo>
                      <a:lnTo>
                        <a:pt x="312" y="450"/>
                      </a:lnTo>
                      <a:lnTo>
                        <a:pt x="312" y="446"/>
                      </a:lnTo>
                      <a:lnTo>
                        <a:pt x="314" y="444"/>
                      </a:lnTo>
                      <a:lnTo>
                        <a:pt x="320" y="442"/>
                      </a:lnTo>
                      <a:lnTo>
                        <a:pt x="324" y="438"/>
                      </a:lnTo>
                      <a:lnTo>
                        <a:pt x="326" y="436"/>
                      </a:lnTo>
                      <a:lnTo>
                        <a:pt x="326" y="434"/>
                      </a:lnTo>
                      <a:lnTo>
                        <a:pt x="326" y="430"/>
                      </a:lnTo>
                      <a:lnTo>
                        <a:pt x="324" y="428"/>
                      </a:lnTo>
                      <a:lnTo>
                        <a:pt x="320" y="428"/>
                      </a:lnTo>
                      <a:lnTo>
                        <a:pt x="314" y="430"/>
                      </a:lnTo>
                      <a:lnTo>
                        <a:pt x="306" y="436"/>
                      </a:lnTo>
                      <a:lnTo>
                        <a:pt x="300" y="442"/>
                      </a:lnTo>
                      <a:lnTo>
                        <a:pt x="298" y="450"/>
                      </a:lnTo>
                      <a:lnTo>
                        <a:pt x="300" y="456"/>
                      </a:lnTo>
                      <a:lnTo>
                        <a:pt x="304" y="462"/>
                      </a:lnTo>
                      <a:lnTo>
                        <a:pt x="314" y="468"/>
                      </a:lnTo>
                      <a:lnTo>
                        <a:pt x="316" y="472"/>
                      </a:lnTo>
                      <a:lnTo>
                        <a:pt x="316" y="476"/>
                      </a:lnTo>
                      <a:lnTo>
                        <a:pt x="316" y="486"/>
                      </a:lnTo>
                      <a:lnTo>
                        <a:pt x="318" y="492"/>
                      </a:lnTo>
                      <a:lnTo>
                        <a:pt x="322" y="498"/>
                      </a:lnTo>
                      <a:lnTo>
                        <a:pt x="326" y="506"/>
                      </a:lnTo>
                      <a:lnTo>
                        <a:pt x="328" y="514"/>
                      </a:lnTo>
                      <a:lnTo>
                        <a:pt x="324" y="518"/>
                      </a:lnTo>
                      <a:lnTo>
                        <a:pt x="320" y="522"/>
                      </a:lnTo>
                      <a:lnTo>
                        <a:pt x="314" y="522"/>
                      </a:lnTo>
                      <a:lnTo>
                        <a:pt x="312" y="520"/>
                      </a:lnTo>
                      <a:lnTo>
                        <a:pt x="308" y="516"/>
                      </a:lnTo>
                      <a:lnTo>
                        <a:pt x="304" y="516"/>
                      </a:lnTo>
                      <a:lnTo>
                        <a:pt x="302" y="516"/>
                      </a:lnTo>
                      <a:lnTo>
                        <a:pt x="300" y="518"/>
                      </a:lnTo>
                      <a:lnTo>
                        <a:pt x="298" y="520"/>
                      </a:lnTo>
                      <a:lnTo>
                        <a:pt x="296" y="520"/>
                      </a:lnTo>
                      <a:lnTo>
                        <a:pt x="290" y="518"/>
                      </a:lnTo>
                      <a:lnTo>
                        <a:pt x="288" y="514"/>
                      </a:lnTo>
                      <a:lnTo>
                        <a:pt x="284" y="510"/>
                      </a:lnTo>
                      <a:lnTo>
                        <a:pt x="280" y="508"/>
                      </a:lnTo>
                      <a:lnTo>
                        <a:pt x="276" y="510"/>
                      </a:lnTo>
                      <a:lnTo>
                        <a:pt x="272" y="514"/>
                      </a:lnTo>
                      <a:lnTo>
                        <a:pt x="270" y="520"/>
                      </a:lnTo>
                      <a:lnTo>
                        <a:pt x="266" y="518"/>
                      </a:lnTo>
                      <a:lnTo>
                        <a:pt x="262" y="516"/>
                      </a:lnTo>
                      <a:lnTo>
                        <a:pt x="244" y="516"/>
                      </a:lnTo>
                      <a:lnTo>
                        <a:pt x="240" y="518"/>
                      </a:lnTo>
                      <a:lnTo>
                        <a:pt x="236" y="520"/>
                      </a:lnTo>
                      <a:lnTo>
                        <a:pt x="234" y="518"/>
                      </a:lnTo>
                      <a:lnTo>
                        <a:pt x="234" y="514"/>
                      </a:lnTo>
                      <a:lnTo>
                        <a:pt x="232" y="508"/>
                      </a:lnTo>
                      <a:lnTo>
                        <a:pt x="230" y="506"/>
                      </a:lnTo>
                      <a:lnTo>
                        <a:pt x="226" y="504"/>
                      </a:lnTo>
                      <a:lnTo>
                        <a:pt x="224" y="502"/>
                      </a:lnTo>
                      <a:lnTo>
                        <a:pt x="222" y="498"/>
                      </a:lnTo>
                      <a:lnTo>
                        <a:pt x="222" y="486"/>
                      </a:lnTo>
                      <a:lnTo>
                        <a:pt x="222" y="476"/>
                      </a:lnTo>
                      <a:lnTo>
                        <a:pt x="214" y="476"/>
                      </a:lnTo>
                      <a:lnTo>
                        <a:pt x="208" y="478"/>
                      </a:lnTo>
                      <a:lnTo>
                        <a:pt x="206" y="480"/>
                      </a:lnTo>
                      <a:lnTo>
                        <a:pt x="204" y="490"/>
                      </a:lnTo>
                      <a:lnTo>
                        <a:pt x="202" y="500"/>
                      </a:lnTo>
                      <a:lnTo>
                        <a:pt x="200" y="502"/>
                      </a:lnTo>
                      <a:lnTo>
                        <a:pt x="196" y="504"/>
                      </a:lnTo>
                      <a:lnTo>
                        <a:pt x="186" y="496"/>
                      </a:lnTo>
                      <a:lnTo>
                        <a:pt x="178" y="492"/>
                      </a:lnTo>
                      <a:lnTo>
                        <a:pt x="176" y="488"/>
                      </a:lnTo>
                      <a:lnTo>
                        <a:pt x="176" y="484"/>
                      </a:lnTo>
                      <a:lnTo>
                        <a:pt x="178" y="482"/>
                      </a:lnTo>
                      <a:lnTo>
                        <a:pt x="180" y="480"/>
                      </a:lnTo>
                      <a:lnTo>
                        <a:pt x="180" y="478"/>
                      </a:lnTo>
                      <a:lnTo>
                        <a:pt x="180" y="474"/>
                      </a:lnTo>
                      <a:lnTo>
                        <a:pt x="178" y="472"/>
                      </a:lnTo>
                      <a:lnTo>
                        <a:pt x="176" y="470"/>
                      </a:lnTo>
                      <a:lnTo>
                        <a:pt x="176" y="466"/>
                      </a:lnTo>
                      <a:lnTo>
                        <a:pt x="176" y="460"/>
                      </a:lnTo>
                      <a:lnTo>
                        <a:pt x="178" y="458"/>
                      </a:lnTo>
                      <a:lnTo>
                        <a:pt x="170" y="454"/>
                      </a:lnTo>
                      <a:lnTo>
                        <a:pt x="162" y="452"/>
                      </a:lnTo>
                      <a:lnTo>
                        <a:pt x="154" y="450"/>
                      </a:lnTo>
                      <a:lnTo>
                        <a:pt x="144" y="448"/>
                      </a:lnTo>
                      <a:lnTo>
                        <a:pt x="138" y="444"/>
                      </a:lnTo>
                      <a:lnTo>
                        <a:pt x="134" y="436"/>
                      </a:lnTo>
                      <a:lnTo>
                        <a:pt x="130" y="430"/>
                      </a:lnTo>
                      <a:lnTo>
                        <a:pt x="126" y="424"/>
                      </a:lnTo>
                      <a:lnTo>
                        <a:pt x="120" y="420"/>
                      </a:lnTo>
                      <a:lnTo>
                        <a:pt x="116" y="418"/>
                      </a:lnTo>
                      <a:lnTo>
                        <a:pt x="116" y="414"/>
                      </a:lnTo>
                      <a:lnTo>
                        <a:pt x="118" y="408"/>
                      </a:lnTo>
                      <a:lnTo>
                        <a:pt x="122" y="400"/>
                      </a:lnTo>
                      <a:lnTo>
                        <a:pt x="128" y="394"/>
                      </a:lnTo>
                      <a:lnTo>
                        <a:pt x="130" y="388"/>
                      </a:lnTo>
                      <a:lnTo>
                        <a:pt x="124" y="386"/>
                      </a:lnTo>
                      <a:lnTo>
                        <a:pt x="120" y="382"/>
                      </a:lnTo>
                      <a:lnTo>
                        <a:pt x="116" y="378"/>
                      </a:lnTo>
                      <a:lnTo>
                        <a:pt x="112" y="376"/>
                      </a:lnTo>
                      <a:lnTo>
                        <a:pt x="112" y="370"/>
                      </a:lnTo>
                      <a:lnTo>
                        <a:pt x="118" y="370"/>
                      </a:lnTo>
                      <a:lnTo>
                        <a:pt x="122" y="370"/>
                      </a:lnTo>
                      <a:lnTo>
                        <a:pt x="128" y="372"/>
                      </a:lnTo>
                      <a:lnTo>
                        <a:pt x="132" y="374"/>
                      </a:lnTo>
                      <a:lnTo>
                        <a:pt x="136" y="376"/>
                      </a:lnTo>
                      <a:lnTo>
                        <a:pt x="144" y="376"/>
                      </a:lnTo>
                      <a:lnTo>
                        <a:pt x="142" y="366"/>
                      </a:lnTo>
                      <a:lnTo>
                        <a:pt x="138" y="358"/>
                      </a:lnTo>
                      <a:lnTo>
                        <a:pt x="128" y="346"/>
                      </a:lnTo>
                      <a:lnTo>
                        <a:pt x="132" y="346"/>
                      </a:lnTo>
                      <a:lnTo>
                        <a:pt x="140" y="346"/>
                      </a:lnTo>
                      <a:lnTo>
                        <a:pt x="146" y="350"/>
                      </a:lnTo>
                      <a:lnTo>
                        <a:pt x="152" y="354"/>
                      </a:lnTo>
                      <a:lnTo>
                        <a:pt x="160" y="354"/>
                      </a:lnTo>
                      <a:lnTo>
                        <a:pt x="168" y="354"/>
                      </a:lnTo>
                      <a:lnTo>
                        <a:pt x="174" y="352"/>
                      </a:lnTo>
                      <a:lnTo>
                        <a:pt x="184" y="346"/>
                      </a:lnTo>
                      <a:lnTo>
                        <a:pt x="192" y="340"/>
                      </a:lnTo>
                      <a:lnTo>
                        <a:pt x="198" y="338"/>
                      </a:lnTo>
                      <a:lnTo>
                        <a:pt x="204" y="336"/>
                      </a:lnTo>
                      <a:lnTo>
                        <a:pt x="208" y="336"/>
                      </a:lnTo>
                      <a:lnTo>
                        <a:pt x="212" y="334"/>
                      </a:lnTo>
                      <a:lnTo>
                        <a:pt x="214" y="330"/>
                      </a:lnTo>
                      <a:lnTo>
                        <a:pt x="218" y="324"/>
                      </a:lnTo>
                      <a:lnTo>
                        <a:pt x="220" y="322"/>
                      </a:lnTo>
                      <a:lnTo>
                        <a:pt x="224" y="322"/>
                      </a:lnTo>
                      <a:lnTo>
                        <a:pt x="242" y="322"/>
                      </a:lnTo>
                      <a:lnTo>
                        <a:pt x="242" y="316"/>
                      </a:lnTo>
                      <a:lnTo>
                        <a:pt x="238" y="312"/>
                      </a:lnTo>
                      <a:lnTo>
                        <a:pt x="236" y="306"/>
                      </a:lnTo>
                      <a:lnTo>
                        <a:pt x="236" y="304"/>
                      </a:lnTo>
                      <a:lnTo>
                        <a:pt x="238" y="302"/>
                      </a:lnTo>
                      <a:lnTo>
                        <a:pt x="240" y="298"/>
                      </a:lnTo>
                      <a:lnTo>
                        <a:pt x="240" y="296"/>
                      </a:lnTo>
                      <a:lnTo>
                        <a:pt x="240" y="290"/>
                      </a:lnTo>
                      <a:lnTo>
                        <a:pt x="238" y="284"/>
                      </a:lnTo>
                      <a:lnTo>
                        <a:pt x="230" y="274"/>
                      </a:lnTo>
                      <a:lnTo>
                        <a:pt x="212" y="260"/>
                      </a:lnTo>
                      <a:lnTo>
                        <a:pt x="208" y="258"/>
                      </a:lnTo>
                      <a:lnTo>
                        <a:pt x="204" y="256"/>
                      </a:lnTo>
                      <a:lnTo>
                        <a:pt x="202" y="254"/>
                      </a:lnTo>
                      <a:lnTo>
                        <a:pt x="200" y="252"/>
                      </a:lnTo>
                      <a:lnTo>
                        <a:pt x="200" y="248"/>
                      </a:lnTo>
                      <a:lnTo>
                        <a:pt x="202" y="244"/>
                      </a:lnTo>
                      <a:lnTo>
                        <a:pt x="206" y="238"/>
                      </a:lnTo>
                      <a:lnTo>
                        <a:pt x="186" y="236"/>
                      </a:lnTo>
                      <a:lnTo>
                        <a:pt x="176" y="232"/>
                      </a:lnTo>
                      <a:lnTo>
                        <a:pt x="172" y="230"/>
                      </a:lnTo>
                      <a:lnTo>
                        <a:pt x="170" y="228"/>
                      </a:lnTo>
                      <a:lnTo>
                        <a:pt x="176" y="224"/>
                      </a:lnTo>
                      <a:lnTo>
                        <a:pt x="180" y="220"/>
                      </a:lnTo>
                      <a:lnTo>
                        <a:pt x="166" y="210"/>
                      </a:lnTo>
                      <a:lnTo>
                        <a:pt x="160" y="204"/>
                      </a:lnTo>
                      <a:lnTo>
                        <a:pt x="158" y="200"/>
                      </a:lnTo>
                      <a:lnTo>
                        <a:pt x="158" y="194"/>
                      </a:lnTo>
                      <a:lnTo>
                        <a:pt x="156" y="182"/>
                      </a:lnTo>
                      <a:lnTo>
                        <a:pt x="152" y="168"/>
                      </a:lnTo>
                      <a:lnTo>
                        <a:pt x="146" y="156"/>
                      </a:lnTo>
                      <a:lnTo>
                        <a:pt x="140" y="146"/>
                      </a:lnTo>
                      <a:lnTo>
                        <a:pt x="136" y="144"/>
                      </a:lnTo>
                      <a:lnTo>
                        <a:pt x="134" y="144"/>
                      </a:lnTo>
                      <a:lnTo>
                        <a:pt x="130" y="144"/>
                      </a:lnTo>
                      <a:lnTo>
                        <a:pt x="126" y="144"/>
                      </a:lnTo>
                      <a:lnTo>
                        <a:pt x="116" y="142"/>
                      </a:lnTo>
                      <a:lnTo>
                        <a:pt x="108" y="136"/>
                      </a:lnTo>
                      <a:lnTo>
                        <a:pt x="102" y="130"/>
                      </a:lnTo>
                      <a:lnTo>
                        <a:pt x="100" y="120"/>
                      </a:lnTo>
                      <a:lnTo>
                        <a:pt x="100" y="116"/>
                      </a:lnTo>
                      <a:lnTo>
                        <a:pt x="102" y="112"/>
                      </a:lnTo>
                      <a:lnTo>
                        <a:pt x="104" y="108"/>
                      </a:lnTo>
                      <a:lnTo>
                        <a:pt x="104" y="106"/>
                      </a:lnTo>
                      <a:lnTo>
                        <a:pt x="104" y="104"/>
                      </a:lnTo>
                      <a:lnTo>
                        <a:pt x="102" y="102"/>
                      </a:lnTo>
                      <a:lnTo>
                        <a:pt x="96" y="100"/>
                      </a:lnTo>
                      <a:lnTo>
                        <a:pt x="92" y="100"/>
                      </a:lnTo>
                      <a:lnTo>
                        <a:pt x="90" y="98"/>
                      </a:lnTo>
                      <a:lnTo>
                        <a:pt x="90" y="96"/>
                      </a:lnTo>
                      <a:lnTo>
                        <a:pt x="92" y="92"/>
                      </a:lnTo>
                      <a:lnTo>
                        <a:pt x="96" y="88"/>
                      </a:lnTo>
                      <a:lnTo>
                        <a:pt x="102" y="84"/>
                      </a:lnTo>
                      <a:lnTo>
                        <a:pt x="104" y="82"/>
                      </a:lnTo>
                      <a:lnTo>
                        <a:pt x="104" y="80"/>
                      </a:lnTo>
                      <a:lnTo>
                        <a:pt x="104" y="78"/>
                      </a:lnTo>
                      <a:lnTo>
                        <a:pt x="102" y="76"/>
                      </a:lnTo>
                      <a:lnTo>
                        <a:pt x="96" y="76"/>
                      </a:lnTo>
                      <a:lnTo>
                        <a:pt x="94" y="78"/>
                      </a:lnTo>
                      <a:lnTo>
                        <a:pt x="90" y="78"/>
                      </a:lnTo>
                      <a:lnTo>
                        <a:pt x="88" y="84"/>
                      </a:lnTo>
                      <a:lnTo>
                        <a:pt x="86" y="90"/>
                      </a:lnTo>
                      <a:lnTo>
                        <a:pt x="84" y="92"/>
                      </a:lnTo>
                      <a:lnTo>
                        <a:pt x="82" y="92"/>
                      </a:lnTo>
                      <a:lnTo>
                        <a:pt x="64" y="92"/>
                      </a:lnTo>
                      <a:lnTo>
                        <a:pt x="58" y="92"/>
                      </a:lnTo>
                      <a:lnTo>
                        <a:pt x="56" y="90"/>
                      </a:lnTo>
                      <a:lnTo>
                        <a:pt x="56" y="88"/>
                      </a:lnTo>
                      <a:lnTo>
                        <a:pt x="56" y="86"/>
                      </a:lnTo>
                      <a:lnTo>
                        <a:pt x="60" y="82"/>
                      </a:lnTo>
                      <a:lnTo>
                        <a:pt x="68" y="80"/>
                      </a:lnTo>
                      <a:lnTo>
                        <a:pt x="58" y="70"/>
                      </a:lnTo>
                      <a:lnTo>
                        <a:pt x="54" y="64"/>
                      </a:lnTo>
                      <a:lnTo>
                        <a:pt x="52" y="56"/>
                      </a:lnTo>
                      <a:lnTo>
                        <a:pt x="48" y="56"/>
                      </a:lnTo>
                      <a:lnTo>
                        <a:pt x="46" y="58"/>
                      </a:lnTo>
                      <a:lnTo>
                        <a:pt x="44" y="58"/>
                      </a:lnTo>
                      <a:lnTo>
                        <a:pt x="40" y="60"/>
                      </a:lnTo>
                      <a:lnTo>
                        <a:pt x="36" y="58"/>
                      </a:lnTo>
                      <a:lnTo>
                        <a:pt x="32" y="54"/>
                      </a:lnTo>
                      <a:lnTo>
                        <a:pt x="24" y="40"/>
                      </a:lnTo>
                      <a:lnTo>
                        <a:pt x="18" y="24"/>
                      </a:lnTo>
                      <a:lnTo>
                        <a:pt x="14" y="18"/>
                      </a:lnTo>
                      <a:lnTo>
                        <a:pt x="10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9" name="Group 120">
                <a:extLst>
                  <a:ext uri="{FF2B5EF4-FFF2-40B4-BE49-F238E27FC236}">
                    <a16:creationId xmlns:a16="http://schemas.microsoft.com/office/drawing/2014/main" id="{2AD486F2-4A9E-6AAD-6613-AFB0201E86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1240" y="2408086"/>
                <a:ext cx="1967655" cy="1982781"/>
                <a:chOff x="3772" y="1435"/>
                <a:chExt cx="1038" cy="1181"/>
              </a:xfrm>
              <a:solidFill>
                <a:srgbClr val="8FEEFF"/>
              </a:solidFill>
            </p:grpSpPr>
            <p:sp>
              <p:nvSpPr>
                <p:cNvPr id="205" name="Freeform 121">
                  <a:extLst>
                    <a:ext uri="{FF2B5EF4-FFF2-40B4-BE49-F238E27FC236}">
                      <a16:creationId xmlns:a16="http://schemas.microsoft.com/office/drawing/2014/main" id="{382A4552-C69E-551A-36FE-72F0FC4BD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503"/>
                  <a:ext cx="1038" cy="1109"/>
                </a:xfrm>
                <a:custGeom>
                  <a:avLst/>
                  <a:gdLst>
                    <a:gd name="T0" fmla="*/ 448 w 1038"/>
                    <a:gd name="T1" fmla="*/ 70 h 1109"/>
                    <a:gd name="T2" fmla="*/ 444 w 1038"/>
                    <a:gd name="T3" fmla="*/ 120 h 1109"/>
                    <a:gd name="T4" fmla="*/ 412 w 1038"/>
                    <a:gd name="T5" fmla="*/ 168 h 1109"/>
                    <a:gd name="T6" fmla="*/ 360 w 1038"/>
                    <a:gd name="T7" fmla="*/ 154 h 1109"/>
                    <a:gd name="T8" fmla="*/ 330 w 1038"/>
                    <a:gd name="T9" fmla="*/ 142 h 1109"/>
                    <a:gd name="T10" fmla="*/ 314 w 1038"/>
                    <a:gd name="T11" fmla="*/ 112 h 1109"/>
                    <a:gd name="T12" fmla="*/ 292 w 1038"/>
                    <a:gd name="T13" fmla="*/ 54 h 1109"/>
                    <a:gd name="T14" fmla="*/ 266 w 1038"/>
                    <a:gd name="T15" fmla="*/ 52 h 1109"/>
                    <a:gd name="T16" fmla="*/ 208 w 1038"/>
                    <a:gd name="T17" fmla="*/ 42 h 1109"/>
                    <a:gd name="T18" fmla="*/ 108 w 1038"/>
                    <a:gd name="T19" fmla="*/ 34 h 1109"/>
                    <a:gd name="T20" fmla="*/ 8 w 1038"/>
                    <a:gd name="T21" fmla="*/ 60 h 1109"/>
                    <a:gd name="T22" fmla="*/ 30 w 1038"/>
                    <a:gd name="T23" fmla="*/ 116 h 1109"/>
                    <a:gd name="T24" fmla="*/ 30 w 1038"/>
                    <a:gd name="T25" fmla="*/ 162 h 1109"/>
                    <a:gd name="T26" fmla="*/ 56 w 1038"/>
                    <a:gd name="T27" fmla="*/ 178 h 1109"/>
                    <a:gd name="T28" fmla="*/ 76 w 1038"/>
                    <a:gd name="T29" fmla="*/ 230 h 1109"/>
                    <a:gd name="T30" fmla="*/ 62 w 1038"/>
                    <a:gd name="T31" fmla="*/ 288 h 1109"/>
                    <a:gd name="T32" fmla="*/ 126 w 1038"/>
                    <a:gd name="T33" fmla="*/ 332 h 1109"/>
                    <a:gd name="T34" fmla="*/ 176 w 1038"/>
                    <a:gd name="T35" fmla="*/ 466 h 1109"/>
                    <a:gd name="T36" fmla="*/ 112 w 1038"/>
                    <a:gd name="T37" fmla="*/ 560 h 1109"/>
                    <a:gd name="T38" fmla="*/ 166 w 1038"/>
                    <a:gd name="T39" fmla="*/ 648 h 1109"/>
                    <a:gd name="T40" fmla="*/ 198 w 1038"/>
                    <a:gd name="T41" fmla="*/ 737 h 1109"/>
                    <a:gd name="T42" fmla="*/ 176 w 1038"/>
                    <a:gd name="T43" fmla="*/ 761 h 1109"/>
                    <a:gd name="T44" fmla="*/ 300 w 1038"/>
                    <a:gd name="T45" fmla="*/ 1077 h 1109"/>
                    <a:gd name="T46" fmla="*/ 362 w 1038"/>
                    <a:gd name="T47" fmla="*/ 1079 h 1109"/>
                    <a:gd name="T48" fmla="*/ 416 w 1038"/>
                    <a:gd name="T49" fmla="*/ 1103 h 1109"/>
                    <a:gd name="T50" fmla="*/ 458 w 1038"/>
                    <a:gd name="T51" fmla="*/ 1103 h 1109"/>
                    <a:gd name="T52" fmla="*/ 522 w 1038"/>
                    <a:gd name="T53" fmla="*/ 1091 h 1109"/>
                    <a:gd name="T54" fmla="*/ 568 w 1038"/>
                    <a:gd name="T55" fmla="*/ 1009 h 1109"/>
                    <a:gd name="T56" fmla="*/ 620 w 1038"/>
                    <a:gd name="T57" fmla="*/ 941 h 1109"/>
                    <a:gd name="T58" fmla="*/ 656 w 1038"/>
                    <a:gd name="T59" fmla="*/ 823 h 1109"/>
                    <a:gd name="T60" fmla="*/ 714 w 1038"/>
                    <a:gd name="T61" fmla="*/ 707 h 1109"/>
                    <a:gd name="T62" fmla="*/ 770 w 1038"/>
                    <a:gd name="T63" fmla="*/ 604 h 1109"/>
                    <a:gd name="T64" fmla="*/ 890 w 1038"/>
                    <a:gd name="T65" fmla="*/ 540 h 1109"/>
                    <a:gd name="T66" fmla="*/ 980 w 1038"/>
                    <a:gd name="T67" fmla="*/ 446 h 1109"/>
                    <a:gd name="T68" fmla="*/ 1038 w 1038"/>
                    <a:gd name="T69" fmla="*/ 342 h 1109"/>
                    <a:gd name="T70" fmla="*/ 742 w 1038"/>
                    <a:gd name="T71" fmla="*/ 446 h 1109"/>
                    <a:gd name="T72" fmla="*/ 754 w 1038"/>
                    <a:gd name="T73" fmla="*/ 422 h 1109"/>
                    <a:gd name="T74" fmla="*/ 746 w 1038"/>
                    <a:gd name="T75" fmla="*/ 466 h 1109"/>
                    <a:gd name="T76" fmla="*/ 744 w 1038"/>
                    <a:gd name="T77" fmla="*/ 516 h 1109"/>
                    <a:gd name="T78" fmla="*/ 718 w 1038"/>
                    <a:gd name="T79" fmla="*/ 508 h 1109"/>
                    <a:gd name="T80" fmla="*/ 670 w 1038"/>
                    <a:gd name="T81" fmla="*/ 512 h 1109"/>
                    <a:gd name="T82" fmla="*/ 652 w 1038"/>
                    <a:gd name="T83" fmla="*/ 480 h 1109"/>
                    <a:gd name="T84" fmla="*/ 616 w 1038"/>
                    <a:gd name="T85" fmla="*/ 490 h 1109"/>
                    <a:gd name="T86" fmla="*/ 606 w 1038"/>
                    <a:gd name="T87" fmla="*/ 464 h 1109"/>
                    <a:gd name="T88" fmla="*/ 564 w 1038"/>
                    <a:gd name="T89" fmla="*/ 430 h 1109"/>
                    <a:gd name="T90" fmla="*/ 560 w 1038"/>
                    <a:gd name="T91" fmla="*/ 382 h 1109"/>
                    <a:gd name="T92" fmla="*/ 562 w 1038"/>
                    <a:gd name="T93" fmla="*/ 368 h 1109"/>
                    <a:gd name="T94" fmla="*/ 582 w 1038"/>
                    <a:gd name="T95" fmla="*/ 348 h 1109"/>
                    <a:gd name="T96" fmla="*/ 642 w 1038"/>
                    <a:gd name="T97" fmla="*/ 328 h 1109"/>
                    <a:gd name="T98" fmla="*/ 666 w 1038"/>
                    <a:gd name="T99" fmla="*/ 298 h 1109"/>
                    <a:gd name="T100" fmla="*/ 634 w 1038"/>
                    <a:gd name="T101" fmla="*/ 250 h 1109"/>
                    <a:gd name="T102" fmla="*/ 600 w 1038"/>
                    <a:gd name="T103" fmla="*/ 222 h 1109"/>
                    <a:gd name="T104" fmla="*/ 576 w 1038"/>
                    <a:gd name="T105" fmla="*/ 150 h 1109"/>
                    <a:gd name="T106" fmla="*/ 530 w 1038"/>
                    <a:gd name="T107" fmla="*/ 114 h 1109"/>
                    <a:gd name="T108" fmla="*/ 520 w 1038"/>
                    <a:gd name="T109" fmla="*/ 92 h 1109"/>
                    <a:gd name="T110" fmla="*/ 526 w 1038"/>
                    <a:gd name="T111" fmla="*/ 70 h 1109"/>
                    <a:gd name="T112" fmla="*/ 486 w 1038"/>
                    <a:gd name="T113" fmla="*/ 84 h 1109"/>
                    <a:gd name="T114" fmla="*/ 476 w 1038"/>
                    <a:gd name="T115" fmla="*/ 52 h 1109"/>
                    <a:gd name="T116" fmla="*/ 442 w 1038"/>
                    <a:gd name="T117" fmla="*/ 8 h 110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38"/>
                    <a:gd name="T178" fmla="*/ 0 h 1109"/>
                    <a:gd name="T179" fmla="*/ 1038 w 1038"/>
                    <a:gd name="T180" fmla="*/ 1109 h 110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38" h="1109">
                      <a:moveTo>
                        <a:pt x="430" y="0"/>
                      </a:moveTo>
                      <a:lnTo>
                        <a:pt x="432" y="10"/>
                      </a:lnTo>
                      <a:lnTo>
                        <a:pt x="436" y="18"/>
                      </a:lnTo>
                      <a:lnTo>
                        <a:pt x="438" y="26"/>
                      </a:lnTo>
                      <a:lnTo>
                        <a:pt x="440" y="32"/>
                      </a:lnTo>
                      <a:lnTo>
                        <a:pt x="440" y="46"/>
                      </a:lnTo>
                      <a:lnTo>
                        <a:pt x="440" y="54"/>
                      </a:lnTo>
                      <a:lnTo>
                        <a:pt x="442" y="60"/>
                      </a:lnTo>
                      <a:lnTo>
                        <a:pt x="448" y="70"/>
                      </a:lnTo>
                      <a:lnTo>
                        <a:pt x="452" y="82"/>
                      </a:lnTo>
                      <a:lnTo>
                        <a:pt x="454" y="88"/>
                      </a:lnTo>
                      <a:lnTo>
                        <a:pt x="454" y="96"/>
                      </a:lnTo>
                      <a:lnTo>
                        <a:pt x="454" y="106"/>
                      </a:lnTo>
                      <a:lnTo>
                        <a:pt x="454" y="112"/>
                      </a:lnTo>
                      <a:lnTo>
                        <a:pt x="452" y="116"/>
                      </a:lnTo>
                      <a:lnTo>
                        <a:pt x="450" y="118"/>
                      </a:lnTo>
                      <a:lnTo>
                        <a:pt x="448" y="118"/>
                      </a:lnTo>
                      <a:lnTo>
                        <a:pt x="444" y="120"/>
                      </a:lnTo>
                      <a:lnTo>
                        <a:pt x="442" y="124"/>
                      </a:lnTo>
                      <a:lnTo>
                        <a:pt x="442" y="138"/>
                      </a:lnTo>
                      <a:lnTo>
                        <a:pt x="440" y="154"/>
                      </a:lnTo>
                      <a:lnTo>
                        <a:pt x="438" y="162"/>
                      </a:lnTo>
                      <a:lnTo>
                        <a:pt x="434" y="166"/>
                      </a:lnTo>
                      <a:lnTo>
                        <a:pt x="430" y="170"/>
                      </a:lnTo>
                      <a:lnTo>
                        <a:pt x="422" y="172"/>
                      </a:lnTo>
                      <a:lnTo>
                        <a:pt x="416" y="170"/>
                      </a:lnTo>
                      <a:lnTo>
                        <a:pt x="412" y="168"/>
                      </a:lnTo>
                      <a:lnTo>
                        <a:pt x="404" y="164"/>
                      </a:lnTo>
                      <a:lnTo>
                        <a:pt x="402" y="166"/>
                      </a:lnTo>
                      <a:lnTo>
                        <a:pt x="398" y="168"/>
                      </a:lnTo>
                      <a:lnTo>
                        <a:pt x="392" y="166"/>
                      </a:lnTo>
                      <a:lnTo>
                        <a:pt x="386" y="162"/>
                      </a:lnTo>
                      <a:lnTo>
                        <a:pt x="380" y="156"/>
                      </a:lnTo>
                      <a:lnTo>
                        <a:pt x="376" y="156"/>
                      </a:lnTo>
                      <a:lnTo>
                        <a:pt x="372" y="154"/>
                      </a:lnTo>
                      <a:lnTo>
                        <a:pt x="360" y="154"/>
                      </a:lnTo>
                      <a:lnTo>
                        <a:pt x="354" y="152"/>
                      </a:lnTo>
                      <a:lnTo>
                        <a:pt x="350" y="148"/>
                      </a:lnTo>
                      <a:lnTo>
                        <a:pt x="348" y="142"/>
                      </a:lnTo>
                      <a:lnTo>
                        <a:pt x="346" y="140"/>
                      </a:lnTo>
                      <a:lnTo>
                        <a:pt x="342" y="138"/>
                      </a:lnTo>
                      <a:lnTo>
                        <a:pt x="338" y="140"/>
                      </a:lnTo>
                      <a:lnTo>
                        <a:pt x="336" y="140"/>
                      </a:lnTo>
                      <a:lnTo>
                        <a:pt x="334" y="142"/>
                      </a:lnTo>
                      <a:lnTo>
                        <a:pt x="330" y="142"/>
                      </a:lnTo>
                      <a:lnTo>
                        <a:pt x="326" y="142"/>
                      </a:lnTo>
                      <a:lnTo>
                        <a:pt x="324" y="140"/>
                      </a:lnTo>
                      <a:lnTo>
                        <a:pt x="322" y="138"/>
                      </a:lnTo>
                      <a:lnTo>
                        <a:pt x="322" y="132"/>
                      </a:lnTo>
                      <a:lnTo>
                        <a:pt x="322" y="126"/>
                      </a:lnTo>
                      <a:lnTo>
                        <a:pt x="322" y="122"/>
                      </a:lnTo>
                      <a:lnTo>
                        <a:pt x="320" y="116"/>
                      </a:lnTo>
                      <a:lnTo>
                        <a:pt x="318" y="114"/>
                      </a:lnTo>
                      <a:lnTo>
                        <a:pt x="314" y="112"/>
                      </a:lnTo>
                      <a:lnTo>
                        <a:pt x="312" y="110"/>
                      </a:lnTo>
                      <a:lnTo>
                        <a:pt x="310" y="106"/>
                      </a:lnTo>
                      <a:lnTo>
                        <a:pt x="304" y="94"/>
                      </a:lnTo>
                      <a:lnTo>
                        <a:pt x="298" y="84"/>
                      </a:lnTo>
                      <a:lnTo>
                        <a:pt x="292" y="74"/>
                      </a:lnTo>
                      <a:lnTo>
                        <a:pt x="290" y="68"/>
                      </a:lnTo>
                      <a:lnTo>
                        <a:pt x="290" y="62"/>
                      </a:lnTo>
                      <a:lnTo>
                        <a:pt x="292" y="56"/>
                      </a:lnTo>
                      <a:lnTo>
                        <a:pt x="292" y="54"/>
                      </a:lnTo>
                      <a:lnTo>
                        <a:pt x="294" y="50"/>
                      </a:lnTo>
                      <a:lnTo>
                        <a:pt x="292" y="48"/>
                      </a:lnTo>
                      <a:lnTo>
                        <a:pt x="288" y="46"/>
                      </a:lnTo>
                      <a:lnTo>
                        <a:pt x="284" y="42"/>
                      </a:lnTo>
                      <a:lnTo>
                        <a:pt x="280" y="44"/>
                      </a:lnTo>
                      <a:lnTo>
                        <a:pt x="278" y="46"/>
                      </a:lnTo>
                      <a:lnTo>
                        <a:pt x="274" y="54"/>
                      </a:lnTo>
                      <a:lnTo>
                        <a:pt x="270" y="52"/>
                      </a:lnTo>
                      <a:lnTo>
                        <a:pt x="266" y="52"/>
                      </a:lnTo>
                      <a:lnTo>
                        <a:pt x="258" y="52"/>
                      </a:lnTo>
                      <a:lnTo>
                        <a:pt x="250" y="56"/>
                      </a:lnTo>
                      <a:lnTo>
                        <a:pt x="242" y="60"/>
                      </a:lnTo>
                      <a:lnTo>
                        <a:pt x="230" y="60"/>
                      </a:lnTo>
                      <a:lnTo>
                        <a:pt x="220" y="60"/>
                      </a:lnTo>
                      <a:lnTo>
                        <a:pt x="214" y="58"/>
                      </a:lnTo>
                      <a:lnTo>
                        <a:pt x="210" y="54"/>
                      </a:lnTo>
                      <a:lnTo>
                        <a:pt x="208" y="48"/>
                      </a:lnTo>
                      <a:lnTo>
                        <a:pt x="208" y="42"/>
                      </a:lnTo>
                      <a:lnTo>
                        <a:pt x="172" y="32"/>
                      </a:lnTo>
                      <a:lnTo>
                        <a:pt x="140" y="22"/>
                      </a:lnTo>
                      <a:lnTo>
                        <a:pt x="132" y="18"/>
                      </a:lnTo>
                      <a:lnTo>
                        <a:pt x="126" y="16"/>
                      </a:lnTo>
                      <a:lnTo>
                        <a:pt x="122" y="16"/>
                      </a:lnTo>
                      <a:lnTo>
                        <a:pt x="118" y="16"/>
                      </a:lnTo>
                      <a:lnTo>
                        <a:pt x="116" y="18"/>
                      </a:lnTo>
                      <a:lnTo>
                        <a:pt x="112" y="26"/>
                      </a:lnTo>
                      <a:lnTo>
                        <a:pt x="108" y="34"/>
                      </a:lnTo>
                      <a:lnTo>
                        <a:pt x="104" y="40"/>
                      </a:lnTo>
                      <a:lnTo>
                        <a:pt x="94" y="44"/>
                      </a:lnTo>
                      <a:lnTo>
                        <a:pt x="80" y="46"/>
                      </a:lnTo>
                      <a:lnTo>
                        <a:pt x="58" y="48"/>
                      </a:lnTo>
                      <a:lnTo>
                        <a:pt x="38" y="48"/>
                      </a:lnTo>
                      <a:lnTo>
                        <a:pt x="28" y="48"/>
                      </a:lnTo>
                      <a:lnTo>
                        <a:pt x="18" y="50"/>
                      </a:lnTo>
                      <a:lnTo>
                        <a:pt x="12" y="52"/>
                      </a:lnTo>
                      <a:lnTo>
                        <a:pt x="8" y="60"/>
                      </a:lnTo>
                      <a:lnTo>
                        <a:pt x="4" y="66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2" y="86"/>
                      </a:lnTo>
                      <a:lnTo>
                        <a:pt x="6" y="94"/>
                      </a:lnTo>
                      <a:lnTo>
                        <a:pt x="12" y="102"/>
                      </a:lnTo>
                      <a:lnTo>
                        <a:pt x="18" y="106"/>
                      </a:lnTo>
                      <a:lnTo>
                        <a:pt x="28" y="114"/>
                      </a:lnTo>
                      <a:lnTo>
                        <a:pt x="30" y="116"/>
                      </a:lnTo>
                      <a:lnTo>
                        <a:pt x="32" y="120"/>
                      </a:lnTo>
                      <a:lnTo>
                        <a:pt x="32" y="124"/>
                      </a:lnTo>
                      <a:lnTo>
                        <a:pt x="34" y="128"/>
                      </a:lnTo>
                      <a:lnTo>
                        <a:pt x="36" y="132"/>
                      </a:lnTo>
                      <a:lnTo>
                        <a:pt x="36" y="138"/>
                      </a:lnTo>
                      <a:lnTo>
                        <a:pt x="36" y="144"/>
                      </a:lnTo>
                      <a:lnTo>
                        <a:pt x="34" y="150"/>
                      </a:lnTo>
                      <a:lnTo>
                        <a:pt x="32" y="156"/>
                      </a:lnTo>
                      <a:lnTo>
                        <a:pt x="30" y="162"/>
                      </a:lnTo>
                      <a:lnTo>
                        <a:pt x="32" y="166"/>
                      </a:lnTo>
                      <a:lnTo>
                        <a:pt x="36" y="166"/>
                      </a:lnTo>
                      <a:lnTo>
                        <a:pt x="44" y="166"/>
                      </a:lnTo>
                      <a:lnTo>
                        <a:pt x="50" y="162"/>
                      </a:lnTo>
                      <a:lnTo>
                        <a:pt x="50" y="166"/>
                      </a:lnTo>
                      <a:lnTo>
                        <a:pt x="48" y="170"/>
                      </a:lnTo>
                      <a:lnTo>
                        <a:pt x="50" y="172"/>
                      </a:lnTo>
                      <a:lnTo>
                        <a:pt x="52" y="174"/>
                      </a:lnTo>
                      <a:lnTo>
                        <a:pt x="56" y="178"/>
                      </a:lnTo>
                      <a:lnTo>
                        <a:pt x="56" y="184"/>
                      </a:lnTo>
                      <a:lnTo>
                        <a:pt x="56" y="190"/>
                      </a:lnTo>
                      <a:lnTo>
                        <a:pt x="60" y="194"/>
                      </a:lnTo>
                      <a:lnTo>
                        <a:pt x="68" y="202"/>
                      </a:lnTo>
                      <a:lnTo>
                        <a:pt x="78" y="208"/>
                      </a:lnTo>
                      <a:lnTo>
                        <a:pt x="80" y="214"/>
                      </a:lnTo>
                      <a:lnTo>
                        <a:pt x="82" y="218"/>
                      </a:lnTo>
                      <a:lnTo>
                        <a:pt x="80" y="224"/>
                      </a:lnTo>
                      <a:lnTo>
                        <a:pt x="76" y="230"/>
                      </a:lnTo>
                      <a:lnTo>
                        <a:pt x="70" y="234"/>
                      </a:lnTo>
                      <a:lnTo>
                        <a:pt x="68" y="242"/>
                      </a:lnTo>
                      <a:lnTo>
                        <a:pt x="70" y="246"/>
                      </a:lnTo>
                      <a:lnTo>
                        <a:pt x="72" y="250"/>
                      </a:lnTo>
                      <a:lnTo>
                        <a:pt x="74" y="254"/>
                      </a:lnTo>
                      <a:lnTo>
                        <a:pt x="74" y="258"/>
                      </a:lnTo>
                      <a:lnTo>
                        <a:pt x="70" y="272"/>
                      </a:lnTo>
                      <a:lnTo>
                        <a:pt x="64" y="284"/>
                      </a:lnTo>
                      <a:lnTo>
                        <a:pt x="62" y="288"/>
                      </a:lnTo>
                      <a:lnTo>
                        <a:pt x="56" y="292"/>
                      </a:lnTo>
                      <a:lnTo>
                        <a:pt x="54" y="292"/>
                      </a:lnTo>
                      <a:lnTo>
                        <a:pt x="54" y="294"/>
                      </a:lnTo>
                      <a:lnTo>
                        <a:pt x="54" y="298"/>
                      </a:lnTo>
                      <a:lnTo>
                        <a:pt x="56" y="300"/>
                      </a:lnTo>
                      <a:lnTo>
                        <a:pt x="62" y="306"/>
                      </a:lnTo>
                      <a:lnTo>
                        <a:pt x="78" y="312"/>
                      </a:lnTo>
                      <a:lnTo>
                        <a:pt x="112" y="324"/>
                      </a:lnTo>
                      <a:lnTo>
                        <a:pt x="126" y="332"/>
                      </a:lnTo>
                      <a:lnTo>
                        <a:pt x="140" y="342"/>
                      </a:lnTo>
                      <a:lnTo>
                        <a:pt x="156" y="362"/>
                      </a:lnTo>
                      <a:lnTo>
                        <a:pt x="162" y="374"/>
                      </a:lnTo>
                      <a:lnTo>
                        <a:pt x="170" y="388"/>
                      </a:lnTo>
                      <a:lnTo>
                        <a:pt x="176" y="402"/>
                      </a:lnTo>
                      <a:lnTo>
                        <a:pt x="180" y="416"/>
                      </a:lnTo>
                      <a:lnTo>
                        <a:pt x="182" y="432"/>
                      </a:lnTo>
                      <a:lnTo>
                        <a:pt x="184" y="448"/>
                      </a:lnTo>
                      <a:lnTo>
                        <a:pt x="176" y="466"/>
                      </a:lnTo>
                      <a:lnTo>
                        <a:pt x="170" y="482"/>
                      </a:lnTo>
                      <a:lnTo>
                        <a:pt x="164" y="498"/>
                      </a:lnTo>
                      <a:lnTo>
                        <a:pt x="156" y="512"/>
                      </a:lnTo>
                      <a:lnTo>
                        <a:pt x="142" y="530"/>
                      </a:lnTo>
                      <a:lnTo>
                        <a:pt x="134" y="540"/>
                      </a:lnTo>
                      <a:lnTo>
                        <a:pt x="126" y="546"/>
                      </a:lnTo>
                      <a:lnTo>
                        <a:pt x="116" y="550"/>
                      </a:lnTo>
                      <a:lnTo>
                        <a:pt x="114" y="556"/>
                      </a:lnTo>
                      <a:lnTo>
                        <a:pt x="112" y="560"/>
                      </a:lnTo>
                      <a:lnTo>
                        <a:pt x="112" y="568"/>
                      </a:lnTo>
                      <a:lnTo>
                        <a:pt x="116" y="574"/>
                      </a:lnTo>
                      <a:lnTo>
                        <a:pt x="124" y="584"/>
                      </a:lnTo>
                      <a:lnTo>
                        <a:pt x="136" y="594"/>
                      </a:lnTo>
                      <a:lnTo>
                        <a:pt x="148" y="604"/>
                      </a:lnTo>
                      <a:lnTo>
                        <a:pt x="152" y="610"/>
                      </a:lnTo>
                      <a:lnTo>
                        <a:pt x="156" y="616"/>
                      </a:lnTo>
                      <a:lnTo>
                        <a:pt x="160" y="632"/>
                      </a:lnTo>
                      <a:lnTo>
                        <a:pt x="166" y="648"/>
                      </a:lnTo>
                      <a:lnTo>
                        <a:pt x="170" y="661"/>
                      </a:lnTo>
                      <a:lnTo>
                        <a:pt x="180" y="673"/>
                      </a:lnTo>
                      <a:lnTo>
                        <a:pt x="190" y="687"/>
                      </a:lnTo>
                      <a:lnTo>
                        <a:pt x="200" y="699"/>
                      </a:lnTo>
                      <a:lnTo>
                        <a:pt x="202" y="707"/>
                      </a:lnTo>
                      <a:lnTo>
                        <a:pt x="202" y="715"/>
                      </a:lnTo>
                      <a:lnTo>
                        <a:pt x="202" y="723"/>
                      </a:lnTo>
                      <a:lnTo>
                        <a:pt x="200" y="731"/>
                      </a:lnTo>
                      <a:lnTo>
                        <a:pt x="198" y="737"/>
                      </a:lnTo>
                      <a:lnTo>
                        <a:pt x="198" y="743"/>
                      </a:lnTo>
                      <a:lnTo>
                        <a:pt x="194" y="757"/>
                      </a:lnTo>
                      <a:lnTo>
                        <a:pt x="192" y="757"/>
                      </a:lnTo>
                      <a:lnTo>
                        <a:pt x="190" y="755"/>
                      </a:lnTo>
                      <a:lnTo>
                        <a:pt x="188" y="753"/>
                      </a:lnTo>
                      <a:lnTo>
                        <a:pt x="186" y="753"/>
                      </a:lnTo>
                      <a:lnTo>
                        <a:pt x="182" y="753"/>
                      </a:lnTo>
                      <a:lnTo>
                        <a:pt x="180" y="755"/>
                      </a:lnTo>
                      <a:lnTo>
                        <a:pt x="176" y="761"/>
                      </a:lnTo>
                      <a:lnTo>
                        <a:pt x="250" y="1009"/>
                      </a:lnTo>
                      <a:lnTo>
                        <a:pt x="252" y="1015"/>
                      </a:lnTo>
                      <a:lnTo>
                        <a:pt x="250" y="1021"/>
                      </a:lnTo>
                      <a:lnTo>
                        <a:pt x="252" y="1027"/>
                      </a:lnTo>
                      <a:lnTo>
                        <a:pt x="256" y="1035"/>
                      </a:lnTo>
                      <a:lnTo>
                        <a:pt x="270" y="1047"/>
                      </a:lnTo>
                      <a:lnTo>
                        <a:pt x="296" y="1069"/>
                      </a:lnTo>
                      <a:lnTo>
                        <a:pt x="298" y="1073"/>
                      </a:lnTo>
                      <a:lnTo>
                        <a:pt x="300" y="1077"/>
                      </a:lnTo>
                      <a:lnTo>
                        <a:pt x="302" y="1079"/>
                      </a:lnTo>
                      <a:lnTo>
                        <a:pt x="306" y="1081"/>
                      </a:lnTo>
                      <a:lnTo>
                        <a:pt x="314" y="1083"/>
                      </a:lnTo>
                      <a:lnTo>
                        <a:pt x="322" y="1083"/>
                      </a:lnTo>
                      <a:lnTo>
                        <a:pt x="332" y="1083"/>
                      </a:lnTo>
                      <a:lnTo>
                        <a:pt x="340" y="1081"/>
                      </a:lnTo>
                      <a:lnTo>
                        <a:pt x="348" y="1079"/>
                      </a:lnTo>
                      <a:lnTo>
                        <a:pt x="358" y="1077"/>
                      </a:lnTo>
                      <a:lnTo>
                        <a:pt x="362" y="1079"/>
                      </a:lnTo>
                      <a:lnTo>
                        <a:pt x="366" y="1081"/>
                      </a:lnTo>
                      <a:lnTo>
                        <a:pt x="372" y="1085"/>
                      </a:lnTo>
                      <a:lnTo>
                        <a:pt x="380" y="1091"/>
                      </a:lnTo>
                      <a:lnTo>
                        <a:pt x="384" y="1091"/>
                      </a:lnTo>
                      <a:lnTo>
                        <a:pt x="388" y="1093"/>
                      </a:lnTo>
                      <a:lnTo>
                        <a:pt x="400" y="1091"/>
                      </a:lnTo>
                      <a:lnTo>
                        <a:pt x="406" y="1091"/>
                      </a:lnTo>
                      <a:lnTo>
                        <a:pt x="410" y="1095"/>
                      </a:lnTo>
                      <a:lnTo>
                        <a:pt x="416" y="1103"/>
                      </a:lnTo>
                      <a:lnTo>
                        <a:pt x="420" y="1107"/>
                      </a:lnTo>
                      <a:lnTo>
                        <a:pt x="424" y="1109"/>
                      </a:lnTo>
                      <a:lnTo>
                        <a:pt x="430" y="1107"/>
                      </a:lnTo>
                      <a:lnTo>
                        <a:pt x="436" y="1105"/>
                      </a:lnTo>
                      <a:lnTo>
                        <a:pt x="440" y="1101"/>
                      </a:lnTo>
                      <a:lnTo>
                        <a:pt x="446" y="1099"/>
                      </a:lnTo>
                      <a:lnTo>
                        <a:pt x="448" y="1103"/>
                      </a:lnTo>
                      <a:lnTo>
                        <a:pt x="452" y="1105"/>
                      </a:lnTo>
                      <a:lnTo>
                        <a:pt x="458" y="1103"/>
                      </a:lnTo>
                      <a:lnTo>
                        <a:pt x="462" y="1101"/>
                      </a:lnTo>
                      <a:lnTo>
                        <a:pt x="470" y="1095"/>
                      </a:lnTo>
                      <a:lnTo>
                        <a:pt x="478" y="1085"/>
                      </a:lnTo>
                      <a:lnTo>
                        <a:pt x="486" y="1077"/>
                      </a:lnTo>
                      <a:lnTo>
                        <a:pt x="494" y="1075"/>
                      </a:lnTo>
                      <a:lnTo>
                        <a:pt x="502" y="1073"/>
                      </a:lnTo>
                      <a:lnTo>
                        <a:pt x="522" y="1075"/>
                      </a:lnTo>
                      <a:lnTo>
                        <a:pt x="520" y="1083"/>
                      </a:lnTo>
                      <a:lnTo>
                        <a:pt x="522" y="1091"/>
                      </a:lnTo>
                      <a:lnTo>
                        <a:pt x="526" y="1095"/>
                      </a:lnTo>
                      <a:lnTo>
                        <a:pt x="528" y="1095"/>
                      </a:lnTo>
                      <a:lnTo>
                        <a:pt x="530" y="1093"/>
                      </a:lnTo>
                      <a:lnTo>
                        <a:pt x="540" y="1073"/>
                      </a:lnTo>
                      <a:lnTo>
                        <a:pt x="548" y="1053"/>
                      </a:lnTo>
                      <a:lnTo>
                        <a:pt x="554" y="1041"/>
                      </a:lnTo>
                      <a:lnTo>
                        <a:pt x="558" y="1027"/>
                      </a:lnTo>
                      <a:lnTo>
                        <a:pt x="564" y="1015"/>
                      </a:lnTo>
                      <a:lnTo>
                        <a:pt x="568" y="1009"/>
                      </a:lnTo>
                      <a:lnTo>
                        <a:pt x="574" y="1003"/>
                      </a:lnTo>
                      <a:lnTo>
                        <a:pt x="578" y="999"/>
                      </a:lnTo>
                      <a:lnTo>
                        <a:pt x="582" y="995"/>
                      </a:lnTo>
                      <a:lnTo>
                        <a:pt x="588" y="983"/>
                      </a:lnTo>
                      <a:lnTo>
                        <a:pt x="592" y="971"/>
                      </a:lnTo>
                      <a:lnTo>
                        <a:pt x="596" y="965"/>
                      </a:lnTo>
                      <a:lnTo>
                        <a:pt x="602" y="961"/>
                      </a:lnTo>
                      <a:lnTo>
                        <a:pt x="612" y="951"/>
                      </a:lnTo>
                      <a:lnTo>
                        <a:pt x="620" y="941"/>
                      </a:lnTo>
                      <a:lnTo>
                        <a:pt x="630" y="929"/>
                      </a:lnTo>
                      <a:lnTo>
                        <a:pt x="638" y="915"/>
                      </a:lnTo>
                      <a:lnTo>
                        <a:pt x="644" y="899"/>
                      </a:lnTo>
                      <a:lnTo>
                        <a:pt x="648" y="883"/>
                      </a:lnTo>
                      <a:lnTo>
                        <a:pt x="652" y="867"/>
                      </a:lnTo>
                      <a:lnTo>
                        <a:pt x="654" y="853"/>
                      </a:lnTo>
                      <a:lnTo>
                        <a:pt x="654" y="841"/>
                      </a:lnTo>
                      <a:lnTo>
                        <a:pt x="654" y="833"/>
                      </a:lnTo>
                      <a:lnTo>
                        <a:pt x="656" y="823"/>
                      </a:lnTo>
                      <a:lnTo>
                        <a:pt x="662" y="805"/>
                      </a:lnTo>
                      <a:lnTo>
                        <a:pt x="664" y="795"/>
                      </a:lnTo>
                      <a:lnTo>
                        <a:pt x="666" y="787"/>
                      </a:lnTo>
                      <a:lnTo>
                        <a:pt x="666" y="777"/>
                      </a:lnTo>
                      <a:lnTo>
                        <a:pt x="668" y="767"/>
                      </a:lnTo>
                      <a:lnTo>
                        <a:pt x="676" y="749"/>
                      </a:lnTo>
                      <a:lnTo>
                        <a:pt x="688" y="735"/>
                      </a:lnTo>
                      <a:lnTo>
                        <a:pt x="700" y="721"/>
                      </a:lnTo>
                      <a:lnTo>
                        <a:pt x="714" y="707"/>
                      </a:lnTo>
                      <a:lnTo>
                        <a:pt x="714" y="685"/>
                      </a:lnTo>
                      <a:lnTo>
                        <a:pt x="718" y="675"/>
                      </a:lnTo>
                      <a:lnTo>
                        <a:pt x="720" y="663"/>
                      </a:lnTo>
                      <a:lnTo>
                        <a:pt x="722" y="650"/>
                      </a:lnTo>
                      <a:lnTo>
                        <a:pt x="724" y="644"/>
                      </a:lnTo>
                      <a:lnTo>
                        <a:pt x="728" y="640"/>
                      </a:lnTo>
                      <a:lnTo>
                        <a:pt x="740" y="626"/>
                      </a:lnTo>
                      <a:lnTo>
                        <a:pt x="754" y="614"/>
                      </a:lnTo>
                      <a:lnTo>
                        <a:pt x="770" y="604"/>
                      </a:lnTo>
                      <a:lnTo>
                        <a:pt x="788" y="596"/>
                      </a:lnTo>
                      <a:lnTo>
                        <a:pt x="810" y="582"/>
                      </a:lnTo>
                      <a:lnTo>
                        <a:pt x="822" y="576"/>
                      </a:lnTo>
                      <a:lnTo>
                        <a:pt x="834" y="570"/>
                      </a:lnTo>
                      <a:lnTo>
                        <a:pt x="848" y="566"/>
                      </a:lnTo>
                      <a:lnTo>
                        <a:pt x="854" y="564"/>
                      </a:lnTo>
                      <a:lnTo>
                        <a:pt x="860" y="560"/>
                      </a:lnTo>
                      <a:lnTo>
                        <a:pt x="880" y="546"/>
                      </a:lnTo>
                      <a:lnTo>
                        <a:pt x="890" y="540"/>
                      </a:lnTo>
                      <a:lnTo>
                        <a:pt x="902" y="536"/>
                      </a:lnTo>
                      <a:lnTo>
                        <a:pt x="918" y="532"/>
                      </a:lnTo>
                      <a:lnTo>
                        <a:pt x="932" y="526"/>
                      </a:lnTo>
                      <a:lnTo>
                        <a:pt x="944" y="518"/>
                      </a:lnTo>
                      <a:lnTo>
                        <a:pt x="956" y="506"/>
                      </a:lnTo>
                      <a:lnTo>
                        <a:pt x="964" y="494"/>
                      </a:lnTo>
                      <a:lnTo>
                        <a:pt x="972" y="480"/>
                      </a:lnTo>
                      <a:lnTo>
                        <a:pt x="976" y="464"/>
                      </a:lnTo>
                      <a:lnTo>
                        <a:pt x="980" y="446"/>
                      </a:lnTo>
                      <a:lnTo>
                        <a:pt x="986" y="422"/>
                      </a:lnTo>
                      <a:lnTo>
                        <a:pt x="988" y="408"/>
                      </a:lnTo>
                      <a:lnTo>
                        <a:pt x="990" y="398"/>
                      </a:lnTo>
                      <a:lnTo>
                        <a:pt x="990" y="390"/>
                      </a:lnTo>
                      <a:lnTo>
                        <a:pt x="994" y="382"/>
                      </a:lnTo>
                      <a:lnTo>
                        <a:pt x="1000" y="374"/>
                      </a:lnTo>
                      <a:lnTo>
                        <a:pt x="1006" y="368"/>
                      </a:lnTo>
                      <a:lnTo>
                        <a:pt x="1024" y="354"/>
                      </a:lnTo>
                      <a:lnTo>
                        <a:pt x="1038" y="342"/>
                      </a:lnTo>
                      <a:lnTo>
                        <a:pt x="1036" y="346"/>
                      </a:lnTo>
                      <a:lnTo>
                        <a:pt x="1010" y="316"/>
                      </a:lnTo>
                      <a:lnTo>
                        <a:pt x="768" y="474"/>
                      </a:lnTo>
                      <a:lnTo>
                        <a:pt x="766" y="466"/>
                      </a:lnTo>
                      <a:lnTo>
                        <a:pt x="762" y="458"/>
                      </a:lnTo>
                      <a:lnTo>
                        <a:pt x="756" y="454"/>
                      </a:lnTo>
                      <a:lnTo>
                        <a:pt x="750" y="452"/>
                      </a:lnTo>
                      <a:lnTo>
                        <a:pt x="744" y="448"/>
                      </a:lnTo>
                      <a:lnTo>
                        <a:pt x="742" y="446"/>
                      </a:lnTo>
                      <a:lnTo>
                        <a:pt x="742" y="444"/>
                      </a:lnTo>
                      <a:lnTo>
                        <a:pt x="742" y="440"/>
                      </a:lnTo>
                      <a:lnTo>
                        <a:pt x="744" y="438"/>
                      </a:lnTo>
                      <a:lnTo>
                        <a:pt x="750" y="436"/>
                      </a:lnTo>
                      <a:lnTo>
                        <a:pt x="754" y="432"/>
                      </a:lnTo>
                      <a:lnTo>
                        <a:pt x="756" y="430"/>
                      </a:lnTo>
                      <a:lnTo>
                        <a:pt x="756" y="428"/>
                      </a:lnTo>
                      <a:lnTo>
                        <a:pt x="756" y="424"/>
                      </a:lnTo>
                      <a:lnTo>
                        <a:pt x="754" y="422"/>
                      </a:lnTo>
                      <a:lnTo>
                        <a:pt x="750" y="422"/>
                      </a:lnTo>
                      <a:lnTo>
                        <a:pt x="744" y="424"/>
                      </a:lnTo>
                      <a:lnTo>
                        <a:pt x="736" y="430"/>
                      </a:lnTo>
                      <a:lnTo>
                        <a:pt x="730" y="436"/>
                      </a:lnTo>
                      <a:lnTo>
                        <a:pt x="728" y="444"/>
                      </a:lnTo>
                      <a:lnTo>
                        <a:pt x="730" y="450"/>
                      </a:lnTo>
                      <a:lnTo>
                        <a:pt x="734" y="456"/>
                      </a:lnTo>
                      <a:lnTo>
                        <a:pt x="744" y="462"/>
                      </a:lnTo>
                      <a:lnTo>
                        <a:pt x="746" y="466"/>
                      </a:lnTo>
                      <a:lnTo>
                        <a:pt x="746" y="470"/>
                      </a:lnTo>
                      <a:lnTo>
                        <a:pt x="746" y="480"/>
                      </a:lnTo>
                      <a:lnTo>
                        <a:pt x="748" y="486"/>
                      </a:lnTo>
                      <a:lnTo>
                        <a:pt x="752" y="492"/>
                      </a:lnTo>
                      <a:lnTo>
                        <a:pt x="756" y="500"/>
                      </a:lnTo>
                      <a:lnTo>
                        <a:pt x="758" y="508"/>
                      </a:lnTo>
                      <a:lnTo>
                        <a:pt x="754" y="512"/>
                      </a:lnTo>
                      <a:lnTo>
                        <a:pt x="750" y="516"/>
                      </a:lnTo>
                      <a:lnTo>
                        <a:pt x="744" y="516"/>
                      </a:lnTo>
                      <a:lnTo>
                        <a:pt x="742" y="514"/>
                      </a:lnTo>
                      <a:lnTo>
                        <a:pt x="738" y="510"/>
                      </a:lnTo>
                      <a:lnTo>
                        <a:pt x="734" y="510"/>
                      </a:lnTo>
                      <a:lnTo>
                        <a:pt x="732" y="510"/>
                      </a:lnTo>
                      <a:lnTo>
                        <a:pt x="730" y="512"/>
                      </a:lnTo>
                      <a:lnTo>
                        <a:pt x="728" y="514"/>
                      </a:lnTo>
                      <a:lnTo>
                        <a:pt x="726" y="514"/>
                      </a:lnTo>
                      <a:lnTo>
                        <a:pt x="720" y="512"/>
                      </a:lnTo>
                      <a:lnTo>
                        <a:pt x="718" y="508"/>
                      </a:lnTo>
                      <a:lnTo>
                        <a:pt x="714" y="504"/>
                      </a:lnTo>
                      <a:lnTo>
                        <a:pt x="710" y="502"/>
                      </a:lnTo>
                      <a:lnTo>
                        <a:pt x="706" y="504"/>
                      </a:lnTo>
                      <a:lnTo>
                        <a:pt x="702" y="508"/>
                      </a:lnTo>
                      <a:lnTo>
                        <a:pt x="700" y="514"/>
                      </a:lnTo>
                      <a:lnTo>
                        <a:pt x="696" y="512"/>
                      </a:lnTo>
                      <a:lnTo>
                        <a:pt x="692" y="510"/>
                      </a:lnTo>
                      <a:lnTo>
                        <a:pt x="674" y="510"/>
                      </a:lnTo>
                      <a:lnTo>
                        <a:pt x="670" y="512"/>
                      </a:lnTo>
                      <a:lnTo>
                        <a:pt x="666" y="514"/>
                      </a:lnTo>
                      <a:lnTo>
                        <a:pt x="664" y="512"/>
                      </a:lnTo>
                      <a:lnTo>
                        <a:pt x="664" y="508"/>
                      </a:lnTo>
                      <a:lnTo>
                        <a:pt x="662" y="502"/>
                      </a:lnTo>
                      <a:lnTo>
                        <a:pt x="660" y="500"/>
                      </a:lnTo>
                      <a:lnTo>
                        <a:pt x="656" y="498"/>
                      </a:lnTo>
                      <a:lnTo>
                        <a:pt x="654" y="496"/>
                      </a:lnTo>
                      <a:lnTo>
                        <a:pt x="652" y="492"/>
                      </a:lnTo>
                      <a:lnTo>
                        <a:pt x="652" y="480"/>
                      </a:lnTo>
                      <a:lnTo>
                        <a:pt x="652" y="470"/>
                      </a:lnTo>
                      <a:lnTo>
                        <a:pt x="644" y="470"/>
                      </a:lnTo>
                      <a:lnTo>
                        <a:pt x="638" y="472"/>
                      </a:lnTo>
                      <a:lnTo>
                        <a:pt x="636" y="474"/>
                      </a:lnTo>
                      <a:lnTo>
                        <a:pt x="634" y="484"/>
                      </a:lnTo>
                      <a:lnTo>
                        <a:pt x="632" y="494"/>
                      </a:lnTo>
                      <a:lnTo>
                        <a:pt x="630" y="496"/>
                      </a:lnTo>
                      <a:lnTo>
                        <a:pt x="626" y="498"/>
                      </a:lnTo>
                      <a:lnTo>
                        <a:pt x="616" y="490"/>
                      </a:lnTo>
                      <a:lnTo>
                        <a:pt x="608" y="486"/>
                      </a:lnTo>
                      <a:lnTo>
                        <a:pt x="606" y="482"/>
                      </a:lnTo>
                      <a:lnTo>
                        <a:pt x="606" y="478"/>
                      </a:lnTo>
                      <a:lnTo>
                        <a:pt x="608" y="476"/>
                      </a:lnTo>
                      <a:lnTo>
                        <a:pt x="610" y="474"/>
                      </a:lnTo>
                      <a:lnTo>
                        <a:pt x="610" y="472"/>
                      </a:lnTo>
                      <a:lnTo>
                        <a:pt x="610" y="468"/>
                      </a:lnTo>
                      <a:lnTo>
                        <a:pt x="608" y="466"/>
                      </a:lnTo>
                      <a:lnTo>
                        <a:pt x="606" y="464"/>
                      </a:lnTo>
                      <a:lnTo>
                        <a:pt x="606" y="460"/>
                      </a:lnTo>
                      <a:lnTo>
                        <a:pt x="606" y="454"/>
                      </a:lnTo>
                      <a:lnTo>
                        <a:pt x="608" y="452"/>
                      </a:lnTo>
                      <a:lnTo>
                        <a:pt x="600" y="448"/>
                      </a:lnTo>
                      <a:lnTo>
                        <a:pt x="592" y="446"/>
                      </a:lnTo>
                      <a:lnTo>
                        <a:pt x="584" y="444"/>
                      </a:lnTo>
                      <a:lnTo>
                        <a:pt x="574" y="442"/>
                      </a:lnTo>
                      <a:lnTo>
                        <a:pt x="568" y="438"/>
                      </a:lnTo>
                      <a:lnTo>
                        <a:pt x="564" y="430"/>
                      </a:lnTo>
                      <a:lnTo>
                        <a:pt x="560" y="424"/>
                      </a:lnTo>
                      <a:lnTo>
                        <a:pt x="556" y="418"/>
                      </a:lnTo>
                      <a:lnTo>
                        <a:pt x="550" y="414"/>
                      </a:lnTo>
                      <a:lnTo>
                        <a:pt x="546" y="412"/>
                      </a:lnTo>
                      <a:lnTo>
                        <a:pt x="546" y="408"/>
                      </a:lnTo>
                      <a:lnTo>
                        <a:pt x="548" y="402"/>
                      </a:lnTo>
                      <a:lnTo>
                        <a:pt x="552" y="394"/>
                      </a:lnTo>
                      <a:lnTo>
                        <a:pt x="558" y="388"/>
                      </a:lnTo>
                      <a:lnTo>
                        <a:pt x="560" y="382"/>
                      </a:lnTo>
                      <a:lnTo>
                        <a:pt x="554" y="380"/>
                      </a:lnTo>
                      <a:lnTo>
                        <a:pt x="550" y="376"/>
                      </a:lnTo>
                      <a:lnTo>
                        <a:pt x="546" y="372"/>
                      </a:lnTo>
                      <a:lnTo>
                        <a:pt x="542" y="370"/>
                      </a:lnTo>
                      <a:lnTo>
                        <a:pt x="542" y="364"/>
                      </a:lnTo>
                      <a:lnTo>
                        <a:pt x="548" y="364"/>
                      </a:lnTo>
                      <a:lnTo>
                        <a:pt x="552" y="364"/>
                      </a:lnTo>
                      <a:lnTo>
                        <a:pt x="558" y="366"/>
                      </a:lnTo>
                      <a:lnTo>
                        <a:pt x="562" y="368"/>
                      </a:lnTo>
                      <a:lnTo>
                        <a:pt x="566" y="370"/>
                      </a:lnTo>
                      <a:lnTo>
                        <a:pt x="574" y="370"/>
                      </a:lnTo>
                      <a:lnTo>
                        <a:pt x="572" y="360"/>
                      </a:lnTo>
                      <a:lnTo>
                        <a:pt x="568" y="352"/>
                      </a:lnTo>
                      <a:lnTo>
                        <a:pt x="558" y="340"/>
                      </a:lnTo>
                      <a:lnTo>
                        <a:pt x="562" y="340"/>
                      </a:lnTo>
                      <a:lnTo>
                        <a:pt x="570" y="340"/>
                      </a:lnTo>
                      <a:lnTo>
                        <a:pt x="576" y="344"/>
                      </a:lnTo>
                      <a:lnTo>
                        <a:pt x="582" y="348"/>
                      </a:lnTo>
                      <a:lnTo>
                        <a:pt x="590" y="348"/>
                      </a:lnTo>
                      <a:lnTo>
                        <a:pt x="598" y="348"/>
                      </a:lnTo>
                      <a:lnTo>
                        <a:pt x="604" y="346"/>
                      </a:lnTo>
                      <a:lnTo>
                        <a:pt x="614" y="340"/>
                      </a:lnTo>
                      <a:lnTo>
                        <a:pt x="622" y="334"/>
                      </a:lnTo>
                      <a:lnTo>
                        <a:pt x="628" y="332"/>
                      </a:lnTo>
                      <a:lnTo>
                        <a:pt x="634" y="330"/>
                      </a:lnTo>
                      <a:lnTo>
                        <a:pt x="638" y="330"/>
                      </a:lnTo>
                      <a:lnTo>
                        <a:pt x="642" y="328"/>
                      </a:lnTo>
                      <a:lnTo>
                        <a:pt x="644" y="324"/>
                      </a:lnTo>
                      <a:lnTo>
                        <a:pt x="648" y="318"/>
                      </a:lnTo>
                      <a:lnTo>
                        <a:pt x="650" y="316"/>
                      </a:lnTo>
                      <a:lnTo>
                        <a:pt x="654" y="316"/>
                      </a:lnTo>
                      <a:lnTo>
                        <a:pt x="672" y="316"/>
                      </a:lnTo>
                      <a:lnTo>
                        <a:pt x="672" y="310"/>
                      </a:lnTo>
                      <a:lnTo>
                        <a:pt x="668" y="306"/>
                      </a:lnTo>
                      <a:lnTo>
                        <a:pt x="666" y="300"/>
                      </a:lnTo>
                      <a:lnTo>
                        <a:pt x="666" y="298"/>
                      </a:lnTo>
                      <a:lnTo>
                        <a:pt x="668" y="296"/>
                      </a:lnTo>
                      <a:lnTo>
                        <a:pt x="670" y="292"/>
                      </a:lnTo>
                      <a:lnTo>
                        <a:pt x="670" y="290"/>
                      </a:lnTo>
                      <a:lnTo>
                        <a:pt x="670" y="284"/>
                      </a:lnTo>
                      <a:lnTo>
                        <a:pt x="668" y="278"/>
                      </a:lnTo>
                      <a:lnTo>
                        <a:pt x="660" y="268"/>
                      </a:lnTo>
                      <a:lnTo>
                        <a:pt x="642" y="254"/>
                      </a:lnTo>
                      <a:lnTo>
                        <a:pt x="638" y="252"/>
                      </a:lnTo>
                      <a:lnTo>
                        <a:pt x="634" y="250"/>
                      </a:lnTo>
                      <a:lnTo>
                        <a:pt x="632" y="248"/>
                      </a:lnTo>
                      <a:lnTo>
                        <a:pt x="630" y="246"/>
                      </a:lnTo>
                      <a:lnTo>
                        <a:pt x="630" y="242"/>
                      </a:lnTo>
                      <a:lnTo>
                        <a:pt x="632" y="238"/>
                      </a:lnTo>
                      <a:lnTo>
                        <a:pt x="636" y="232"/>
                      </a:lnTo>
                      <a:lnTo>
                        <a:pt x="616" y="230"/>
                      </a:lnTo>
                      <a:lnTo>
                        <a:pt x="606" y="226"/>
                      </a:lnTo>
                      <a:lnTo>
                        <a:pt x="602" y="224"/>
                      </a:lnTo>
                      <a:lnTo>
                        <a:pt x="600" y="222"/>
                      </a:lnTo>
                      <a:lnTo>
                        <a:pt x="606" y="218"/>
                      </a:lnTo>
                      <a:lnTo>
                        <a:pt x="610" y="214"/>
                      </a:lnTo>
                      <a:lnTo>
                        <a:pt x="596" y="204"/>
                      </a:lnTo>
                      <a:lnTo>
                        <a:pt x="590" y="198"/>
                      </a:lnTo>
                      <a:lnTo>
                        <a:pt x="588" y="194"/>
                      </a:lnTo>
                      <a:lnTo>
                        <a:pt x="588" y="188"/>
                      </a:lnTo>
                      <a:lnTo>
                        <a:pt x="586" y="176"/>
                      </a:lnTo>
                      <a:lnTo>
                        <a:pt x="582" y="162"/>
                      </a:lnTo>
                      <a:lnTo>
                        <a:pt x="576" y="150"/>
                      </a:lnTo>
                      <a:lnTo>
                        <a:pt x="570" y="140"/>
                      </a:lnTo>
                      <a:lnTo>
                        <a:pt x="566" y="138"/>
                      </a:lnTo>
                      <a:lnTo>
                        <a:pt x="564" y="138"/>
                      </a:lnTo>
                      <a:lnTo>
                        <a:pt x="560" y="138"/>
                      </a:lnTo>
                      <a:lnTo>
                        <a:pt x="556" y="138"/>
                      </a:lnTo>
                      <a:lnTo>
                        <a:pt x="546" y="136"/>
                      </a:lnTo>
                      <a:lnTo>
                        <a:pt x="538" y="130"/>
                      </a:lnTo>
                      <a:lnTo>
                        <a:pt x="532" y="124"/>
                      </a:lnTo>
                      <a:lnTo>
                        <a:pt x="530" y="114"/>
                      </a:lnTo>
                      <a:lnTo>
                        <a:pt x="530" y="110"/>
                      </a:lnTo>
                      <a:lnTo>
                        <a:pt x="532" y="106"/>
                      </a:lnTo>
                      <a:lnTo>
                        <a:pt x="534" y="102"/>
                      </a:lnTo>
                      <a:lnTo>
                        <a:pt x="534" y="100"/>
                      </a:lnTo>
                      <a:lnTo>
                        <a:pt x="534" y="98"/>
                      </a:lnTo>
                      <a:lnTo>
                        <a:pt x="532" y="96"/>
                      </a:lnTo>
                      <a:lnTo>
                        <a:pt x="526" y="94"/>
                      </a:lnTo>
                      <a:lnTo>
                        <a:pt x="522" y="94"/>
                      </a:lnTo>
                      <a:lnTo>
                        <a:pt x="520" y="92"/>
                      </a:lnTo>
                      <a:lnTo>
                        <a:pt x="520" y="90"/>
                      </a:lnTo>
                      <a:lnTo>
                        <a:pt x="522" y="86"/>
                      </a:lnTo>
                      <a:lnTo>
                        <a:pt x="526" y="82"/>
                      </a:lnTo>
                      <a:lnTo>
                        <a:pt x="532" y="78"/>
                      </a:lnTo>
                      <a:lnTo>
                        <a:pt x="534" y="76"/>
                      </a:lnTo>
                      <a:lnTo>
                        <a:pt x="534" y="74"/>
                      </a:lnTo>
                      <a:lnTo>
                        <a:pt x="534" y="72"/>
                      </a:lnTo>
                      <a:lnTo>
                        <a:pt x="532" y="70"/>
                      </a:lnTo>
                      <a:lnTo>
                        <a:pt x="526" y="70"/>
                      </a:lnTo>
                      <a:lnTo>
                        <a:pt x="524" y="72"/>
                      </a:lnTo>
                      <a:lnTo>
                        <a:pt x="520" y="72"/>
                      </a:lnTo>
                      <a:lnTo>
                        <a:pt x="518" y="78"/>
                      </a:lnTo>
                      <a:lnTo>
                        <a:pt x="516" y="84"/>
                      </a:lnTo>
                      <a:lnTo>
                        <a:pt x="514" y="86"/>
                      </a:lnTo>
                      <a:lnTo>
                        <a:pt x="512" y="86"/>
                      </a:lnTo>
                      <a:lnTo>
                        <a:pt x="494" y="86"/>
                      </a:lnTo>
                      <a:lnTo>
                        <a:pt x="488" y="86"/>
                      </a:lnTo>
                      <a:lnTo>
                        <a:pt x="486" y="84"/>
                      </a:lnTo>
                      <a:lnTo>
                        <a:pt x="486" y="82"/>
                      </a:lnTo>
                      <a:lnTo>
                        <a:pt x="486" y="80"/>
                      </a:lnTo>
                      <a:lnTo>
                        <a:pt x="490" y="76"/>
                      </a:lnTo>
                      <a:lnTo>
                        <a:pt x="498" y="74"/>
                      </a:lnTo>
                      <a:lnTo>
                        <a:pt x="488" y="64"/>
                      </a:lnTo>
                      <a:lnTo>
                        <a:pt x="484" y="58"/>
                      </a:lnTo>
                      <a:lnTo>
                        <a:pt x="482" y="50"/>
                      </a:lnTo>
                      <a:lnTo>
                        <a:pt x="478" y="50"/>
                      </a:lnTo>
                      <a:lnTo>
                        <a:pt x="476" y="52"/>
                      </a:lnTo>
                      <a:lnTo>
                        <a:pt x="474" y="52"/>
                      </a:lnTo>
                      <a:lnTo>
                        <a:pt x="470" y="54"/>
                      </a:lnTo>
                      <a:lnTo>
                        <a:pt x="466" y="52"/>
                      </a:lnTo>
                      <a:lnTo>
                        <a:pt x="462" y="48"/>
                      </a:lnTo>
                      <a:lnTo>
                        <a:pt x="454" y="34"/>
                      </a:lnTo>
                      <a:lnTo>
                        <a:pt x="448" y="18"/>
                      </a:lnTo>
                      <a:lnTo>
                        <a:pt x="444" y="12"/>
                      </a:lnTo>
                      <a:lnTo>
                        <a:pt x="440" y="8"/>
                      </a:lnTo>
                      <a:lnTo>
                        <a:pt x="442" y="8"/>
                      </a:lnTo>
                      <a:lnTo>
                        <a:pt x="434" y="6"/>
                      </a:lnTo>
                      <a:lnTo>
                        <a:pt x="432" y="2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6" name="Freeform 122">
                  <a:extLst>
                    <a:ext uri="{FF2B5EF4-FFF2-40B4-BE49-F238E27FC236}">
                      <a16:creationId xmlns:a16="http://schemas.microsoft.com/office/drawing/2014/main" id="{80E2BB0D-9275-3C53-7407-9DF54BFE7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168"/>
                  <a:ext cx="350" cy="448"/>
                </a:xfrm>
                <a:custGeom>
                  <a:avLst/>
                  <a:gdLst>
                    <a:gd name="T0" fmla="*/ 20 w 350"/>
                    <a:gd name="T1" fmla="*/ 410 h 448"/>
                    <a:gd name="T2" fmla="*/ 34 w 350"/>
                    <a:gd name="T3" fmla="*/ 384 h 448"/>
                    <a:gd name="T4" fmla="*/ 46 w 350"/>
                    <a:gd name="T5" fmla="*/ 356 h 448"/>
                    <a:gd name="T6" fmla="*/ 66 w 350"/>
                    <a:gd name="T7" fmla="*/ 328 h 448"/>
                    <a:gd name="T8" fmla="*/ 78 w 350"/>
                    <a:gd name="T9" fmla="*/ 302 h 448"/>
                    <a:gd name="T10" fmla="*/ 86 w 350"/>
                    <a:gd name="T11" fmla="*/ 292 h 448"/>
                    <a:gd name="T12" fmla="*/ 104 w 350"/>
                    <a:gd name="T13" fmla="*/ 276 h 448"/>
                    <a:gd name="T14" fmla="*/ 120 w 350"/>
                    <a:gd name="T15" fmla="*/ 252 h 448"/>
                    <a:gd name="T16" fmla="*/ 134 w 350"/>
                    <a:gd name="T17" fmla="*/ 234 h 448"/>
                    <a:gd name="T18" fmla="*/ 140 w 350"/>
                    <a:gd name="T19" fmla="*/ 218 h 448"/>
                    <a:gd name="T20" fmla="*/ 142 w 350"/>
                    <a:gd name="T21" fmla="*/ 194 h 448"/>
                    <a:gd name="T22" fmla="*/ 150 w 350"/>
                    <a:gd name="T23" fmla="*/ 152 h 448"/>
                    <a:gd name="T24" fmla="*/ 166 w 350"/>
                    <a:gd name="T25" fmla="*/ 110 h 448"/>
                    <a:gd name="T26" fmla="*/ 194 w 350"/>
                    <a:gd name="T27" fmla="*/ 72 h 448"/>
                    <a:gd name="T28" fmla="*/ 214 w 350"/>
                    <a:gd name="T29" fmla="*/ 52 h 448"/>
                    <a:gd name="T30" fmla="*/ 248 w 350"/>
                    <a:gd name="T31" fmla="*/ 30 h 448"/>
                    <a:gd name="T32" fmla="*/ 274 w 350"/>
                    <a:gd name="T33" fmla="*/ 10 h 448"/>
                    <a:gd name="T34" fmla="*/ 290 w 350"/>
                    <a:gd name="T35" fmla="*/ 4 h 448"/>
                    <a:gd name="T36" fmla="*/ 310 w 350"/>
                    <a:gd name="T37" fmla="*/ 0 h 448"/>
                    <a:gd name="T38" fmla="*/ 338 w 350"/>
                    <a:gd name="T39" fmla="*/ 4 h 448"/>
                    <a:gd name="T40" fmla="*/ 344 w 350"/>
                    <a:gd name="T41" fmla="*/ 18 h 448"/>
                    <a:gd name="T42" fmla="*/ 350 w 350"/>
                    <a:gd name="T43" fmla="*/ 32 h 448"/>
                    <a:gd name="T44" fmla="*/ 346 w 350"/>
                    <a:gd name="T45" fmla="*/ 42 h 448"/>
                    <a:gd name="T46" fmla="*/ 334 w 350"/>
                    <a:gd name="T47" fmla="*/ 62 h 448"/>
                    <a:gd name="T48" fmla="*/ 322 w 350"/>
                    <a:gd name="T49" fmla="*/ 80 h 448"/>
                    <a:gd name="T50" fmla="*/ 308 w 350"/>
                    <a:gd name="T51" fmla="*/ 86 h 448"/>
                    <a:gd name="T52" fmla="*/ 288 w 350"/>
                    <a:gd name="T53" fmla="*/ 92 h 448"/>
                    <a:gd name="T54" fmla="*/ 272 w 350"/>
                    <a:gd name="T55" fmla="*/ 106 h 448"/>
                    <a:gd name="T56" fmla="*/ 262 w 350"/>
                    <a:gd name="T57" fmla="*/ 124 h 448"/>
                    <a:gd name="T58" fmla="*/ 246 w 350"/>
                    <a:gd name="T59" fmla="*/ 136 h 448"/>
                    <a:gd name="T60" fmla="*/ 222 w 350"/>
                    <a:gd name="T61" fmla="*/ 138 h 448"/>
                    <a:gd name="T62" fmla="*/ 206 w 350"/>
                    <a:gd name="T63" fmla="*/ 144 h 448"/>
                    <a:gd name="T64" fmla="*/ 198 w 350"/>
                    <a:gd name="T65" fmla="*/ 154 h 448"/>
                    <a:gd name="T66" fmla="*/ 198 w 350"/>
                    <a:gd name="T67" fmla="*/ 164 h 448"/>
                    <a:gd name="T68" fmla="*/ 208 w 350"/>
                    <a:gd name="T69" fmla="*/ 172 h 448"/>
                    <a:gd name="T70" fmla="*/ 208 w 350"/>
                    <a:gd name="T71" fmla="*/ 182 h 448"/>
                    <a:gd name="T72" fmla="*/ 196 w 350"/>
                    <a:gd name="T73" fmla="*/ 200 h 448"/>
                    <a:gd name="T74" fmla="*/ 190 w 350"/>
                    <a:gd name="T75" fmla="*/ 204 h 448"/>
                    <a:gd name="T76" fmla="*/ 184 w 350"/>
                    <a:gd name="T77" fmla="*/ 200 h 448"/>
                    <a:gd name="T78" fmla="*/ 178 w 350"/>
                    <a:gd name="T79" fmla="*/ 196 h 448"/>
                    <a:gd name="T80" fmla="*/ 172 w 350"/>
                    <a:gd name="T81" fmla="*/ 204 h 448"/>
                    <a:gd name="T82" fmla="*/ 166 w 350"/>
                    <a:gd name="T83" fmla="*/ 244 h 448"/>
                    <a:gd name="T84" fmla="*/ 162 w 350"/>
                    <a:gd name="T85" fmla="*/ 294 h 448"/>
                    <a:gd name="T86" fmla="*/ 166 w 350"/>
                    <a:gd name="T87" fmla="*/ 308 h 448"/>
                    <a:gd name="T88" fmla="*/ 170 w 350"/>
                    <a:gd name="T89" fmla="*/ 322 h 448"/>
                    <a:gd name="T90" fmla="*/ 164 w 350"/>
                    <a:gd name="T91" fmla="*/ 352 h 448"/>
                    <a:gd name="T92" fmla="*/ 154 w 350"/>
                    <a:gd name="T93" fmla="*/ 368 h 448"/>
                    <a:gd name="T94" fmla="*/ 142 w 350"/>
                    <a:gd name="T95" fmla="*/ 376 h 448"/>
                    <a:gd name="T96" fmla="*/ 138 w 350"/>
                    <a:gd name="T97" fmla="*/ 384 h 448"/>
                    <a:gd name="T98" fmla="*/ 140 w 350"/>
                    <a:gd name="T99" fmla="*/ 390 h 448"/>
                    <a:gd name="T100" fmla="*/ 0 w 350"/>
                    <a:gd name="T101" fmla="*/ 446 h 44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0"/>
                    <a:gd name="T154" fmla="*/ 0 h 448"/>
                    <a:gd name="T155" fmla="*/ 350 w 350"/>
                    <a:gd name="T156" fmla="*/ 448 h 44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0" h="448">
                      <a:moveTo>
                        <a:pt x="0" y="448"/>
                      </a:moveTo>
                      <a:lnTo>
                        <a:pt x="20" y="410"/>
                      </a:lnTo>
                      <a:lnTo>
                        <a:pt x="30" y="394"/>
                      </a:lnTo>
                      <a:lnTo>
                        <a:pt x="34" y="384"/>
                      </a:lnTo>
                      <a:lnTo>
                        <a:pt x="40" y="370"/>
                      </a:lnTo>
                      <a:lnTo>
                        <a:pt x="46" y="356"/>
                      </a:lnTo>
                      <a:lnTo>
                        <a:pt x="62" y="338"/>
                      </a:lnTo>
                      <a:lnTo>
                        <a:pt x="66" y="328"/>
                      </a:lnTo>
                      <a:lnTo>
                        <a:pt x="70" y="320"/>
                      </a:lnTo>
                      <a:lnTo>
                        <a:pt x="78" y="302"/>
                      </a:lnTo>
                      <a:lnTo>
                        <a:pt x="82" y="296"/>
                      </a:lnTo>
                      <a:lnTo>
                        <a:pt x="86" y="292"/>
                      </a:lnTo>
                      <a:lnTo>
                        <a:pt x="96" y="286"/>
                      </a:lnTo>
                      <a:lnTo>
                        <a:pt x="104" y="276"/>
                      </a:lnTo>
                      <a:lnTo>
                        <a:pt x="110" y="266"/>
                      </a:lnTo>
                      <a:lnTo>
                        <a:pt x="120" y="252"/>
                      </a:lnTo>
                      <a:lnTo>
                        <a:pt x="130" y="240"/>
                      </a:lnTo>
                      <a:lnTo>
                        <a:pt x="134" y="234"/>
                      </a:lnTo>
                      <a:lnTo>
                        <a:pt x="138" y="228"/>
                      </a:lnTo>
                      <a:lnTo>
                        <a:pt x="140" y="218"/>
                      </a:lnTo>
                      <a:lnTo>
                        <a:pt x="142" y="208"/>
                      </a:lnTo>
                      <a:lnTo>
                        <a:pt x="142" y="194"/>
                      </a:lnTo>
                      <a:lnTo>
                        <a:pt x="144" y="174"/>
                      </a:lnTo>
                      <a:lnTo>
                        <a:pt x="150" y="152"/>
                      </a:lnTo>
                      <a:lnTo>
                        <a:pt x="158" y="130"/>
                      </a:lnTo>
                      <a:lnTo>
                        <a:pt x="166" y="110"/>
                      </a:lnTo>
                      <a:lnTo>
                        <a:pt x="184" y="84"/>
                      </a:lnTo>
                      <a:lnTo>
                        <a:pt x="194" y="72"/>
                      </a:lnTo>
                      <a:lnTo>
                        <a:pt x="204" y="60"/>
                      </a:lnTo>
                      <a:lnTo>
                        <a:pt x="214" y="52"/>
                      </a:lnTo>
                      <a:lnTo>
                        <a:pt x="226" y="44"/>
                      </a:lnTo>
                      <a:lnTo>
                        <a:pt x="248" y="30"/>
                      </a:lnTo>
                      <a:lnTo>
                        <a:pt x="262" y="20"/>
                      </a:lnTo>
                      <a:lnTo>
                        <a:pt x="274" y="10"/>
                      </a:lnTo>
                      <a:lnTo>
                        <a:pt x="282" y="6"/>
                      </a:lnTo>
                      <a:lnTo>
                        <a:pt x="290" y="4"/>
                      </a:lnTo>
                      <a:lnTo>
                        <a:pt x="300" y="0"/>
                      </a:lnTo>
                      <a:lnTo>
                        <a:pt x="310" y="0"/>
                      </a:lnTo>
                      <a:lnTo>
                        <a:pt x="326" y="2"/>
                      </a:lnTo>
                      <a:lnTo>
                        <a:pt x="338" y="4"/>
                      </a:lnTo>
                      <a:lnTo>
                        <a:pt x="340" y="12"/>
                      </a:lnTo>
                      <a:lnTo>
                        <a:pt x="344" y="18"/>
                      </a:lnTo>
                      <a:lnTo>
                        <a:pt x="348" y="24"/>
                      </a:lnTo>
                      <a:lnTo>
                        <a:pt x="350" y="32"/>
                      </a:lnTo>
                      <a:lnTo>
                        <a:pt x="348" y="38"/>
                      </a:lnTo>
                      <a:lnTo>
                        <a:pt x="346" y="42"/>
                      </a:lnTo>
                      <a:lnTo>
                        <a:pt x="340" y="50"/>
                      </a:lnTo>
                      <a:lnTo>
                        <a:pt x="334" y="62"/>
                      </a:lnTo>
                      <a:lnTo>
                        <a:pt x="326" y="74"/>
                      </a:lnTo>
                      <a:lnTo>
                        <a:pt x="322" y="80"/>
                      </a:lnTo>
                      <a:lnTo>
                        <a:pt x="316" y="84"/>
                      </a:lnTo>
                      <a:lnTo>
                        <a:pt x="308" y="86"/>
                      </a:lnTo>
                      <a:lnTo>
                        <a:pt x="298" y="88"/>
                      </a:lnTo>
                      <a:lnTo>
                        <a:pt x="288" y="92"/>
                      </a:lnTo>
                      <a:lnTo>
                        <a:pt x="280" y="98"/>
                      </a:lnTo>
                      <a:lnTo>
                        <a:pt x="272" y="106"/>
                      </a:lnTo>
                      <a:lnTo>
                        <a:pt x="266" y="116"/>
                      </a:lnTo>
                      <a:lnTo>
                        <a:pt x="262" y="124"/>
                      </a:lnTo>
                      <a:lnTo>
                        <a:pt x="254" y="132"/>
                      </a:lnTo>
                      <a:lnTo>
                        <a:pt x="246" y="136"/>
                      </a:lnTo>
                      <a:lnTo>
                        <a:pt x="238" y="138"/>
                      </a:lnTo>
                      <a:lnTo>
                        <a:pt x="222" y="138"/>
                      </a:lnTo>
                      <a:lnTo>
                        <a:pt x="214" y="140"/>
                      </a:lnTo>
                      <a:lnTo>
                        <a:pt x="206" y="144"/>
                      </a:lnTo>
                      <a:lnTo>
                        <a:pt x="200" y="150"/>
                      </a:lnTo>
                      <a:lnTo>
                        <a:pt x="198" y="154"/>
                      </a:lnTo>
                      <a:lnTo>
                        <a:pt x="196" y="158"/>
                      </a:lnTo>
                      <a:lnTo>
                        <a:pt x="198" y="164"/>
                      </a:lnTo>
                      <a:lnTo>
                        <a:pt x="204" y="168"/>
                      </a:lnTo>
                      <a:lnTo>
                        <a:pt x="208" y="172"/>
                      </a:lnTo>
                      <a:lnTo>
                        <a:pt x="210" y="176"/>
                      </a:lnTo>
                      <a:lnTo>
                        <a:pt x="208" y="182"/>
                      </a:lnTo>
                      <a:lnTo>
                        <a:pt x="202" y="192"/>
                      </a:lnTo>
                      <a:lnTo>
                        <a:pt x="196" y="200"/>
                      </a:lnTo>
                      <a:lnTo>
                        <a:pt x="192" y="204"/>
                      </a:lnTo>
                      <a:lnTo>
                        <a:pt x="190" y="204"/>
                      </a:lnTo>
                      <a:lnTo>
                        <a:pt x="186" y="204"/>
                      </a:lnTo>
                      <a:lnTo>
                        <a:pt x="184" y="200"/>
                      </a:lnTo>
                      <a:lnTo>
                        <a:pt x="180" y="198"/>
                      </a:lnTo>
                      <a:lnTo>
                        <a:pt x="178" y="196"/>
                      </a:lnTo>
                      <a:lnTo>
                        <a:pt x="176" y="198"/>
                      </a:lnTo>
                      <a:lnTo>
                        <a:pt x="172" y="204"/>
                      </a:lnTo>
                      <a:lnTo>
                        <a:pt x="170" y="218"/>
                      </a:lnTo>
                      <a:lnTo>
                        <a:pt x="166" y="244"/>
                      </a:lnTo>
                      <a:lnTo>
                        <a:pt x="164" y="270"/>
                      </a:lnTo>
                      <a:lnTo>
                        <a:pt x="162" y="294"/>
                      </a:lnTo>
                      <a:lnTo>
                        <a:pt x="164" y="304"/>
                      </a:lnTo>
                      <a:lnTo>
                        <a:pt x="166" y="308"/>
                      </a:lnTo>
                      <a:lnTo>
                        <a:pt x="168" y="314"/>
                      </a:lnTo>
                      <a:lnTo>
                        <a:pt x="170" y="322"/>
                      </a:lnTo>
                      <a:lnTo>
                        <a:pt x="168" y="342"/>
                      </a:lnTo>
                      <a:lnTo>
                        <a:pt x="164" y="352"/>
                      </a:lnTo>
                      <a:lnTo>
                        <a:pt x="160" y="362"/>
                      </a:lnTo>
                      <a:lnTo>
                        <a:pt x="154" y="368"/>
                      </a:lnTo>
                      <a:lnTo>
                        <a:pt x="148" y="372"/>
                      </a:lnTo>
                      <a:lnTo>
                        <a:pt x="142" y="376"/>
                      </a:lnTo>
                      <a:lnTo>
                        <a:pt x="140" y="380"/>
                      </a:lnTo>
                      <a:lnTo>
                        <a:pt x="138" y="384"/>
                      </a:lnTo>
                      <a:lnTo>
                        <a:pt x="140" y="388"/>
                      </a:lnTo>
                      <a:lnTo>
                        <a:pt x="140" y="390"/>
                      </a:lnTo>
                      <a:lnTo>
                        <a:pt x="138" y="396"/>
                      </a:lnTo>
                      <a:lnTo>
                        <a:pt x="0" y="446"/>
                      </a:lnTo>
                      <a:lnTo>
                        <a:pt x="0" y="4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Freeform 123">
                  <a:extLst>
                    <a:ext uri="{FF2B5EF4-FFF2-40B4-BE49-F238E27FC236}">
                      <a16:creationId xmlns:a16="http://schemas.microsoft.com/office/drawing/2014/main" id="{9DC3E79A-9A34-1FE5-E20C-2886578B4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4" y="2093"/>
                  <a:ext cx="138" cy="38"/>
                </a:xfrm>
                <a:custGeom>
                  <a:avLst/>
                  <a:gdLst>
                    <a:gd name="T0" fmla="*/ 58 w 138"/>
                    <a:gd name="T1" fmla="*/ 0 h 38"/>
                    <a:gd name="T2" fmla="*/ 120 w 138"/>
                    <a:gd name="T3" fmla="*/ 0 h 38"/>
                    <a:gd name="T4" fmla="*/ 126 w 138"/>
                    <a:gd name="T5" fmla="*/ 0 h 38"/>
                    <a:gd name="T6" fmla="*/ 130 w 138"/>
                    <a:gd name="T7" fmla="*/ 2 h 38"/>
                    <a:gd name="T8" fmla="*/ 138 w 138"/>
                    <a:gd name="T9" fmla="*/ 8 h 38"/>
                    <a:gd name="T10" fmla="*/ 134 w 138"/>
                    <a:gd name="T11" fmla="*/ 14 h 38"/>
                    <a:gd name="T12" fmla="*/ 128 w 138"/>
                    <a:gd name="T13" fmla="*/ 20 h 38"/>
                    <a:gd name="T14" fmla="*/ 120 w 138"/>
                    <a:gd name="T15" fmla="*/ 26 h 38"/>
                    <a:gd name="T16" fmla="*/ 110 w 138"/>
                    <a:gd name="T17" fmla="*/ 30 h 38"/>
                    <a:gd name="T18" fmla="*/ 90 w 138"/>
                    <a:gd name="T19" fmla="*/ 36 h 38"/>
                    <a:gd name="T20" fmla="*/ 72 w 138"/>
                    <a:gd name="T21" fmla="*/ 38 h 38"/>
                    <a:gd name="T22" fmla="*/ 60 w 138"/>
                    <a:gd name="T23" fmla="*/ 36 h 38"/>
                    <a:gd name="T24" fmla="*/ 50 w 138"/>
                    <a:gd name="T25" fmla="*/ 32 h 38"/>
                    <a:gd name="T26" fmla="*/ 42 w 138"/>
                    <a:gd name="T27" fmla="*/ 28 h 38"/>
                    <a:gd name="T28" fmla="*/ 32 w 138"/>
                    <a:gd name="T29" fmla="*/ 26 h 38"/>
                    <a:gd name="T30" fmla="*/ 24 w 138"/>
                    <a:gd name="T31" fmla="*/ 26 h 38"/>
                    <a:gd name="T32" fmla="*/ 18 w 138"/>
                    <a:gd name="T33" fmla="*/ 28 h 38"/>
                    <a:gd name="T34" fmla="*/ 12 w 138"/>
                    <a:gd name="T35" fmla="*/ 30 h 38"/>
                    <a:gd name="T36" fmla="*/ 6 w 138"/>
                    <a:gd name="T37" fmla="*/ 30 h 38"/>
                    <a:gd name="T38" fmla="*/ 2 w 138"/>
                    <a:gd name="T39" fmla="*/ 30 h 38"/>
                    <a:gd name="T40" fmla="*/ 0 w 138"/>
                    <a:gd name="T41" fmla="*/ 28 h 38"/>
                    <a:gd name="T42" fmla="*/ 2 w 138"/>
                    <a:gd name="T43" fmla="*/ 24 h 38"/>
                    <a:gd name="T44" fmla="*/ 6 w 138"/>
                    <a:gd name="T45" fmla="*/ 18 h 38"/>
                    <a:gd name="T46" fmla="*/ 10 w 138"/>
                    <a:gd name="T47" fmla="*/ 16 h 38"/>
                    <a:gd name="T48" fmla="*/ 16 w 138"/>
                    <a:gd name="T49" fmla="*/ 14 h 38"/>
                    <a:gd name="T50" fmla="*/ 28 w 138"/>
                    <a:gd name="T51" fmla="*/ 10 h 38"/>
                    <a:gd name="T52" fmla="*/ 44 w 138"/>
                    <a:gd name="T53" fmla="*/ 6 h 38"/>
                    <a:gd name="T54" fmla="*/ 58 w 138"/>
                    <a:gd name="T55" fmla="*/ 0 h 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8"/>
                    <a:gd name="T85" fmla="*/ 0 h 38"/>
                    <a:gd name="T86" fmla="*/ 138 w 138"/>
                    <a:gd name="T87" fmla="*/ 38 h 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8" h="38">
                      <a:moveTo>
                        <a:pt x="58" y="0"/>
                      </a:move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0" y="2"/>
                      </a:lnTo>
                      <a:lnTo>
                        <a:pt x="138" y="8"/>
                      </a:lnTo>
                      <a:lnTo>
                        <a:pt x="134" y="14"/>
                      </a:lnTo>
                      <a:lnTo>
                        <a:pt x="128" y="20"/>
                      </a:lnTo>
                      <a:lnTo>
                        <a:pt x="120" y="26"/>
                      </a:lnTo>
                      <a:lnTo>
                        <a:pt x="110" y="30"/>
                      </a:lnTo>
                      <a:lnTo>
                        <a:pt x="90" y="36"/>
                      </a:lnTo>
                      <a:lnTo>
                        <a:pt x="72" y="38"/>
                      </a:lnTo>
                      <a:lnTo>
                        <a:pt x="60" y="36"/>
                      </a:lnTo>
                      <a:lnTo>
                        <a:pt x="50" y="32"/>
                      </a:lnTo>
                      <a:lnTo>
                        <a:pt x="42" y="28"/>
                      </a:lnTo>
                      <a:lnTo>
                        <a:pt x="32" y="26"/>
                      </a:lnTo>
                      <a:lnTo>
                        <a:pt x="24" y="26"/>
                      </a:lnTo>
                      <a:lnTo>
                        <a:pt x="18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2" y="24"/>
                      </a:lnTo>
                      <a:lnTo>
                        <a:pt x="6" y="18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28" y="10"/>
                      </a:lnTo>
                      <a:lnTo>
                        <a:pt x="44" y="6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8" name="Freeform 124">
                  <a:extLst>
                    <a:ext uri="{FF2B5EF4-FFF2-40B4-BE49-F238E27FC236}">
                      <a16:creationId xmlns:a16="http://schemas.microsoft.com/office/drawing/2014/main" id="{50D3E756-DF36-566A-22C6-1BAF31AA0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180"/>
                  <a:ext cx="60" cy="28"/>
                </a:xfrm>
                <a:custGeom>
                  <a:avLst/>
                  <a:gdLst>
                    <a:gd name="T0" fmla="*/ 0 w 60"/>
                    <a:gd name="T1" fmla="*/ 18 h 28"/>
                    <a:gd name="T2" fmla="*/ 2 w 60"/>
                    <a:gd name="T3" fmla="*/ 20 h 28"/>
                    <a:gd name="T4" fmla="*/ 6 w 60"/>
                    <a:gd name="T5" fmla="*/ 22 h 28"/>
                    <a:gd name="T6" fmla="*/ 20 w 60"/>
                    <a:gd name="T7" fmla="*/ 26 h 28"/>
                    <a:gd name="T8" fmla="*/ 48 w 60"/>
                    <a:gd name="T9" fmla="*/ 28 h 28"/>
                    <a:gd name="T10" fmla="*/ 56 w 60"/>
                    <a:gd name="T11" fmla="*/ 28 h 28"/>
                    <a:gd name="T12" fmla="*/ 60 w 60"/>
                    <a:gd name="T13" fmla="*/ 28 h 28"/>
                    <a:gd name="T14" fmla="*/ 58 w 60"/>
                    <a:gd name="T15" fmla="*/ 18 h 28"/>
                    <a:gd name="T16" fmla="*/ 52 w 60"/>
                    <a:gd name="T17" fmla="*/ 10 h 28"/>
                    <a:gd name="T18" fmla="*/ 42 w 60"/>
                    <a:gd name="T19" fmla="*/ 2 h 28"/>
                    <a:gd name="T20" fmla="*/ 38 w 60"/>
                    <a:gd name="T21" fmla="*/ 0 h 28"/>
                    <a:gd name="T22" fmla="*/ 32 w 60"/>
                    <a:gd name="T23" fmla="*/ 0 h 28"/>
                    <a:gd name="T24" fmla="*/ 24 w 60"/>
                    <a:gd name="T25" fmla="*/ 0 h 28"/>
                    <a:gd name="T26" fmla="*/ 14 w 60"/>
                    <a:gd name="T27" fmla="*/ 6 h 28"/>
                    <a:gd name="T28" fmla="*/ 4 w 60"/>
                    <a:gd name="T29" fmla="*/ 12 h 28"/>
                    <a:gd name="T30" fmla="*/ 2 w 60"/>
                    <a:gd name="T31" fmla="*/ 14 h 28"/>
                    <a:gd name="T32" fmla="*/ 0 w 60"/>
                    <a:gd name="T33" fmla="*/ 18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"/>
                    <a:gd name="T52" fmla="*/ 0 h 28"/>
                    <a:gd name="T53" fmla="*/ 60 w 60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" h="28">
                      <a:moveTo>
                        <a:pt x="0" y="18"/>
                      </a:move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20" y="26"/>
                      </a:lnTo>
                      <a:lnTo>
                        <a:pt x="48" y="28"/>
                      </a:lnTo>
                      <a:lnTo>
                        <a:pt x="56" y="28"/>
                      </a:lnTo>
                      <a:lnTo>
                        <a:pt x="60" y="28"/>
                      </a:lnTo>
                      <a:lnTo>
                        <a:pt x="58" y="18"/>
                      </a:lnTo>
                      <a:lnTo>
                        <a:pt x="52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4" y="6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9" name="Freeform 125">
                  <a:extLst>
                    <a:ext uri="{FF2B5EF4-FFF2-40B4-BE49-F238E27FC236}">
                      <a16:creationId xmlns:a16="http://schemas.microsoft.com/office/drawing/2014/main" id="{43D55B21-54A4-E3C7-D19C-CF4690AC0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941"/>
                  <a:ext cx="38" cy="58"/>
                </a:xfrm>
                <a:custGeom>
                  <a:avLst/>
                  <a:gdLst>
                    <a:gd name="T0" fmla="*/ 6 w 38"/>
                    <a:gd name="T1" fmla="*/ 30 h 58"/>
                    <a:gd name="T2" fmla="*/ 2 w 38"/>
                    <a:gd name="T3" fmla="*/ 34 h 58"/>
                    <a:gd name="T4" fmla="*/ 0 w 38"/>
                    <a:gd name="T5" fmla="*/ 40 h 58"/>
                    <a:gd name="T6" fmla="*/ 2 w 38"/>
                    <a:gd name="T7" fmla="*/ 44 h 58"/>
                    <a:gd name="T8" fmla="*/ 2 w 38"/>
                    <a:gd name="T9" fmla="*/ 50 h 58"/>
                    <a:gd name="T10" fmla="*/ 6 w 38"/>
                    <a:gd name="T11" fmla="*/ 54 h 58"/>
                    <a:gd name="T12" fmla="*/ 10 w 38"/>
                    <a:gd name="T13" fmla="*/ 54 h 58"/>
                    <a:gd name="T14" fmla="*/ 14 w 38"/>
                    <a:gd name="T15" fmla="*/ 40 h 58"/>
                    <a:gd name="T16" fmla="*/ 18 w 38"/>
                    <a:gd name="T17" fmla="*/ 34 h 58"/>
                    <a:gd name="T18" fmla="*/ 20 w 38"/>
                    <a:gd name="T19" fmla="*/ 30 h 58"/>
                    <a:gd name="T20" fmla="*/ 20 w 38"/>
                    <a:gd name="T21" fmla="*/ 46 h 58"/>
                    <a:gd name="T22" fmla="*/ 24 w 38"/>
                    <a:gd name="T23" fmla="*/ 42 h 58"/>
                    <a:gd name="T24" fmla="*/ 24 w 38"/>
                    <a:gd name="T25" fmla="*/ 36 h 58"/>
                    <a:gd name="T26" fmla="*/ 28 w 38"/>
                    <a:gd name="T27" fmla="*/ 40 h 58"/>
                    <a:gd name="T28" fmla="*/ 32 w 38"/>
                    <a:gd name="T29" fmla="*/ 46 h 58"/>
                    <a:gd name="T30" fmla="*/ 34 w 38"/>
                    <a:gd name="T31" fmla="*/ 58 h 58"/>
                    <a:gd name="T32" fmla="*/ 36 w 38"/>
                    <a:gd name="T33" fmla="*/ 48 h 58"/>
                    <a:gd name="T34" fmla="*/ 36 w 38"/>
                    <a:gd name="T35" fmla="*/ 38 h 58"/>
                    <a:gd name="T36" fmla="*/ 38 w 38"/>
                    <a:gd name="T37" fmla="*/ 22 h 58"/>
                    <a:gd name="T38" fmla="*/ 38 w 38"/>
                    <a:gd name="T39" fmla="*/ 12 h 58"/>
                    <a:gd name="T40" fmla="*/ 34 w 38"/>
                    <a:gd name="T41" fmla="*/ 10 h 58"/>
                    <a:gd name="T42" fmla="*/ 34 w 38"/>
                    <a:gd name="T43" fmla="*/ 14 h 58"/>
                    <a:gd name="T44" fmla="*/ 34 w 38"/>
                    <a:gd name="T45" fmla="*/ 18 h 58"/>
                    <a:gd name="T46" fmla="*/ 30 w 38"/>
                    <a:gd name="T47" fmla="*/ 16 h 58"/>
                    <a:gd name="T48" fmla="*/ 24 w 38"/>
                    <a:gd name="T49" fmla="*/ 10 h 58"/>
                    <a:gd name="T50" fmla="*/ 16 w 38"/>
                    <a:gd name="T51" fmla="*/ 0 h 58"/>
                    <a:gd name="T52" fmla="*/ 14 w 38"/>
                    <a:gd name="T53" fmla="*/ 2 h 58"/>
                    <a:gd name="T54" fmla="*/ 12 w 38"/>
                    <a:gd name="T55" fmla="*/ 6 h 58"/>
                    <a:gd name="T56" fmla="*/ 12 w 38"/>
                    <a:gd name="T57" fmla="*/ 10 h 58"/>
                    <a:gd name="T58" fmla="*/ 14 w 38"/>
                    <a:gd name="T59" fmla="*/ 14 h 58"/>
                    <a:gd name="T60" fmla="*/ 16 w 38"/>
                    <a:gd name="T61" fmla="*/ 18 h 58"/>
                    <a:gd name="T62" fmla="*/ 10 w 38"/>
                    <a:gd name="T63" fmla="*/ 28 h 58"/>
                    <a:gd name="T64" fmla="*/ 8 w 38"/>
                    <a:gd name="T65" fmla="*/ 22 h 58"/>
                    <a:gd name="T66" fmla="*/ 8 w 38"/>
                    <a:gd name="T67" fmla="*/ 16 h 58"/>
                    <a:gd name="T68" fmla="*/ 8 w 38"/>
                    <a:gd name="T69" fmla="*/ 12 h 58"/>
                    <a:gd name="T70" fmla="*/ 8 w 38"/>
                    <a:gd name="T71" fmla="*/ 6 h 58"/>
                    <a:gd name="T72" fmla="*/ 4 w 38"/>
                    <a:gd name="T73" fmla="*/ 24 h 58"/>
                    <a:gd name="T74" fmla="*/ 4 w 38"/>
                    <a:gd name="T75" fmla="*/ 32 h 58"/>
                    <a:gd name="T76" fmla="*/ 0 w 38"/>
                    <a:gd name="T77" fmla="*/ 38 h 58"/>
                    <a:gd name="T78" fmla="*/ 6 w 38"/>
                    <a:gd name="T79" fmla="*/ 30 h 5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"/>
                    <a:gd name="T121" fmla="*/ 0 h 58"/>
                    <a:gd name="T122" fmla="*/ 38 w 38"/>
                    <a:gd name="T123" fmla="*/ 58 h 5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" h="58">
                      <a:moveTo>
                        <a:pt x="6" y="30"/>
                      </a:moveTo>
                      <a:lnTo>
                        <a:pt x="2" y="34"/>
                      </a:lnTo>
                      <a:lnTo>
                        <a:pt x="0" y="40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6" y="54"/>
                      </a:lnTo>
                      <a:lnTo>
                        <a:pt x="10" y="54"/>
                      </a:lnTo>
                      <a:lnTo>
                        <a:pt x="14" y="40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0" y="46"/>
                      </a:lnTo>
                      <a:lnTo>
                        <a:pt x="24" y="42"/>
                      </a:lnTo>
                      <a:lnTo>
                        <a:pt x="24" y="36"/>
                      </a:lnTo>
                      <a:lnTo>
                        <a:pt x="28" y="40"/>
                      </a:lnTo>
                      <a:lnTo>
                        <a:pt x="32" y="46"/>
                      </a:lnTo>
                      <a:lnTo>
                        <a:pt x="34" y="58"/>
                      </a:lnTo>
                      <a:lnTo>
                        <a:pt x="36" y="48"/>
                      </a:lnTo>
                      <a:lnTo>
                        <a:pt x="36" y="38"/>
                      </a:lnTo>
                      <a:lnTo>
                        <a:pt x="38" y="22"/>
                      </a:lnTo>
                      <a:lnTo>
                        <a:pt x="38" y="12"/>
                      </a:lnTo>
                      <a:lnTo>
                        <a:pt x="34" y="10"/>
                      </a:lnTo>
                      <a:lnTo>
                        <a:pt x="34" y="14"/>
                      </a:lnTo>
                      <a:lnTo>
                        <a:pt x="34" y="18"/>
                      </a:lnTo>
                      <a:lnTo>
                        <a:pt x="30" y="16"/>
                      </a:lnTo>
                      <a:lnTo>
                        <a:pt x="24" y="1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4" y="14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8" y="6"/>
                      </a:lnTo>
                      <a:lnTo>
                        <a:pt x="4" y="24"/>
                      </a:lnTo>
                      <a:lnTo>
                        <a:pt x="4" y="32"/>
                      </a:lnTo>
                      <a:lnTo>
                        <a:pt x="0" y="38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Freeform 126">
                  <a:extLst>
                    <a:ext uri="{FF2B5EF4-FFF2-40B4-BE49-F238E27FC236}">
                      <a16:creationId xmlns:a16="http://schemas.microsoft.com/office/drawing/2014/main" id="{D6FEB208-943E-6EB5-0515-20E61A9B5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" y="1435"/>
                  <a:ext cx="32" cy="20"/>
                </a:xfrm>
                <a:custGeom>
                  <a:avLst/>
                  <a:gdLst>
                    <a:gd name="T0" fmla="*/ 26 w 32"/>
                    <a:gd name="T1" fmla="*/ 0 h 20"/>
                    <a:gd name="T2" fmla="*/ 18 w 32"/>
                    <a:gd name="T3" fmla="*/ 2 h 20"/>
                    <a:gd name="T4" fmla="*/ 12 w 32"/>
                    <a:gd name="T5" fmla="*/ 2 h 20"/>
                    <a:gd name="T6" fmla="*/ 0 w 32"/>
                    <a:gd name="T7" fmla="*/ 6 h 20"/>
                    <a:gd name="T8" fmla="*/ 2 w 32"/>
                    <a:gd name="T9" fmla="*/ 10 h 20"/>
                    <a:gd name="T10" fmla="*/ 4 w 32"/>
                    <a:gd name="T11" fmla="*/ 12 h 20"/>
                    <a:gd name="T12" fmla="*/ 10 w 32"/>
                    <a:gd name="T13" fmla="*/ 16 h 20"/>
                    <a:gd name="T14" fmla="*/ 18 w 32"/>
                    <a:gd name="T15" fmla="*/ 18 h 20"/>
                    <a:gd name="T16" fmla="*/ 24 w 32"/>
                    <a:gd name="T17" fmla="*/ 20 h 20"/>
                    <a:gd name="T18" fmla="*/ 30 w 32"/>
                    <a:gd name="T19" fmla="*/ 18 h 20"/>
                    <a:gd name="T20" fmla="*/ 32 w 32"/>
                    <a:gd name="T21" fmla="*/ 16 h 20"/>
                    <a:gd name="T22" fmla="*/ 32 w 32"/>
                    <a:gd name="T23" fmla="*/ 14 h 20"/>
                    <a:gd name="T24" fmla="*/ 32 w 32"/>
                    <a:gd name="T25" fmla="*/ 8 h 20"/>
                    <a:gd name="T26" fmla="*/ 30 w 32"/>
                    <a:gd name="T27" fmla="*/ 6 h 20"/>
                    <a:gd name="T28" fmla="*/ 28 w 32"/>
                    <a:gd name="T29" fmla="*/ 4 h 20"/>
                    <a:gd name="T30" fmla="*/ 26 w 32"/>
                    <a:gd name="T31" fmla="*/ 0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"/>
                    <a:gd name="T49" fmla="*/ 0 h 20"/>
                    <a:gd name="T50" fmla="*/ 32 w 32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" h="20">
                      <a:moveTo>
                        <a:pt x="26" y="0"/>
                      </a:moveTo>
                      <a:lnTo>
                        <a:pt x="18" y="2"/>
                      </a:lnTo>
                      <a:lnTo>
                        <a:pt x="1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10" y="16"/>
                      </a:lnTo>
                      <a:lnTo>
                        <a:pt x="18" y="18"/>
                      </a:lnTo>
                      <a:lnTo>
                        <a:pt x="24" y="20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Freeform 127">
                  <a:extLst>
                    <a:ext uri="{FF2B5EF4-FFF2-40B4-BE49-F238E27FC236}">
                      <a16:creationId xmlns:a16="http://schemas.microsoft.com/office/drawing/2014/main" id="{9A956049-B450-EB9C-9BF9-2C77B0401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549"/>
                  <a:ext cx="16" cy="24"/>
                </a:xfrm>
                <a:custGeom>
                  <a:avLst/>
                  <a:gdLst>
                    <a:gd name="T0" fmla="*/ 0 w 16"/>
                    <a:gd name="T1" fmla="*/ 12 h 24"/>
                    <a:gd name="T2" fmla="*/ 2 w 16"/>
                    <a:gd name="T3" fmla="*/ 20 h 24"/>
                    <a:gd name="T4" fmla="*/ 2 w 16"/>
                    <a:gd name="T5" fmla="*/ 24 h 24"/>
                    <a:gd name="T6" fmla="*/ 6 w 16"/>
                    <a:gd name="T7" fmla="*/ 24 h 24"/>
                    <a:gd name="T8" fmla="*/ 8 w 16"/>
                    <a:gd name="T9" fmla="*/ 24 h 24"/>
                    <a:gd name="T10" fmla="*/ 12 w 16"/>
                    <a:gd name="T11" fmla="*/ 20 h 24"/>
                    <a:gd name="T12" fmla="*/ 16 w 16"/>
                    <a:gd name="T13" fmla="*/ 14 h 24"/>
                    <a:gd name="T14" fmla="*/ 16 w 16"/>
                    <a:gd name="T15" fmla="*/ 4 h 24"/>
                    <a:gd name="T16" fmla="*/ 12 w 16"/>
                    <a:gd name="T17" fmla="*/ 2 h 24"/>
                    <a:gd name="T18" fmla="*/ 8 w 16"/>
                    <a:gd name="T19" fmla="*/ 0 h 24"/>
                    <a:gd name="T20" fmla="*/ 6 w 16"/>
                    <a:gd name="T21" fmla="*/ 0 h 24"/>
                    <a:gd name="T22" fmla="*/ 2 w 16"/>
                    <a:gd name="T23" fmla="*/ 4 h 24"/>
                    <a:gd name="T24" fmla="*/ 0 w 16"/>
                    <a:gd name="T25" fmla="*/ 12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24"/>
                    <a:gd name="T41" fmla="*/ 16 w 16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24">
                      <a:moveTo>
                        <a:pt x="0" y="12"/>
                      </a:move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6" y="24"/>
                      </a:lnTo>
                      <a:lnTo>
                        <a:pt x="8" y="24"/>
                      </a:lnTo>
                      <a:lnTo>
                        <a:pt x="12" y="20"/>
                      </a:lnTo>
                      <a:lnTo>
                        <a:pt x="16" y="14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0" name="Group 75">
                <a:extLst>
                  <a:ext uri="{FF2B5EF4-FFF2-40B4-BE49-F238E27FC236}">
                    <a16:creationId xmlns:a16="http://schemas.microsoft.com/office/drawing/2014/main" id="{3D3ADA2D-AA0A-F2BA-F4C6-38FF028BF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9364" y="2468523"/>
                <a:ext cx="1220780" cy="1720872"/>
                <a:chOff x="1893" y="1471"/>
                <a:chExt cx="644" cy="1025"/>
              </a:xfrm>
              <a:solidFill>
                <a:srgbClr val="8FEEFF"/>
              </a:solidFill>
            </p:grpSpPr>
            <p:sp>
              <p:nvSpPr>
                <p:cNvPr id="202" name="Freeform 76">
                  <a:extLst>
                    <a:ext uri="{FF2B5EF4-FFF2-40B4-BE49-F238E27FC236}">
                      <a16:creationId xmlns:a16="http://schemas.microsoft.com/office/drawing/2014/main" id="{2A033D96-A22C-6248-55E3-83258CB333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471"/>
                  <a:ext cx="610" cy="1025"/>
                </a:xfrm>
                <a:custGeom>
                  <a:avLst/>
                  <a:gdLst>
                    <a:gd name="T0" fmla="*/ 452 w 610"/>
                    <a:gd name="T1" fmla="*/ 666 h 1025"/>
                    <a:gd name="T2" fmla="*/ 458 w 610"/>
                    <a:gd name="T3" fmla="*/ 699 h 1025"/>
                    <a:gd name="T4" fmla="*/ 476 w 610"/>
                    <a:gd name="T5" fmla="*/ 715 h 1025"/>
                    <a:gd name="T6" fmla="*/ 492 w 610"/>
                    <a:gd name="T7" fmla="*/ 745 h 1025"/>
                    <a:gd name="T8" fmla="*/ 506 w 610"/>
                    <a:gd name="T9" fmla="*/ 787 h 1025"/>
                    <a:gd name="T10" fmla="*/ 524 w 610"/>
                    <a:gd name="T11" fmla="*/ 811 h 1025"/>
                    <a:gd name="T12" fmla="*/ 536 w 610"/>
                    <a:gd name="T13" fmla="*/ 827 h 1025"/>
                    <a:gd name="T14" fmla="*/ 564 w 610"/>
                    <a:gd name="T15" fmla="*/ 877 h 1025"/>
                    <a:gd name="T16" fmla="*/ 582 w 610"/>
                    <a:gd name="T17" fmla="*/ 913 h 1025"/>
                    <a:gd name="T18" fmla="*/ 596 w 610"/>
                    <a:gd name="T19" fmla="*/ 929 h 1025"/>
                    <a:gd name="T20" fmla="*/ 596 w 610"/>
                    <a:gd name="T21" fmla="*/ 965 h 1025"/>
                    <a:gd name="T22" fmla="*/ 598 w 610"/>
                    <a:gd name="T23" fmla="*/ 1001 h 1025"/>
                    <a:gd name="T24" fmla="*/ 576 w 610"/>
                    <a:gd name="T25" fmla="*/ 1019 h 1025"/>
                    <a:gd name="T26" fmla="*/ 302 w 610"/>
                    <a:gd name="T27" fmla="*/ 951 h 1025"/>
                    <a:gd name="T28" fmla="*/ 234 w 610"/>
                    <a:gd name="T29" fmla="*/ 903 h 1025"/>
                    <a:gd name="T30" fmla="*/ 222 w 610"/>
                    <a:gd name="T31" fmla="*/ 881 h 1025"/>
                    <a:gd name="T32" fmla="*/ 198 w 610"/>
                    <a:gd name="T33" fmla="*/ 867 h 1025"/>
                    <a:gd name="T34" fmla="*/ 186 w 610"/>
                    <a:gd name="T35" fmla="*/ 821 h 1025"/>
                    <a:gd name="T36" fmla="*/ 146 w 610"/>
                    <a:gd name="T37" fmla="*/ 795 h 1025"/>
                    <a:gd name="T38" fmla="*/ 118 w 610"/>
                    <a:gd name="T39" fmla="*/ 755 h 1025"/>
                    <a:gd name="T40" fmla="*/ 100 w 610"/>
                    <a:gd name="T41" fmla="*/ 733 h 1025"/>
                    <a:gd name="T42" fmla="*/ 106 w 610"/>
                    <a:gd name="T43" fmla="*/ 680 h 1025"/>
                    <a:gd name="T44" fmla="*/ 106 w 610"/>
                    <a:gd name="T45" fmla="*/ 654 h 1025"/>
                    <a:gd name="T46" fmla="*/ 110 w 610"/>
                    <a:gd name="T47" fmla="*/ 622 h 1025"/>
                    <a:gd name="T48" fmla="*/ 90 w 610"/>
                    <a:gd name="T49" fmla="*/ 610 h 1025"/>
                    <a:gd name="T50" fmla="*/ 92 w 610"/>
                    <a:gd name="T51" fmla="*/ 590 h 1025"/>
                    <a:gd name="T52" fmla="*/ 80 w 610"/>
                    <a:gd name="T53" fmla="*/ 538 h 1025"/>
                    <a:gd name="T54" fmla="*/ 68 w 610"/>
                    <a:gd name="T55" fmla="*/ 488 h 1025"/>
                    <a:gd name="T56" fmla="*/ 92 w 610"/>
                    <a:gd name="T57" fmla="*/ 466 h 1025"/>
                    <a:gd name="T58" fmla="*/ 120 w 610"/>
                    <a:gd name="T59" fmla="*/ 438 h 1025"/>
                    <a:gd name="T60" fmla="*/ 128 w 610"/>
                    <a:gd name="T61" fmla="*/ 414 h 1025"/>
                    <a:gd name="T62" fmla="*/ 144 w 610"/>
                    <a:gd name="T63" fmla="*/ 386 h 1025"/>
                    <a:gd name="T64" fmla="*/ 132 w 610"/>
                    <a:gd name="T65" fmla="*/ 368 h 1025"/>
                    <a:gd name="T66" fmla="*/ 114 w 610"/>
                    <a:gd name="T67" fmla="*/ 340 h 1025"/>
                    <a:gd name="T68" fmla="*/ 102 w 610"/>
                    <a:gd name="T69" fmla="*/ 314 h 1025"/>
                    <a:gd name="T70" fmla="*/ 106 w 610"/>
                    <a:gd name="T71" fmla="*/ 264 h 1025"/>
                    <a:gd name="T72" fmla="*/ 104 w 610"/>
                    <a:gd name="T73" fmla="*/ 168 h 1025"/>
                    <a:gd name="T74" fmla="*/ 98 w 610"/>
                    <a:gd name="T75" fmla="*/ 126 h 1025"/>
                    <a:gd name="T76" fmla="*/ 92 w 610"/>
                    <a:gd name="T77" fmla="*/ 108 h 1025"/>
                    <a:gd name="T78" fmla="*/ 98 w 610"/>
                    <a:gd name="T79" fmla="*/ 92 h 1025"/>
                    <a:gd name="T80" fmla="*/ 88 w 610"/>
                    <a:gd name="T81" fmla="*/ 74 h 1025"/>
                    <a:gd name="T82" fmla="*/ 58 w 610"/>
                    <a:gd name="T83" fmla="*/ 72 h 1025"/>
                    <a:gd name="T84" fmla="*/ 26 w 610"/>
                    <a:gd name="T85" fmla="*/ 86 h 1025"/>
                    <a:gd name="T86" fmla="*/ 6 w 610"/>
                    <a:gd name="T87" fmla="*/ 72 h 1025"/>
                    <a:gd name="T88" fmla="*/ 8 w 610"/>
                    <a:gd name="T89" fmla="*/ 46 h 1025"/>
                    <a:gd name="T90" fmla="*/ 2 w 610"/>
                    <a:gd name="T91" fmla="*/ 6 h 1025"/>
                    <a:gd name="T92" fmla="*/ 100 w 610"/>
                    <a:gd name="T93" fmla="*/ 60 h 1025"/>
                    <a:gd name="T94" fmla="*/ 346 w 610"/>
                    <a:gd name="T95" fmla="*/ 192 h 1025"/>
                    <a:gd name="T96" fmla="*/ 562 w 610"/>
                    <a:gd name="T97" fmla="*/ 274 h 10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0"/>
                    <a:gd name="T148" fmla="*/ 0 h 1025"/>
                    <a:gd name="T149" fmla="*/ 610 w 610"/>
                    <a:gd name="T150" fmla="*/ 1025 h 10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0" h="1025">
                      <a:moveTo>
                        <a:pt x="562" y="274"/>
                      </a:moveTo>
                      <a:lnTo>
                        <a:pt x="450" y="660"/>
                      </a:lnTo>
                      <a:lnTo>
                        <a:pt x="450" y="664"/>
                      </a:lnTo>
                      <a:lnTo>
                        <a:pt x="452" y="666"/>
                      </a:lnTo>
                      <a:lnTo>
                        <a:pt x="456" y="674"/>
                      </a:lnTo>
                      <a:lnTo>
                        <a:pt x="448" y="676"/>
                      </a:lnTo>
                      <a:lnTo>
                        <a:pt x="452" y="686"/>
                      </a:lnTo>
                      <a:lnTo>
                        <a:pt x="458" y="699"/>
                      </a:lnTo>
                      <a:lnTo>
                        <a:pt x="466" y="711"/>
                      </a:lnTo>
                      <a:lnTo>
                        <a:pt x="470" y="715"/>
                      </a:lnTo>
                      <a:lnTo>
                        <a:pt x="472" y="717"/>
                      </a:lnTo>
                      <a:lnTo>
                        <a:pt x="476" y="715"/>
                      </a:lnTo>
                      <a:lnTo>
                        <a:pt x="480" y="713"/>
                      </a:lnTo>
                      <a:lnTo>
                        <a:pt x="482" y="721"/>
                      </a:lnTo>
                      <a:lnTo>
                        <a:pt x="486" y="729"/>
                      </a:lnTo>
                      <a:lnTo>
                        <a:pt x="492" y="745"/>
                      </a:lnTo>
                      <a:lnTo>
                        <a:pt x="492" y="771"/>
                      </a:lnTo>
                      <a:lnTo>
                        <a:pt x="498" y="779"/>
                      </a:lnTo>
                      <a:lnTo>
                        <a:pt x="502" y="785"/>
                      </a:lnTo>
                      <a:lnTo>
                        <a:pt x="506" y="787"/>
                      </a:lnTo>
                      <a:lnTo>
                        <a:pt x="518" y="791"/>
                      </a:lnTo>
                      <a:lnTo>
                        <a:pt x="520" y="793"/>
                      </a:lnTo>
                      <a:lnTo>
                        <a:pt x="522" y="797"/>
                      </a:lnTo>
                      <a:lnTo>
                        <a:pt x="524" y="811"/>
                      </a:lnTo>
                      <a:lnTo>
                        <a:pt x="528" y="823"/>
                      </a:lnTo>
                      <a:lnTo>
                        <a:pt x="530" y="827"/>
                      </a:lnTo>
                      <a:lnTo>
                        <a:pt x="532" y="829"/>
                      </a:lnTo>
                      <a:lnTo>
                        <a:pt x="536" y="827"/>
                      </a:lnTo>
                      <a:lnTo>
                        <a:pt x="540" y="825"/>
                      </a:lnTo>
                      <a:lnTo>
                        <a:pt x="550" y="851"/>
                      </a:lnTo>
                      <a:lnTo>
                        <a:pt x="556" y="863"/>
                      </a:lnTo>
                      <a:lnTo>
                        <a:pt x="564" y="877"/>
                      </a:lnTo>
                      <a:lnTo>
                        <a:pt x="568" y="887"/>
                      </a:lnTo>
                      <a:lnTo>
                        <a:pt x="574" y="901"/>
                      </a:lnTo>
                      <a:lnTo>
                        <a:pt x="578" y="907"/>
                      </a:lnTo>
                      <a:lnTo>
                        <a:pt x="582" y="913"/>
                      </a:lnTo>
                      <a:lnTo>
                        <a:pt x="586" y="917"/>
                      </a:lnTo>
                      <a:lnTo>
                        <a:pt x="592" y="917"/>
                      </a:lnTo>
                      <a:lnTo>
                        <a:pt x="594" y="925"/>
                      </a:lnTo>
                      <a:lnTo>
                        <a:pt x="596" y="929"/>
                      </a:lnTo>
                      <a:lnTo>
                        <a:pt x="598" y="935"/>
                      </a:lnTo>
                      <a:lnTo>
                        <a:pt x="600" y="943"/>
                      </a:lnTo>
                      <a:lnTo>
                        <a:pt x="598" y="953"/>
                      </a:lnTo>
                      <a:lnTo>
                        <a:pt x="596" y="965"/>
                      </a:lnTo>
                      <a:lnTo>
                        <a:pt x="594" y="975"/>
                      </a:lnTo>
                      <a:lnTo>
                        <a:pt x="592" y="985"/>
                      </a:lnTo>
                      <a:lnTo>
                        <a:pt x="594" y="993"/>
                      </a:lnTo>
                      <a:lnTo>
                        <a:pt x="598" y="1001"/>
                      </a:lnTo>
                      <a:lnTo>
                        <a:pt x="604" y="1009"/>
                      </a:lnTo>
                      <a:lnTo>
                        <a:pt x="610" y="1013"/>
                      </a:lnTo>
                      <a:lnTo>
                        <a:pt x="610" y="1025"/>
                      </a:lnTo>
                      <a:lnTo>
                        <a:pt x="576" y="1019"/>
                      </a:lnTo>
                      <a:lnTo>
                        <a:pt x="486" y="999"/>
                      </a:lnTo>
                      <a:lnTo>
                        <a:pt x="428" y="985"/>
                      </a:lnTo>
                      <a:lnTo>
                        <a:pt x="366" y="969"/>
                      </a:lnTo>
                      <a:lnTo>
                        <a:pt x="302" y="951"/>
                      </a:lnTo>
                      <a:lnTo>
                        <a:pt x="238" y="929"/>
                      </a:lnTo>
                      <a:lnTo>
                        <a:pt x="238" y="917"/>
                      </a:lnTo>
                      <a:lnTo>
                        <a:pt x="238" y="909"/>
                      </a:lnTo>
                      <a:lnTo>
                        <a:pt x="234" y="903"/>
                      </a:lnTo>
                      <a:lnTo>
                        <a:pt x="224" y="893"/>
                      </a:lnTo>
                      <a:lnTo>
                        <a:pt x="222" y="889"/>
                      </a:lnTo>
                      <a:lnTo>
                        <a:pt x="222" y="885"/>
                      </a:lnTo>
                      <a:lnTo>
                        <a:pt x="222" y="881"/>
                      </a:lnTo>
                      <a:lnTo>
                        <a:pt x="220" y="877"/>
                      </a:lnTo>
                      <a:lnTo>
                        <a:pt x="212" y="873"/>
                      </a:lnTo>
                      <a:lnTo>
                        <a:pt x="204" y="869"/>
                      </a:lnTo>
                      <a:lnTo>
                        <a:pt x="198" y="867"/>
                      </a:lnTo>
                      <a:lnTo>
                        <a:pt x="192" y="863"/>
                      </a:lnTo>
                      <a:lnTo>
                        <a:pt x="192" y="835"/>
                      </a:lnTo>
                      <a:lnTo>
                        <a:pt x="190" y="829"/>
                      </a:lnTo>
                      <a:lnTo>
                        <a:pt x="186" y="821"/>
                      </a:lnTo>
                      <a:lnTo>
                        <a:pt x="182" y="815"/>
                      </a:lnTo>
                      <a:lnTo>
                        <a:pt x="174" y="811"/>
                      </a:lnTo>
                      <a:lnTo>
                        <a:pt x="158" y="801"/>
                      </a:lnTo>
                      <a:lnTo>
                        <a:pt x="146" y="795"/>
                      </a:lnTo>
                      <a:lnTo>
                        <a:pt x="138" y="789"/>
                      </a:lnTo>
                      <a:lnTo>
                        <a:pt x="132" y="779"/>
                      </a:lnTo>
                      <a:lnTo>
                        <a:pt x="124" y="761"/>
                      </a:lnTo>
                      <a:lnTo>
                        <a:pt x="118" y="755"/>
                      </a:lnTo>
                      <a:lnTo>
                        <a:pt x="110" y="749"/>
                      </a:lnTo>
                      <a:lnTo>
                        <a:pt x="104" y="743"/>
                      </a:lnTo>
                      <a:lnTo>
                        <a:pt x="102" y="739"/>
                      </a:lnTo>
                      <a:lnTo>
                        <a:pt x="100" y="733"/>
                      </a:lnTo>
                      <a:lnTo>
                        <a:pt x="102" y="731"/>
                      </a:lnTo>
                      <a:lnTo>
                        <a:pt x="104" y="727"/>
                      </a:lnTo>
                      <a:lnTo>
                        <a:pt x="104" y="686"/>
                      </a:lnTo>
                      <a:lnTo>
                        <a:pt x="106" y="680"/>
                      </a:lnTo>
                      <a:lnTo>
                        <a:pt x="110" y="672"/>
                      </a:lnTo>
                      <a:lnTo>
                        <a:pt x="108" y="666"/>
                      </a:lnTo>
                      <a:lnTo>
                        <a:pt x="106" y="660"/>
                      </a:lnTo>
                      <a:lnTo>
                        <a:pt x="106" y="654"/>
                      </a:lnTo>
                      <a:lnTo>
                        <a:pt x="104" y="648"/>
                      </a:lnTo>
                      <a:lnTo>
                        <a:pt x="106" y="640"/>
                      </a:lnTo>
                      <a:lnTo>
                        <a:pt x="110" y="634"/>
                      </a:lnTo>
                      <a:lnTo>
                        <a:pt x="110" y="622"/>
                      </a:lnTo>
                      <a:lnTo>
                        <a:pt x="102" y="620"/>
                      </a:lnTo>
                      <a:lnTo>
                        <a:pt x="98" y="618"/>
                      </a:lnTo>
                      <a:lnTo>
                        <a:pt x="96" y="614"/>
                      </a:lnTo>
                      <a:lnTo>
                        <a:pt x="90" y="610"/>
                      </a:lnTo>
                      <a:lnTo>
                        <a:pt x="88" y="602"/>
                      </a:lnTo>
                      <a:lnTo>
                        <a:pt x="90" y="598"/>
                      </a:lnTo>
                      <a:lnTo>
                        <a:pt x="92" y="594"/>
                      </a:lnTo>
                      <a:lnTo>
                        <a:pt x="92" y="590"/>
                      </a:lnTo>
                      <a:lnTo>
                        <a:pt x="94" y="586"/>
                      </a:lnTo>
                      <a:lnTo>
                        <a:pt x="92" y="574"/>
                      </a:lnTo>
                      <a:lnTo>
                        <a:pt x="90" y="564"/>
                      </a:lnTo>
                      <a:lnTo>
                        <a:pt x="80" y="538"/>
                      </a:lnTo>
                      <a:lnTo>
                        <a:pt x="70" y="514"/>
                      </a:lnTo>
                      <a:lnTo>
                        <a:pt x="68" y="502"/>
                      </a:lnTo>
                      <a:lnTo>
                        <a:pt x="66" y="492"/>
                      </a:lnTo>
                      <a:lnTo>
                        <a:pt x="68" y="488"/>
                      </a:lnTo>
                      <a:lnTo>
                        <a:pt x="76" y="484"/>
                      </a:lnTo>
                      <a:lnTo>
                        <a:pt x="82" y="480"/>
                      </a:lnTo>
                      <a:lnTo>
                        <a:pt x="86" y="476"/>
                      </a:lnTo>
                      <a:lnTo>
                        <a:pt x="92" y="466"/>
                      </a:lnTo>
                      <a:lnTo>
                        <a:pt x="96" y="456"/>
                      </a:lnTo>
                      <a:lnTo>
                        <a:pt x="102" y="448"/>
                      </a:lnTo>
                      <a:lnTo>
                        <a:pt x="112" y="442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8" y="426"/>
                      </a:lnTo>
                      <a:lnTo>
                        <a:pt x="128" y="422"/>
                      </a:lnTo>
                      <a:lnTo>
                        <a:pt x="128" y="414"/>
                      </a:lnTo>
                      <a:lnTo>
                        <a:pt x="132" y="406"/>
                      </a:lnTo>
                      <a:lnTo>
                        <a:pt x="138" y="402"/>
                      </a:lnTo>
                      <a:lnTo>
                        <a:pt x="142" y="394"/>
                      </a:lnTo>
                      <a:lnTo>
                        <a:pt x="144" y="386"/>
                      </a:lnTo>
                      <a:lnTo>
                        <a:pt x="142" y="382"/>
                      </a:lnTo>
                      <a:lnTo>
                        <a:pt x="140" y="378"/>
                      </a:lnTo>
                      <a:lnTo>
                        <a:pt x="134" y="372"/>
                      </a:lnTo>
                      <a:lnTo>
                        <a:pt x="132" y="368"/>
                      </a:lnTo>
                      <a:lnTo>
                        <a:pt x="132" y="364"/>
                      </a:lnTo>
                      <a:lnTo>
                        <a:pt x="132" y="360"/>
                      </a:lnTo>
                      <a:lnTo>
                        <a:pt x="130" y="356"/>
                      </a:lnTo>
                      <a:lnTo>
                        <a:pt x="114" y="340"/>
                      </a:lnTo>
                      <a:lnTo>
                        <a:pt x="106" y="328"/>
                      </a:lnTo>
                      <a:lnTo>
                        <a:pt x="104" y="324"/>
                      </a:lnTo>
                      <a:lnTo>
                        <a:pt x="102" y="318"/>
                      </a:lnTo>
                      <a:lnTo>
                        <a:pt x="102" y="314"/>
                      </a:lnTo>
                      <a:lnTo>
                        <a:pt x="102" y="284"/>
                      </a:lnTo>
                      <a:lnTo>
                        <a:pt x="102" y="278"/>
                      </a:lnTo>
                      <a:lnTo>
                        <a:pt x="104" y="272"/>
                      </a:lnTo>
                      <a:lnTo>
                        <a:pt x="106" y="264"/>
                      </a:lnTo>
                      <a:lnTo>
                        <a:pt x="106" y="256"/>
                      </a:lnTo>
                      <a:lnTo>
                        <a:pt x="106" y="186"/>
                      </a:lnTo>
                      <a:lnTo>
                        <a:pt x="106" y="176"/>
                      </a:lnTo>
                      <a:lnTo>
                        <a:pt x="104" y="168"/>
                      </a:lnTo>
                      <a:lnTo>
                        <a:pt x="98" y="148"/>
                      </a:lnTo>
                      <a:lnTo>
                        <a:pt x="98" y="140"/>
                      </a:lnTo>
                      <a:lnTo>
                        <a:pt x="98" y="134"/>
                      </a:lnTo>
                      <a:lnTo>
                        <a:pt x="98" y="126"/>
                      </a:lnTo>
                      <a:lnTo>
                        <a:pt x="98" y="120"/>
                      </a:lnTo>
                      <a:lnTo>
                        <a:pt x="94" y="114"/>
                      </a:lnTo>
                      <a:lnTo>
                        <a:pt x="92" y="110"/>
                      </a:lnTo>
                      <a:lnTo>
                        <a:pt x="92" y="108"/>
                      </a:lnTo>
                      <a:lnTo>
                        <a:pt x="92" y="102"/>
                      </a:lnTo>
                      <a:lnTo>
                        <a:pt x="94" y="100"/>
                      </a:lnTo>
                      <a:lnTo>
                        <a:pt x="98" y="96"/>
                      </a:lnTo>
                      <a:lnTo>
                        <a:pt x="98" y="92"/>
                      </a:lnTo>
                      <a:lnTo>
                        <a:pt x="98" y="86"/>
                      </a:lnTo>
                      <a:lnTo>
                        <a:pt x="96" y="80"/>
                      </a:lnTo>
                      <a:lnTo>
                        <a:pt x="92" y="76"/>
                      </a:lnTo>
                      <a:lnTo>
                        <a:pt x="88" y="74"/>
                      </a:lnTo>
                      <a:lnTo>
                        <a:pt x="78" y="70"/>
                      </a:lnTo>
                      <a:lnTo>
                        <a:pt x="66" y="68"/>
                      </a:lnTo>
                      <a:lnTo>
                        <a:pt x="62" y="70"/>
                      </a:lnTo>
                      <a:lnTo>
                        <a:pt x="58" y="72"/>
                      </a:lnTo>
                      <a:lnTo>
                        <a:pt x="48" y="78"/>
                      </a:lnTo>
                      <a:lnTo>
                        <a:pt x="38" y="84"/>
                      </a:lnTo>
                      <a:lnTo>
                        <a:pt x="32" y="84"/>
                      </a:lnTo>
                      <a:lnTo>
                        <a:pt x="26" y="86"/>
                      </a:lnTo>
                      <a:lnTo>
                        <a:pt x="12" y="84"/>
                      </a:lnTo>
                      <a:lnTo>
                        <a:pt x="6" y="82"/>
                      </a:lnTo>
                      <a:lnTo>
                        <a:pt x="4" y="78"/>
                      </a:lnTo>
                      <a:lnTo>
                        <a:pt x="6" y="72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10" y="58"/>
                      </a:lnTo>
                      <a:lnTo>
                        <a:pt x="8" y="46"/>
                      </a:lnTo>
                      <a:lnTo>
                        <a:pt x="4" y="36"/>
                      </a:lnTo>
                      <a:lnTo>
                        <a:pt x="2" y="24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16" y="6"/>
                      </a:lnTo>
                      <a:lnTo>
                        <a:pt x="48" y="28"/>
                      </a:lnTo>
                      <a:lnTo>
                        <a:pt x="100" y="60"/>
                      </a:lnTo>
                      <a:lnTo>
                        <a:pt x="168" y="100"/>
                      </a:lnTo>
                      <a:lnTo>
                        <a:pt x="250" y="146"/>
                      </a:lnTo>
                      <a:lnTo>
                        <a:pt x="298" y="168"/>
                      </a:lnTo>
                      <a:lnTo>
                        <a:pt x="346" y="192"/>
                      </a:lnTo>
                      <a:lnTo>
                        <a:pt x="398" y="214"/>
                      </a:lnTo>
                      <a:lnTo>
                        <a:pt x="450" y="236"/>
                      </a:lnTo>
                      <a:lnTo>
                        <a:pt x="506" y="256"/>
                      </a:lnTo>
                      <a:lnTo>
                        <a:pt x="562" y="274"/>
                      </a:lnTo>
                      <a:close/>
                    </a:path>
                  </a:pathLst>
                </a:custGeom>
                <a:solidFill>
                  <a:srgbClr val="F4F47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Freeform 77">
                  <a:extLst>
                    <a:ext uri="{FF2B5EF4-FFF2-40B4-BE49-F238E27FC236}">
                      <a16:creationId xmlns:a16="http://schemas.microsoft.com/office/drawing/2014/main" id="{F0A5DDF4-97A3-0519-4461-EE0A2BB2F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1921"/>
                  <a:ext cx="64" cy="164"/>
                </a:xfrm>
                <a:custGeom>
                  <a:avLst/>
                  <a:gdLst>
                    <a:gd name="T0" fmla="*/ 8 w 64"/>
                    <a:gd name="T1" fmla="*/ 8 h 164"/>
                    <a:gd name="T2" fmla="*/ 14 w 64"/>
                    <a:gd name="T3" fmla="*/ 0 h 164"/>
                    <a:gd name="T4" fmla="*/ 24 w 64"/>
                    <a:gd name="T5" fmla="*/ 4 h 164"/>
                    <a:gd name="T6" fmla="*/ 30 w 64"/>
                    <a:gd name="T7" fmla="*/ 10 h 164"/>
                    <a:gd name="T8" fmla="*/ 24 w 64"/>
                    <a:gd name="T9" fmla="*/ 16 h 164"/>
                    <a:gd name="T10" fmla="*/ 32 w 64"/>
                    <a:gd name="T11" fmla="*/ 18 h 164"/>
                    <a:gd name="T12" fmla="*/ 42 w 64"/>
                    <a:gd name="T13" fmla="*/ 18 h 164"/>
                    <a:gd name="T14" fmla="*/ 42 w 64"/>
                    <a:gd name="T15" fmla="*/ 26 h 164"/>
                    <a:gd name="T16" fmla="*/ 40 w 64"/>
                    <a:gd name="T17" fmla="*/ 32 h 164"/>
                    <a:gd name="T18" fmla="*/ 46 w 64"/>
                    <a:gd name="T19" fmla="*/ 32 h 164"/>
                    <a:gd name="T20" fmla="*/ 50 w 64"/>
                    <a:gd name="T21" fmla="*/ 30 h 164"/>
                    <a:gd name="T22" fmla="*/ 56 w 64"/>
                    <a:gd name="T23" fmla="*/ 28 h 164"/>
                    <a:gd name="T24" fmla="*/ 64 w 64"/>
                    <a:gd name="T25" fmla="*/ 26 h 164"/>
                    <a:gd name="T26" fmla="*/ 60 w 64"/>
                    <a:gd name="T27" fmla="*/ 34 h 164"/>
                    <a:gd name="T28" fmla="*/ 54 w 64"/>
                    <a:gd name="T29" fmla="*/ 38 h 164"/>
                    <a:gd name="T30" fmla="*/ 42 w 64"/>
                    <a:gd name="T31" fmla="*/ 48 h 164"/>
                    <a:gd name="T32" fmla="*/ 38 w 64"/>
                    <a:gd name="T33" fmla="*/ 52 h 164"/>
                    <a:gd name="T34" fmla="*/ 34 w 64"/>
                    <a:gd name="T35" fmla="*/ 58 h 164"/>
                    <a:gd name="T36" fmla="*/ 30 w 64"/>
                    <a:gd name="T37" fmla="*/ 64 h 164"/>
                    <a:gd name="T38" fmla="*/ 30 w 64"/>
                    <a:gd name="T39" fmla="*/ 72 h 164"/>
                    <a:gd name="T40" fmla="*/ 32 w 64"/>
                    <a:gd name="T41" fmla="*/ 78 h 164"/>
                    <a:gd name="T42" fmla="*/ 34 w 64"/>
                    <a:gd name="T43" fmla="*/ 82 h 164"/>
                    <a:gd name="T44" fmla="*/ 34 w 64"/>
                    <a:gd name="T45" fmla="*/ 86 h 164"/>
                    <a:gd name="T46" fmla="*/ 32 w 64"/>
                    <a:gd name="T47" fmla="*/ 94 h 164"/>
                    <a:gd name="T48" fmla="*/ 30 w 64"/>
                    <a:gd name="T49" fmla="*/ 98 h 164"/>
                    <a:gd name="T50" fmla="*/ 26 w 64"/>
                    <a:gd name="T51" fmla="*/ 102 h 164"/>
                    <a:gd name="T52" fmla="*/ 20 w 64"/>
                    <a:gd name="T53" fmla="*/ 104 h 164"/>
                    <a:gd name="T54" fmla="*/ 22 w 64"/>
                    <a:gd name="T55" fmla="*/ 108 h 164"/>
                    <a:gd name="T56" fmla="*/ 20 w 64"/>
                    <a:gd name="T57" fmla="*/ 112 h 164"/>
                    <a:gd name="T58" fmla="*/ 20 w 64"/>
                    <a:gd name="T59" fmla="*/ 114 h 164"/>
                    <a:gd name="T60" fmla="*/ 22 w 64"/>
                    <a:gd name="T61" fmla="*/ 120 h 164"/>
                    <a:gd name="T62" fmla="*/ 24 w 64"/>
                    <a:gd name="T63" fmla="*/ 134 h 164"/>
                    <a:gd name="T64" fmla="*/ 26 w 64"/>
                    <a:gd name="T65" fmla="*/ 144 h 164"/>
                    <a:gd name="T66" fmla="*/ 28 w 64"/>
                    <a:gd name="T67" fmla="*/ 152 h 164"/>
                    <a:gd name="T68" fmla="*/ 28 w 64"/>
                    <a:gd name="T69" fmla="*/ 164 h 164"/>
                    <a:gd name="T70" fmla="*/ 22 w 64"/>
                    <a:gd name="T71" fmla="*/ 160 h 164"/>
                    <a:gd name="T72" fmla="*/ 16 w 64"/>
                    <a:gd name="T73" fmla="*/ 150 h 164"/>
                    <a:gd name="T74" fmla="*/ 10 w 64"/>
                    <a:gd name="T75" fmla="*/ 140 h 164"/>
                    <a:gd name="T76" fmla="*/ 8 w 64"/>
                    <a:gd name="T77" fmla="*/ 134 h 164"/>
                    <a:gd name="T78" fmla="*/ 8 w 64"/>
                    <a:gd name="T79" fmla="*/ 116 h 164"/>
                    <a:gd name="T80" fmla="*/ 10 w 64"/>
                    <a:gd name="T81" fmla="*/ 110 h 164"/>
                    <a:gd name="T82" fmla="*/ 12 w 64"/>
                    <a:gd name="T83" fmla="*/ 104 h 164"/>
                    <a:gd name="T84" fmla="*/ 8 w 64"/>
                    <a:gd name="T85" fmla="*/ 102 h 164"/>
                    <a:gd name="T86" fmla="*/ 4 w 64"/>
                    <a:gd name="T87" fmla="*/ 100 h 164"/>
                    <a:gd name="T88" fmla="*/ 2 w 64"/>
                    <a:gd name="T89" fmla="*/ 94 h 164"/>
                    <a:gd name="T90" fmla="*/ 8 w 64"/>
                    <a:gd name="T91" fmla="*/ 90 h 164"/>
                    <a:gd name="T92" fmla="*/ 10 w 64"/>
                    <a:gd name="T93" fmla="*/ 86 h 164"/>
                    <a:gd name="T94" fmla="*/ 6 w 64"/>
                    <a:gd name="T95" fmla="*/ 84 h 164"/>
                    <a:gd name="T96" fmla="*/ 4 w 64"/>
                    <a:gd name="T97" fmla="*/ 82 h 164"/>
                    <a:gd name="T98" fmla="*/ 2 w 64"/>
                    <a:gd name="T99" fmla="*/ 74 h 164"/>
                    <a:gd name="T100" fmla="*/ 0 w 64"/>
                    <a:gd name="T101" fmla="*/ 60 h 164"/>
                    <a:gd name="T102" fmla="*/ 10 w 64"/>
                    <a:gd name="T103" fmla="*/ 60 h 164"/>
                    <a:gd name="T104" fmla="*/ 10 w 64"/>
                    <a:gd name="T105" fmla="*/ 52 h 164"/>
                    <a:gd name="T106" fmla="*/ 6 w 64"/>
                    <a:gd name="T107" fmla="*/ 48 h 164"/>
                    <a:gd name="T108" fmla="*/ 4 w 64"/>
                    <a:gd name="T109" fmla="*/ 42 h 164"/>
                    <a:gd name="T110" fmla="*/ 4 w 64"/>
                    <a:gd name="T111" fmla="*/ 28 h 164"/>
                    <a:gd name="T112" fmla="*/ 4 w 64"/>
                    <a:gd name="T113" fmla="*/ 16 h 164"/>
                    <a:gd name="T114" fmla="*/ 6 w 64"/>
                    <a:gd name="T115" fmla="*/ 10 h 164"/>
                    <a:gd name="T116" fmla="*/ 8 w 64"/>
                    <a:gd name="T117" fmla="*/ 8 h 1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4"/>
                    <a:gd name="T178" fmla="*/ 0 h 164"/>
                    <a:gd name="T179" fmla="*/ 64 w 64"/>
                    <a:gd name="T180" fmla="*/ 164 h 1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4" h="164">
                      <a:moveTo>
                        <a:pt x="8" y="8"/>
                      </a:moveTo>
                      <a:lnTo>
                        <a:pt x="14" y="0"/>
                      </a:lnTo>
                      <a:lnTo>
                        <a:pt x="24" y="4"/>
                      </a:lnTo>
                      <a:lnTo>
                        <a:pt x="30" y="10"/>
                      </a:lnTo>
                      <a:lnTo>
                        <a:pt x="24" y="16"/>
                      </a:lnTo>
                      <a:lnTo>
                        <a:pt x="32" y="18"/>
                      </a:lnTo>
                      <a:lnTo>
                        <a:pt x="42" y="18"/>
                      </a:lnTo>
                      <a:lnTo>
                        <a:pt x="42" y="26"/>
                      </a:lnTo>
                      <a:lnTo>
                        <a:pt x="40" y="32"/>
                      </a:lnTo>
                      <a:lnTo>
                        <a:pt x="46" y="32"/>
                      </a:lnTo>
                      <a:lnTo>
                        <a:pt x="50" y="30"/>
                      </a:lnTo>
                      <a:lnTo>
                        <a:pt x="56" y="28"/>
                      </a:lnTo>
                      <a:lnTo>
                        <a:pt x="64" y="26"/>
                      </a:lnTo>
                      <a:lnTo>
                        <a:pt x="60" y="34"/>
                      </a:lnTo>
                      <a:lnTo>
                        <a:pt x="54" y="38"/>
                      </a:lnTo>
                      <a:lnTo>
                        <a:pt x="42" y="48"/>
                      </a:lnTo>
                      <a:lnTo>
                        <a:pt x="38" y="52"/>
                      </a:lnTo>
                      <a:lnTo>
                        <a:pt x="34" y="58"/>
                      </a:lnTo>
                      <a:lnTo>
                        <a:pt x="30" y="64"/>
                      </a:lnTo>
                      <a:lnTo>
                        <a:pt x="30" y="72"/>
                      </a:lnTo>
                      <a:lnTo>
                        <a:pt x="32" y="78"/>
                      </a:lnTo>
                      <a:lnTo>
                        <a:pt x="34" y="82"/>
                      </a:lnTo>
                      <a:lnTo>
                        <a:pt x="34" y="86"/>
                      </a:lnTo>
                      <a:lnTo>
                        <a:pt x="32" y="94"/>
                      </a:lnTo>
                      <a:lnTo>
                        <a:pt x="30" y="98"/>
                      </a:lnTo>
                      <a:lnTo>
                        <a:pt x="26" y="102"/>
                      </a:lnTo>
                      <a:lnTo>
                        <a:pt x="20" y="104"/>
                      </a:lnTo>
                      <a:lnTo>
                        <a:pt x="22" y="108"/>
                      </a:lnTo>
                      <a:lnTo>
                        <a:pt x="20" y="112"/>
                      </a:lnTo>
                      <a:lnTo>
                        <a:pt x="20" y="114"/>
                      </a:lnTo>
                      <a:lnTo>
                        <a:pt x="22" y="120"/>
                      </a:lnTo>
                      <a:lnTo>
                        <a:pt x="24" y="134"/>
                      </a:lnTo>
                      <a:lnTo>
                        <a:pt x="26" y="144"/>
                      </a:lnTo>
                      <a:lnTo>
                        <a:pt x="28" y="152"/>
                      </a:lnTo>
                      <a:lnTo>
                        <a:pt x="28" y="164"/>
                      </a:lnTo>
                      <a:lnTo>
                        <a:pt x="22" y="160"/>
                      </a:lnTo>
                      <a:lnTo>
                        <a:pt x="16" y="150"/>
                      </a:lnTo>
                      <a:lnTo>
                        <a:pt x="10" y="140"/>
                      </a:lnTo>
                      <a:lnTo>
                        <a:pt x="8" y="134"/>
                      </a:lnTo>
                      <a:lnTo>
                        <a:pt x="8" y="116"/>
                      </a:lnTo>
                      <a:lnTo>
                        <a:pt x="10" y="110"/>
                      </a:lnTo>
                      <a:lnTo>
                        <a:pt x="12" y="104"/>
                      </a:lnTo>
                      <a:lnTo>
                        <a:pt x="8" y="102"/>
                      </a:lnTo>
                      <a:lnTo>
                        <a:pt x="4" y="100"/>
                      </a:lnTo>
                      <a:lnTo>
                        <a:pt x="2" y="94"/>
                      </a:lnTo>
                      <a:lnTo>
                        <a:pt x="8" y="90"/>
                      </a:lnTo>
                      <a:lnTo>
                        <a:pt x="10" y="86"/>
                      </a:lnTo>
                      <a:lnTo>
                        <a:pt x="6" y="84"/>
                      </a:lnTo>
                      <a:lnTo>
                        <a:pt x="4" y="82"/>
                      </a:lnTo>
                      <a:lnTo>
                        <a:pt x="2" y="74"/>
                      </a:lnTo>
                      <a:lnTo>
                        <a:pt x="0" y="60"/>
                      </a:lnTo>
                      <a:lnTo>
                        <a:pt x="10" y="60"/>
                      </a:lnTo>
                      <a:lnTo>
                        <a:pt x="10" y="52"/>
                      </a:lnTo>
                      <a:lnTo>
                        <a:pt x="6" y="48"/>
                      </a:lnTo>
                      <a:lnTo>
                        <a:pt x="4" y="42"/>
                      </a:lnTo>
                      <a:lnTo>
                        <a:pt x="4" y="28"/>
                      </a:lnTo>
                      <a:lnTo>
                        <a:pt x="4" y="16"/>
                      </a:lnTo>
                      <a:lnTo>
                        <a:pt x="6" y="1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F6BA7E"/>
                    </a:highlight>
                  </a:endParaRPr>
                </a:p>
              </p:txBody>
            </p:sp>
            <p:sp>
              <p:nvSpPr>
                <p:cNvPr id="204" name="Freeform 78">
                  <a:extLst>
                    <a:ext uri="{FF2B5EF4-FFF2-40B4-BE49-F238E27FC236}">
                      <a16:creationId xmlns:a16="http://schemas.microsoft.com/office/drawing/2014/main" id="{98434EAF-FB09-04D0-41C2-97B82B0AC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210"/>
                  <a:ext cx="164" cy="236"/>
                </a:xfrm>
                <a:custGeom>
                  <a:avLst/>
                  <a:gdLst>
                    <a:gd name="T0" fmla="*/ 22 w 164"/>
                    <a:gd name="T1" fmla="*/ 2 h 236"/>
                    <a:gd name="T2" fmla="*/ 36 w 164"/>
                    <a:gd name="T3" fmla="*/ 12 h 236"/>
                    <a:gd name="T4" fmla="*/ 54 w 164"/>
                    <a:gd name="T5" fmla="*/ 36 h 236"/>
                    <a:gd name="T6" fmla="*/ 66 w 164"/>
                    <a:gd name="T7" fmla="*/ 48 h 236"/>
                    <a:gd name="T8" fmla="*/ 94 w 164"/>
                    <a:gd name="T9" fmla="*/ 66 h 236"/>
                    <a:gd name="T10" fmla="*/ 112 w 164"/>
                    <a:gd name="T11" fmla="*/ 84 h 236"/>
                    <a:gd name="T12" fmla="*/ 108 w 164"/>
                    <a:gd name="T13" fmla="*/ 94 h 236"/>
                    <a:gd name="T14" fmla="*/ 114 w 164"/>
                    <a:gd name="T15" fmla="*/ 104 h 236"/>
                    <a:gd name="T16" fmla="*/ 116 w 164"/>
                    <a:gd name="T17" fmla="*/ 118 h 236"/>
                    <a:gd name="T18" fmla="*/ 128 w 164"/>
                    <a:gd name="T19" fmla="*/ 148 h 236"/>
                    <a:gd name="T20" fmla="*/ 136 w 164"/>
                    <a:gd name="T21" fmla="*/ 156 h 236"/>
                    <a:gd name="T22" fmla="*/ 144 w 164"/>
                    <a:gd name="T23" fmla="*/ 162 h 236"/>
                    <a:gd name="T24" fmla="*/ 148 w 164"/>
                    <a:gd name="T25" fmla="*/ 178 h 236"/>
                    <a:gd name="T26" fmla="*/ 158 w 164"/>
                    <a:gd name="T27" fmla="*/ 192 h 236"/>
                    <a:gd name="T28" fmla="*/ 162 w 164"/>
                    <a:gd name="T29" fmla="*/ 204 h 236"/>
                    <a:gd name="T30" fmla="*/ 160 w 164"/>
                    <a:gd name="T31" fmla="*/ 206 h 236"/>
                    <a:gd name="T32" fmla="*/ 162 w 164"/>
                    <a:gd name="T33" fmla="*/ 218 h 236"/>
                    <a:gd name="T34" fmla="*/ 164 w 164"/>
                    <a:gd name="T35" fmla="*/ 226 h 236"/>
                    <a:gd name="T36" fmla="*/ 158 w 164"/>
                    <a:gd name="T37" fmla="*/ 234 h 236"/>
                    <a:gd name="T38" fmla="*/ 142 w 164"/>
                    <a:gd name="T39" fmla="*/ 234 h 236"/>
                    <a:gd name="T40" fmla="*/ 124 w 164"/>
                    <a:gd name="T41" fmla="*/ 224 h 236"/>
                    <a:gd name="T42" fmla="*/ 106 w 164"/>
                    <a:gd name="T43" fmla="*/ 208 h 236"/>
                    <a:gd name="T44" fmla="*/ 94 w 164"/>
                    <a:gd name="T45" fmla="*/ 190 h 236"/>
                    <a:gd name="T46" fmla="*/ 94 w 164"/>
                    <a:gd name="T47" fmla="*/ 178 h 236"/>
                    <a:gd name="T48" fmla="*/ 98 w 164"/>
                    <a:gd name="T49" fmla="*/ 170 h 236"/>
                    <a:gd name="T50" fmla="*/ 92 w 164"/>
                    <a:gd name="T51" fmla="*/ 164 h 236"/>
                    <a:gd name="T52" fmla="*/ 84 w 164"/>
                    <a:gd name="T53" fmla="*/ 158 h 236"/>
                    <a:gd name="T54" fmla="*/ 74 w 164"/>
                    <a:gd name="T55" fmla="*/ 156 h 236"/>
                    <a:gd name="T56" fmla="*/ 72 w 164"/>
                    <a:gd name="T57" fmla="*/ 148 h 236"/>
                    <a:gd name="T58" fmla="*/ 64 w 164"/>
                    <a:gd name="T59" fmla="*/ 144 h 236"/>
                    <a:gd name="T60" fmla="*/ 64 w 164"/>
                    <a:gd name="T61" fmla="*/ 140 h 236"/>
                    <a:gd name="T62" fmla="*/ 62 w 164"/>
                    <a:gd name="T63" fmla="*/ 130 h 236"/>
                    <a:gd name="T64" fmla="*/ 52 w 164"/>
                    <a:gd name="T65" fmla="*/ 122 h 236"/>
                    <a:gd name="T66" fmla="*/ 44 w 164"/>
                    <a:gd name="T67" fmla="*/ 114 h 236"/>
                    <a:gd name="T68" fmla="*/ 46 w 164"/>
                    <a:gd name="T69" fmla="*/ 104 h 236"/>
                    <a:gd name="T70" fmla="*/ 42 w 164"/>
                    <a:gd name="T71" fmla="*/ 98 h 236"/>
                    <a:gd name="T72" fmla="*/ 42 w 164"/>
                    <a:gd name="T73" fmla="*/ 90 h 236"/>
                    <a:gd name="T74" fmla="*/ 32 w 164"/>
                    <a:gd name="T75" fmla="*/ 80 h 236"/>
                    <a:gd name="T76" fmla="*/ 30 w 164"/>
                    <a:gd name="T77" fmla="*/ 74 h 236"/>
                    <a:gd name="T78" fmla="*/ 24 w 164"/>
                    <a:gd name="T79" fmla="*/ 60 h 236"/>
                    <a:gd name="T80" fmla="*/ 12 w 164"/>
                    <a:gd name="T81" fmla="*/ 48 h 236"/>
                    <a:gd name="T82" fmla="*/ 10 w 164"/>
                    <a:gd name="T83" fmla="*/ 38 h 236"/>
                    <a:gd name="T84" fmla="*/ 6 w 164"/>
                    <a:gd name="T85" fmla="*/ 24 h 236"/>
                    <a:gd name="T86" fmla="*/ 0 w 164"/>
                    <a:gd name="T87" fmla="*/ 4 h 236"/>
                    <a:gd name="T88" fmla="*/ 16 w 164"/>
                    <a:gd name="T89" fmla="*/ 0 h 2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4"/>
                    <a:gd name="T136" fmla="*/ 0 h 236"/>
                    <a:gd name="T137" fmla="*/ 164 w 164"/>
                    <a:gd name="T138" fmla="*/ 236 h 2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4" h="236">
                      <a:moveTo>
                        <a:pt x="16" y="0"/>
                      </a:moveTo>
                      <a:lnTo>
                        <a:pt x="22" y="2"/>
                      </a:lnTo>
                      <a:lnTo>
                        <a:pt x="30" y="6"/>
                      </a:lnTo>
                      <a:lnTo>
                        <a:pt x="36" y="12"/>
                      </a:lnTo>
                      <a:lnTo>
                        <a:pt x="42" y="20"/>
                      </a:lnTo>
                      <a:lnTo>
                        <a:pt x="54" y="36"/>
                      </a:lnTo>
                      <a:lnTo>
                        <a:pt x="60" y="42"/>
                      </a:lnTo>
                      <a:lnTo>
                        <a:pt x="66" y="48"/>
                      </a:lnTo>
                      <a:lnTo>
                        <a:pt x="80" y="58"/>
                      </a:lnTo>
                      <a:lnTo>
                        <a:pt x="94" y="66"/>
                      </a:lnTo>
                      <a:lnTo>
                        <a:pt x="106" y="76"/>
                      </a:lnTo>
                      <a:lnTo>
                        <a:pt x="112" y="84"/>
                      </a:lnTo>
                      <a:lnTo>
                        <a:pt x="116" y="92"/>
                      </a:lnTo>
                      <a:lnTo>
                        <a:pt x="108" y="94"/>
                      </a:lnTo>
                      <a:lnTo>
                        <a:pt x="114" y="98"/>
                      </a:lnTo>
                      <a:lnTo>
                        <a:pt x="114" y="104"/>
                      </a:lnTo>
                      <a:lnTo>
                        <a:pt x="114" y="106"/>
                      </a:lnTo>
                      <a:lnTo>
                        <a:pt x="116" y="118"/>
                      </a:lnTo>
                      <a:lnTo>
                        <a:pt x="120" y="134"/>
                      </a:lnTo>
                      <a:lnTo>
                        <a:pt x="128" y="148"/>
                      </a:lnTo>
                      <a:lnTo>
                        <a:pt x="132" y="152"/>
                      </a:lnTo>
                      <a:lnTo>
                        <a:pt x="136" y="156"/>
                      </a:lnTo>
                      <a:lnTo>
                        <a:pt x="142" y="158"/>
                      </a:lnTo>
                      <a:lnTo>
                        <a:pt x="144" y="162"/>
                      </a:lnTo>
                      <a:lnTo>
                        <a:pt x="144" y="172"/>
                      </a:lnTo>
                      <a:lnTo>
                        <a:pt x="148" y="178"/>
                      </a:lnTo>
                      <a:lnTo>
                        <a:pt x="154" y="184"/>
                      </a:lnTo>
                      <a:lnTo>
                        <a:pt x="158" y="192"/>
                      </a:lnTo>
                      <a:lnTo>
                        <a:pt x="160" y="200"/>
                      </a:lnTo>
                      <a:lnTo>
                        <a:pt x="162" y="204"/>
                      </a:lnTo>
                      <a:lnTo>
                        <a:pt x="164" y="206"/>
                      </a:lnTo>
                      <a:lnTo>
                        <a:pt x="160" y="206"/>
                      </a:lnTo>
                      <a:lnTo>
                        <a:pt x="160" y="212"/>
                      </a:lnTo>
                      <a:lnTo>
                        <a:pt x="162" y="218"/>
                      </a:lnTo>
                      <a:lnTo>
                        <a:pt x="164" y="222"/>
                      </a:lnTo>
                      <a:lnTo>
                        <a:pt x="164" y="226"/>
                      </a:lnTo>
                      <a:lnTo>
                        <a:pt x="162" y="230"/>
                      </a:lnTo>
                      <a:lnTo>
                        <a:pt x="158" y="234"/>
                      </a:lnTo>
                      <a:lnTo>
                        <a:pt x="150" y="236"/>
                      </a:lnTo>
                      <a:lnTo>
                        <a:pt x="142" y="234"/>
                      </a:lnTo>
                      <a:lnTo>
                        <a:pt x="132" y="230"/>
                      </a:lnTo>
                      <a:lnTo>
                        <a:pt x="124" y="224"/>
                      </a:lnTo>
                      <a:lnTo>
                        <a:pt x="114" y="216"/>
                      </a:lnTo>
                      <a:lnTo>
                        <a:pt x="106" y="208"/>
                      </a:lnTo>
                      <a:lnTo>
                        <a:pt x="100" y="200"/>
                      </a:lnTo>
                      <a:lnTo>
                        <a:pt x="94" y="190"/>
                      </a:lnTo>
                      <a:lnTo>
                        <a:pt x="94" y="182"/>
                      </a:lnTo>
                      <a:lnTo>
                        <a:pt x="94" y="178"/>
                      </a:lnTo>
                      <a:lnTo>
                        <a:pt x="96" y="174"/>
                      </a:lnTo>
                      <a:lnTo>
                        <a:pt x="98" y="170"/>
                      </a:lnTo>
                      <a:lnTo>
                        <a:pt x="100" y="166"/>
                      </a:lnTo>
                      <a:lnTo>
                        <a:pt x="92" y="164"/>
                      </a:lnTo>
                      <a:lnTo>
                        <a:pt x="86" y="162"/>
                      </a:lnTo>
                      <a:lnTo>
                        <a:pt x="84" y="158"/>
                      </a:lnTo>
                      <a:lnTo>
                        <a:pt x="78" y="158"/>
                      </a:lnTo>
                      <a:lnTo>
                        <a:pt x="74" y="156"/>
                      </a:lnTo>
                      <a:lnTo>
                        <a:pt x="74" y="152"/>
                      </a:lnTo>
                      <a:lnTo>
                        <a:pt x="72" y="148"/>
                      </a:lnTo>
                      <a:lnTo>
                        <a:pt x="68" y="146"/>
                      </a:lnTo>
                      <a:lnTo>
                        <a:pt x="64" y="144"/>
                      </a:lnTo>
                      <a:lnTo>
                        <a:pt x="64" y="142"/>
                      </a:lnTo>
                      <a:lnTo>
                        <a:pt x="64" y="140"/>
                      </a:lnTo>
                      <a:lnTo>
                        <a:pt x="64" y="134"/>
                      </a:lnTo>
                      <a:lnTo>
                        <a:pt x="62" y="130"/>
                      </a:lnTo>
                      <a:lnTo>
                        <a:pt x="60" y="126"/>
                      </a:lnTo>
                      <a:lnTo>
                        <a:pt x="52" y="122"/>
                      </a:lnTo>
                      <a:lnTo>
                        <a:pt x="46" y="116"/>
                      </a:lnTo>
                      <a:lnTo>
                        <a:pt x="44" y="114"/>
                      </a:lnTo>
                      <a:lnTo>
                        <a:pt x="44" y="110"/>
                      </a:lnTo>
                      <a:lnTo>
                        <a:pt x="46" y="104"/>
                      </a:lnTo>
                      <a:lnTo>
                        <a:pt x="48" y="100"/>
                      </a:lnTo>
                      <a:lnTo>
                        <a:pt x="42" y="98"/>
                      </a:lnTo>
                      <a:lnTo>
                        <a:pt x="44" y="94"/>
                      </a:lnTo>
                      <a:lnTo>
                        <a:pt x="42" y="90"/>
                      </a:lnTo>
                      <a:lnTo>
                        <a:pt x="38" y="84"/>
                      </a:lnTo>
                      <a:lnTo>
                        <a:pt x="32" y="80"/>
                      </a:lnTo>
                      <a:lnTo>
                        <a:pt x="30" y="76"/>
                      </a:lnTo>
                      <a:lnTo>
                        <a:pt x="30" y="74"/>
                      </a:lnTo>
                      <a:lnTo>
                        <a:pt x="34" y="66"/>
                      </a:lnTo>
                      <a:lnTo>
                        <a:pt x="24" y="60"/>
                      </a:lnTo>
                      <a:lnTo>
                        <a:pt x="16" y="54"/>
                      </a:lnTo>
                      <a:lnTo>
                        <a:pt x="12" y="48"/>
                      </a:lnTo>
                      <a:lnTo>
                        <a:pt x="10" y="44"/>
                      </a:lnTo>
                      <a:lnTo>
                        <a:pt x="10" y="38"/>
                      </a:lnTo>
                      <a:lnTo>
                        <a:pt x="12" y="32"/>
                      </a:lnTo>
                      <a:lnTo>
                        <a:pt x="6" y="24"/>
                      </a:lnTo>
                      <a:lnTo>
                        <a:pt x="2" y="18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4F47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F6BA7E"/>
                    </a:highlight>
                  </a:endParaRPr>
                </a:p>
              </p:txBody>
            </p:sp>
          </p:grpSp>
          <p:sp>
            <p:nvSpPr>
              <p:cNvPr id="181" name="Freeform 79">
                <a:extLst>
                  <a:ext uri="{FF2B5EF4-FFF2-40B4-BE49-F238E27FC236}">
                    <a16:creationId xmlns:a16="http://schemas.microsoft.com/office/drawing/2014/main" id="{A30CE614-8807-D12E-849C-C6CD2CA5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209" y="3375133"/>
                <a:ext cx="1857709" cy="1512689"/>
              </a:xfrm>
              <a:custGeom>
                <a:avLst/>
                <a:gdLst>
                  <a:gd name="T0" fmla="*/ 706 w 980"/>
                  <a:gd name="T1" fmla="*/ 527 h 901"/>
                  <a:gd name="T2" fmla="*/ 756 w 980"/>
                  <a:gd name="T3" fmla="*/ 573 h 901"/>
                  <a:gd name="T4" fmla="*/ 808 w 980"/>
                  <a:gd name="T5" fmla="*/ 569 h 901"/>
                  <a:gd name="T6" fmla="*/ 838 w 980"/>
                  <a:gd name="T7" fmla="*/ 585 h 901"/>
                  <a:gd name="T8" fmla="*/ 874 w 980"/>
                  <a:gd name="T9" fmla="*/ 601 h 901"/>
                  <a:gd name="T10" fmla="*/ 902 w 980"/>
                  <a:gd name="T11" fmla="*/ 597 h 901"/>
                  <a:gd name="T12" fmla="*/ 944 w 980"/>
                  <a:gd name="T13" fmla="*/ 567 h 901"/>
                  <a:gd name="T14" fmla="*/ 978 w 980"/>
                  <a:gd name="T15" fmla="*/ 587 h 901"/>
                  <a:gd name="T16" fmla="*/ 928 w 980"/>
                  <a:gd name="T17" fmla="*/ 653 h 901"/>
                  <a:gd name="T18" fmla="*/ 898 w 980"/>
                  <a:gd name="T19" fmla="*/ 695 h 901"/>
                  <a:gd name="T20" fmla="*/ 842 w 980"/>
                  <a:gd name="T21" fmla="*/ 715 h 901"/>
                  <a:gd name="T22" fmla="*/ 772 w 980"/>
                  <a:gd name="T23" fmla="*/ 763 h 901"/>
                  <a:gd name="T24" fmla="*/ 768 w 980"/>
                  <a:gd name="T25" fmla="*/ 787 h 901"/>
                  <a:gd name="T26" fmla="*/ 808 w 980"/>
                  <a:gd name="T27" fmla="*/ 805 h 901"/>
                  <a:gd name="T28" fmla="*/ 748 w 980"/>
                  <a:gd name="T29" fmla="*/ 833 h 901"/>
                  <a:gd name="T30" fmla="*/ 694 w 980"/>
                  <a:gd name="T31" fmla="*/ 851 h 901"/>
                  <a:gd name="T32" fmla="*/ 652 w 980"/>
                  <a:gd name="T33" fmla="*/ 901 h 901"/>
                  <a:gd name="T34" fmla="*/ 626 w 980"/>
                  <a:gd name="T35" fmla="*/ 891 h 901"/>
                  <a:gd name="T36" fmla="*/ 648 w 980"/>
                  <a:gd name="T37" fmla="*/ 843 h 901"/>
                  <a:gd name="T38" fmla="*/ 672 w 980"/>
                  <a:gd name="T39" fmla="*/ 795 h 901"/>
                  <a:gd name="T40" fmla="*/ 666 w 980"/>
                  <a:gd name="T41" fmla="*/ 735 h 901"/>
                  <a:gd name="T42" fmla="*/ 658 w 980"/>
                  <a:gd name="T43" fmla="*/ 691 h 901"/>
                  <a:gd name="T44" fmla="*/ 652 w 980"/>
                  <a:gd name="T45" fmla="*/ 677 h 901"/>
                  <a:gd name="T46" fmla="*/ 688 w 980"/>
                  <a:gd name="T47" fmla="*/ 703 h 901"/>
                  <a:gd name="T48" fmla="*/ 710 w 980"/>
                  <a:gd name="T49" fmla="*/ 709 h 901"/>
                  <a:gd name="T50" fmla="*/ 732 w 980"/>
                  <a:gd name="T51" fmla="*/ 699 h 901"/>
                  <a:gd name="T52" fmla="*/ 730 w 980"/>
                  <a:gd name="T53" fmla="*/ 681 h 901"/>
                  <a:gd name="T54" fmla="*/ 688 w 980"/>
                  <a:gd name="T55" fmla="*/ 637 h 901"/>
                  <a:gd name="T56" fmla="*/ 592 w 980"/>
                  <a:gd name="T57" fmla="*/ 631 h 901"/>
                  <a:gd name="T58" fmla="*/ 504 w 980"/>
                  <a:gd name="T59" fmla="*/ 627 h 901"/>
                  <a:gd name="T60" fmla="*/ 494 w 980"/>
                  <a:gd name="T61" fmla="*/ 603 h 901"/>
                  <a:gd name="T62" fmla="*/ 484 w 980"/>
                  <a:gd name="T63" fmla="*/ 579 h 901"/>
                  <a:gd name="T64" fmla="*/ 462 w 980"/>
                  <a:gd name="T65" fmla="*/ 557 h 901"/>
                  <a:gd name="T66" fmla="*/ 446 w 980"/>
                  <a:gd name="T67" fmla="*/ 543 h 901"/>
                  <a:gd name="T68" fmla="*/ 398 w 980"/>
                  <a:gd name="T69" fmla="*/ 527 h 901"/>
                  <a:gd name="T70" fmla="*/ 374 w 980"/>
                  <a:gd name="T71" fmla="*/ 501 h 901"/>
                  <a:gd name="T72" fmla="*/ 326 w 980"/>
                  <a:gd name="T73" fmla="*/ 501 h 901"/>
                  <a:gd name="T74" fmla="*/ 312 w 980"/>
                  <a:gd name="T75" fmla="*/ 521 h 901"/>
                  <a:gd name="T76" fmla="*/ 296 w 980"/>
                  <a:gd name="T77" fmla="*/ 521 h 901"/>
                  <a:gd name="T78" fmla="*/ 272 w 980"/>
                  <a:gd name="T79" fmla="*/ 543 h 901"/>
                  <a:gd name="T80" fmla="*/ 252 w 980"/>
                  <a:gd name="T81" fmla="*/ 573 h 901"/>
                  <a:gd name="T82" fmla="*/ 208 w 980"/>
                  <a:gd name="T83" fmla="*/ 569 h 901"/>
                  <a:gd name="T84" fmla="*/ 176 w 980"/>
                  <a:gd name="T85" fmla="*/ 579 h 901"/>
                  <a:gd name="T86" fmla="*/ 148 w 980"/>
                  <a:gd name="T87" fmla="*/ 565 h 901"/>
                  <a:gd name="T88" fmla="*/ 116 w 980"/>
                  <a:gd name="T89" fmla="*/ 549 h 901"/>
                  <a:gd name="T90" fmla="*/ 92 w 980"/>
                  <a:gd name="T91" fmla="*/ 555 h 901"/>
                  <a:gd name="T92" fmla="*/ 32 w 980"/>
                  <a:gd name="T93" fmla="*/ 541 h 901"/>
                  <a:gd name="T94" fmla="*/ 12 w 980"/>
                  <a:gd name="T95" fmla="*/ 507 h 901"/>
                  <a:gd name="T96" fmla="*/ 162 w 980"/>
                  <a:gd name="T97" fmla="*/ 56 h 901"/>
                  <a:gd name="T98" fmla="*/ 256 w 980"/>
                  <a:gd name="T99" fmla="*/ 42 h 901"/>
                  <a:gd name="T100" fmla="*/ 352 w 980"/>
                  <a:gd name="T101" fmla="*/ 68 h 901"/>
                  <a:gd name="T102" fmla="*/ 442 w 980"/>
                  <a:gd name="T103" fmla="*/ 58 h 901"/>
                  <a:gd name="T104" fmla="*/ 464 w 980"/>
                  <a:gd name="T105" fmla="*/ 90 h 901"/>
                  <a:gd name="T106" fmla="*/ 494 w 980"/>
                  <a:gd name="T107" fmla="*/ 169 h 901"/>
                  <a:gd name="T108" fmla="*/ 512 w 980"/>
                  <a:gd name="T109" fmla="*/ 207 h 901"/>
                  <a:gd name="T110" fmla="*/ 566 w 980"/>
                  <a:gd name="T111" fmla="*/ 247 h 901"/>
                  <a:gd name="T112" fmla="*/ 610 w 980"/>
                  <a:gd name="T113" fmla="*/ 279 h 901"/>
                  <a:gd name="T114" fmla="*/ 624 w 980"/>
                  <a:gd name="T115" fmla="*/ 255 h 9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80"/>
                  <a:gd name="T175" fmla="*/ 0 h 901"/>
                  <a:gd name="T176" fmla="*/ 980 w 980"/>
                  <a:gd name="T177" fmla="*/ 901 h 9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80" h="901">
                    <a:moveTo>
                      <a:pt x="626" y="253"/>
                    </a:moveTo>
                    <a:lnTo>
                      <a:pt x="700" y="501"/>
                    </a:lnTo>
                    <a:lnTo>
                      <a:pt x="702" y="507"/>
                    </a:lnTo>
                    <a:lnTo>
                      <a:pt x="700" y="513"/>
                    </a:lnTo>
                    <a:lnTo>
                      <a:pt x="702" y="519"/>
                    </a:lnTo>
                    <a:lnTo>
                      <a:pt x="706" y="527"/>
                    </a:lnTo>
                    <a:lnTo>
                      <a:pt x="720" y="539"/>
                    </a:lnTo>
                    <a:lnTo>
                      <a:pt x="746" y="561"/>
                    </a:lnTo>
                    <a:lnTo>
                      <a:pt x="748" y="565"/>
                    </a:lnTo>
                    <a:lnTo>
                      <a:pt x="750" y="569"/>
                    </a:lnTo>
                    <a:lnTo>
                      <a:pt x="752" y="571"/>
                    </a:lnTo>
                    <a:lnTo>
                      <a:pt x="756" y="573"/>
                    </a:lnTo>
                    <a:lnTo>
                      <a:pt x="764" y="575"/>
                    </a:lnTo>
                    <a:lnTo>
                      <a:pt x="772" y="575"/>
                    </a:lnTo>
                    <a:lnTo>
                      <a:pt x="782" y="575"/>
                    </a:lnTo>
                    <a:lnTo>
                      <a:pt x="790" y="573"/>
                    </a:lnTo>
                    <a:lnTo>
                      <a:pt x="798" y="571"/>
                    </a:lnTo>
                    <a:lnTo>
                      <a:pt x="808" y="569"/>
                    </a:lnTo>
                    <a:lnTo>
                      <a:pt x="812" y="571"/>
                    </a:lnTo>
                    <a:lnTo>
                      <a:pt x="816" y="573"/>
                    </a:lnTo>
                    <a:lnTo>
                      <a:pt x="822" y="577"/>
                    </a:lnTo>
                    <a:lnTo>
                      <a:pt x="830" y="583"/>
                    </a:lnTo>
                    <a:lnTo>
                      <a:pt x="834" y="583"/>
                    </a:lnTo>
                    <a:lnTo>
                      <a:pt x="838" y="585"/>
                    </a:lnTo>
                    <a:lnTo>
                      <a:pt x="850" y="583"/>
                    </a:lnTo>
                    <a:lnTo>
                      <a:pt x="856" y="583"/>
                    </a:lnTo>
                    <a:lnTo>
                      <a:pt x="860" y="587"/>
                    </a:lnTo>
                    <a:lnTo>
                      <a:pt x="866" y="595"/>
                    </a:lnTo>
                    <a:lnTo>
                      <a:pt x="870" y="599"/>
                    </a:lnTo>
                    <a:lnTo>
                      <a:pt x="874" y="601"/>
                    </a:lnTo>
                    <a:lnTo>
                      <a:pt x="880" y="599"/>
                    </a:lnTo>
                    <a:lnTo>
                      <a:pt x="886" y="597"/>
                    </a:lnTo>
                    <a:lnTo>
                      <a:pt x="890" y="593"/>
                    </a:lnTo>
                    <a:lnTo>
                      <a:pt x="896" y="591"/>
                    </a:lnTo>
                    <a:lnTo>
                      <a:pt x="898" y="595"/>
                    </a:lnTo>
                    <a:lnTo>
                      <a:pt x="902" y="597"/>
                    </a:lnTo>
                    <a:lnTo>
                      <a:pt x="908" y="595"/>
                    </a:lnTo>
                    <a:lnTo>
                      <a:pt x="912" y="593"/>
                    </a:lnTo>
                    <a:lnTo>
                      <a:pt x="920" y="587"/>
                    </a:lnTo>
                    <a:lnTo>
                      <a:pt x="928" y="577"/>
                    </a:lnTo>
                    <a:lnTo>
                      <a:pt x="936" y="569"/>
                    </a:lnTo>
                    <a:lnTo>
                      <a:pt x="944" y="567"/>
                    </a:lnTo>
                    <a:lnTo>
                      <a:pt x="952" y="565"/>
                    </a:lnTo>
                    <a:lnTo>
                      <a:pt x="972" y="567"/>
                    </a:lnTo>
                    <a:lnTo>
                      <a:pt x="970" y="575"/>
                    </a:lnTo>
                    <a:lnTo>
                      <a:pt x="972" y="583"/>
                    </a:lnTo>
                    <a:lnTo>
                      <a:pt x="976" y="587"/>
                    </a:lnTo>
                    <a:lnTo>
                      <a:pt x="978" y="587"/>
                    </a:lnTo>
                    <a:lnTo>
                      <a:pt x="980" y="585"/>
                    </a:lnTo>
                    <a:lnTo>
                      <a:pt x="966" y="601"/>
                    </a:lnTo>
                    <a:lnTo>
                      <a:pt x="950" y="617"/>
                    </a:lnTo>
                    <a:lnTo>
                      <a:pt x="936" y="635"/>
                    </a:lnTo>
                    <a:lnTo>
                      <a:pt x="932" y="645"/>
                    </a:lnTo>
                    <a:lnTo>
                      <a:pt x="928" y="653"/>
                    </a:lnTo>
                    <a:lnTo>
                      <a:pt x="928" y="659"/>
                    </a:lnTo>
                    <a:lnTo>
                      <a:pt x="924" y="663"/>
                    </a:lnTo>
                    <a:lnTo>
                      <a:pt x="914" y="669"/>
                    </a:lnTo>
                    <a:lnTo>
                      <a:pt x="908" y="673"/>
                    </a:lnTo>
                    <a:lnTo>
                      <a:pt x="904" y="681"/>
                    </a:lnTo>
                    <a:lnTo>
                      <a:pt x="898" y="695"/>
                    </a:lnTo>
                    <a:lnTo>
                      <a:pt x="894" y="703"/>
                    </a:lnTo>
                    <a:lnTo>
                      <a:pt x="888" y="707"/>
                    </a:lnTo>
                    <a:lnTo>
                      <a:pt x="882" y="711"/>
                    </a:lnTo>
                    <a:lnTo>
                      <a:pt x="872" y="713"/>
                    </a:lnTo>
                    <a:lnTo>
                      <a:pt x="854" y="713"/>
                    </a:lnTo>
                    <a:lnTo>
                      <a:pt x="842" y="715"/>
                    </a:lnTo>
                    <a:lnTo>
                      <a:pt x="828" y="717"/>
                    </a:lnTo>
                    <a:lnTo>
                      <a:pt x="814" y="723"/>
                    </a:lnTo>
                    <a:lnTo>
                      <a:pt x="800" y="731"/>
                    </a:lnTo>
                    <a:lnTo>
                      <a:pt x="788" y="741"/>
                    </a:lnTo>
                    <a:lnTo>
                      <a:pt x="778" y="751"/>
                    </a:lnTo>
                    <a:lnTo>
                      <a:pt x="772" y="763"/>
                    </a:lnTo>
                    <a:lnTo>
                      <a:pt x="770" y="769"/>
                    </a:lnTo>
                    <a:lnTo>
                      <a:pt x="770" y="777"/>
                    </a:lnTo>
                    <a:lnTo>
                      <a:pt x="768" y="779"/>
                    </a:lnTo>
                    <a:lnTo>
                      <a:pt x="766" y="783"/>
                    </a:lnTo>
                    <a:lnTo>
                      <a:pt x="766" y="785"/>
                    </a:lnTo>
                    <a:lnTo>
                      <a:pt x="768" y="787"/>
                    </a:lnTo>
                    <a:lnTo>
                      <a:pt x="772" y="787"/>
                    </a:lnTo>
                    <a:lnTo>
                      <a:pt x="782" y="787"/>
                    </a:lnTo>
                    <a:lnTo>
                      <a:pt x="788" y="785"/>
                    </a:lnTo>
                    <a:lnTo>
                      <a:pt x="800" y="781"/>
                    </a:lnTo>
                    <a:lnTo>
                      <a:pt x="804" y="793"/>
                    </a:lnTo>
                    <a:lnTo>
                      <a:pt x="808" y="805"/>
                    </a:lnTo>
                    <a:lnTo>
                      <a:pt x="800" y="805"/>
                    </a:lnTo>
                    <a:lnTo>
                      <a:pt x="790" y="807"/>
                    </a:lnTo>
                    <a:lnTo>
                      <a:pt x="768" y="815"/>
                    </a:lnTo>
                    <a:lnTo>
                      <a:pt x="760" y="821"/>
                    </a:lnTo>
                    <a:lnTo>
                      <a:pt x="752" y="827"/>
                    </a:lnTo>
                    <a:lnTo>
                      <a:pt x="748" y="833"/>
                    </a:lnTo>
                    <a:lnTo>
                      <a:pt x="746" y="841"/>
                    </a:lnTo>
                    <a:lnTo>
                      <a:pt x="716" y="841"/>
                    </a:lnTo>
                    <a:lnTo>
                      <a:pt x="708" y="841"/>
                    </a:lnTo>
                    <a:lnTo>
                      <a:pt x="702" y="843"/>
                    </a:lnTo>
                    <a:lnTo>
                      <a:pt x="698" y="847"/>
                    </a:lnTo>
                    <a:lnTo>
                      <a:pt x="694" y="851"/>
                    </a:lnTo>
                    <a:lnTo>
                      <a:pt x="686" y="861"/>
                    </a:lnTo>
                    <a:lnTo>
                      <a:pt x="680" y="873"/>
                    </a:lnTo>
                    <a:lnTo>
                      <a:pt x="672" y="881"/>
                    </a:lnTo>
                    <a:lnTo>
                      <a:pt x="666" y="887"/>
                    </a:lnTo>
                    <a:lnTo>
                      <a:pt x="658" y="893"/>
                    </a:lnTo>
                    <a:lnTo>
                      <a:pt x="652" y="901"/>
                    </a:lnTo>
                    <a:lnTo>
                      <a:pt x="642" y="901"/>
                    </a:lnTo>
                    <a:lnTo>
                      <a:pt x="634" y="901"/>
                    </a:lnTo>
                    <a:lnTo>
                      <a:pt x="630" y="901"/>
                    </a:lnTo>
                    <a:lnTo>
                      <a:pt x="628" y="899"/>
                    </a:lnTo>
                    <a:lnTo>
                      <a:pt x="626" y="895"/>
                    </a:lnTo>
                    <a:lnTo>
                      <a:pt x="626" y="891"/>
                    </a:lnTo>
                    <a:lnTo>
                      <a:pt x="628" y="885"/>
                    </a:lnTo>
                    <a:lnTo>
                      <a:pt x="634" y="877"/>
                    </a:lnTo>
                    <a:lnTo>
                      <a:pt x="644" y="865"/>
                    </a:lnTo>
                    <a:lnTo>
                      <a:pt x="648" y="857"/>
                    </a:lnTo>
                    <a:lnTo>
                      <a:pt x="648" y="851"/>
                    </a:lnTo>
                    <a:lnTo>
                      <a:pt x="648" y="843"/>
                    </a:lnTo>
                    <a:lnTo>
                      <a:pt x="650" y="833"/>
                    </a:lnTo>
                    <a:lnTo>
                      <a:pt x="656" y="825"/>
                    </a:lnTo>
                    <a:lnTo>
                      <a:pt x="662" y="817"/>
                    </a:lnTo>
                    <a:lnTo>
                      <a:pt x="668" y="807"/>
                    </a:lnTo>
                    <a:lnTo>
                      <a:pt x="670" y="801"/>
                    </a:lnTo>
                    <a:lnTo>
                      <a:pt x="672" y="795"/>
                    </a:lnTo>
                    <a:lnTo>
                      <a:pt x="666" y="775"/>
                    </a:lnTo>
                    <a:lnTo>
                      <a:pt x="662" y="759"/>
                    </a:lnTo>
                    <a:lnTo>
                      <a:pt x="662" y="757"/>
                    </a:lnTo>
                    <a:lnTo>
                      <a:pt x="662" y="755"/>
                    </a:lnTo>
                    <a:lnTo>
                      <a:pt x="664" y="745"/>
                    </a:lnTo>
                    <a:lnTo>
                      <a:pt x="666" y="735"/>
                    </a:lnTo>
                    <a:lnTo>
                      <a:pt x="670" y="723"/>
                    </a:lnTo>
                    <a:lnTo>
                      <a:pt x="672" y="713"/>
                    </a:lnTo>
                    <a:lnTo>
                      <a:pt x="670" y="709"/>
                    </a:lnTo>
                    <a:lnTo>
                      <a:pt x="668" y="705"/>
                    </a:lnTo>
                    <a:lnTo>
                      <a:pt x="664" y="697"/>
                    </a:lnTo>
                    <a:lnTo>
                      <a:pt x="658" y="691"/>
                    </a:lnTo>
                    <a:lnTo>
                      <a:pt x="656" y="689"/>
                    </a:lnTo>
                    <a:lnTo>
                      <a:pt x="656" y="687"/>
                    </a:lnTo>
                    <a:lnTo>
                      <a:pt x="650" y="685"/>
                    </a:lnTo>
                    <a:lnTo>
                      <a:pt x="648" y="681"/>
                    </a:lnTo>
                    <a:lnTo>
                      <a:pt x="648" y="679"/>
                    </a:lnTo>
                    <a:lnTo>
                      <a:pt x="652" y="677"/>
                    </a:lnTo>
                    <a:lnTo>
                      <a:pt x="660" y="675"/>
                    </a:lnTo>
                    <a:lnTo>
                      <a:pt x="662" y="681"/>
                    </a:lnTo>
                    <a:lnTo>
                      <a:pt x="666" y="685"/>
                    </a:lnTo>
                    <a:lnTo>
                      <a:pt x="676" y="691"/>
                    </a:lnTo>
                    <a:lnTo>
                      <a:pt x="686" y="699"/>
                    </a:lnTo>
                    <a:lnTo>
                      <a:pt x="688" y="703"/>
                    </a:lnTo>
                    <a:lnTo>
                      <a:pt x="688" y="707"/>
                    </a:lnTo>
                    <a:lnTo>
                      <a:pt x="692" y="707"/>
                    </a:lnTo>
                    <a:lnTo>
                      <a:pt x="694" y="705"/>
                    </a:lnTo>
                    <a:lnTo>
                      <a:pt x="696" y="703"/>
                    </a:lnTo>
                    <a:lnTo>
                      <a:pt x="698" y="703"/>
                    </a:lnTo>
                    <a:lnTo>
                      <a:pt x="710" y="709"/>
                    </a:lnTo>
                    <a:lnTo>
                      <a:pt x="714" y="713"/>
                    </a:lnTo>
                    <a:lnTo>
                      <a:pt x="722" y="713"/>
                    </a:lnTo>
                    <a:lnTo>
                      <a:pt x="730" y="711"/>
                    </a:lnTo>
                    <a:lnTo>
                      <a:pt x="732" y="709"/>
                    </a:lnTo>
                    <a:lnTo>
                      <a:pt x="734" y="707"/>
                    </a:lnTo>
                    <a:lnTo>
                      <a:pt x="732" y="699"/>
                    </a:lnTo>
                    <a:lnTo>
                      <a:pt x="728" y="695"/>
                    </a:lnTo>
                    <a:lnTo>
                      <a:pt x="722" y="691"/>
                    </a:lnTo>
                    <a:lnTo>
                      <a:pt x="718" y="689"/>
                    </a:lnTo>
                    <a:lnTo>
                      <a:pt x="726" y="685"/>
                    </a:lnTo>
                    <a:lnTo>
                      <a:pt x="728" y="683"/>
                    </a:lnTo>
                    <a:lnTo>
                      <a:pt x="730" y="681"/>
                    </a:lnTo>
                    <a:lnTo>
                      <a:pt x="728" y="675"/>
                    </a:lnTo>
                    <a:lnTo>
                      <a:pt x="726" y="673"/>
                    </a:lnTo>
                    <a:lnTo>
                      <a:pt x="720" y="667"/>
                    </a:lnTo>
                    <a:lnTo>
                      <a:pt x="706" y="655"/>
                    </a:lnTo>
                    <a:lnTo>
                      <a:pt x="694" y="643"/>
                    </a:lnTo>
                    <a:lnTo>
                      <a:pt x="688" y="637"/>
                    </a:lnTo>
                    <a:lnTo>
                      <a:pt x="680" y="631"/>
                    </a:lnTo>
                    <a:lnTo>
                      <a:pt x="672" y="629"/>
                    </a:lnTo>
                    <a:lnTo>
                      <a:pt x="664" y="627"/>
                    </a:lnTo>
                    <a:lnTo>
                      <a:pt x="598" y="627"/>
                    </a:lnTo>
                    <a:lnTo>
                      <a:pt x="596" y="629"/>
                    </a:lnTo>
                    <a:lnTo>
                      <a:pt x="592" y="631"/>
                    </a:lnTo>
                    <a:lnTo>
                      <a:pt x="584" y="633"/>
                    </a:lnTo>
                    <a:lnTo>
                      <a:pt x="566" y="635"/>
                    </a:lnTo>
                    <a:lnTo>
                      <a:pt x="516" y="635"/>
                    </a:lnTo>
                    <a:lnTo>
                      <a:pt x="516" y="623"/>
                    </a:lnTo>
                    <a:lnTo>
                      <a:pt x="510" y="625"/>
                    </a:lnTo>
                    <a:lnTo>
                      <a:pt x="504" y="627"/>
                    </a:lnTo>
                    <a:lnTo>
                      <a:pt x="500" y="631"/>
                    </a:lnTo>
                    <a:lnTo>
                      <a:pt x="494" y="631"/>
                    </a:lnTo>
                    <a:lnTo>
                      <a:pt x="492" y="629"/>
                    </a:lnTo>
                    <a:lnTo>
                      <a:pt x="494" y="627"/>
                    </a:lnTo>
                    <a:lnTo>
                      <a:pt x="492" y="615"/>
                    </a:lnTo>
                    <a:lnTo>
                      <a:pt x="494" y="603"/>
                    </a:lnTo>
                    <a:lnTo>
                      <a:pt x="486" y="601"/>
                    </a:lnTo>
                    <a:lnTo>
                      <a:pt x="482" y="599"/>
                    </a:lnTo>
                    <a:lnTo>
                      <a:pt x="480" y="593"/>
                    </a:lnTo>
                    <a:lnTo>
                      <a:pt x="480" y="589"/>
                    </a:lnTo>
                    <a:lnTo>
                      <a:pt x="482" y="587"/>
                    </a:lnTo>
                    <a:lnTo>
                      <a:pt x="484" y="579"/>
                    </a:lnTo>
                    <a:lnTo>
                      <a:pt x="484" y="577"/>
                    </a:lnTo>
                    <a:lnTo>
                      <a:pt x="482" y="575"/>
                    </a:lnTo>
                    <a:lnTo>
                      <a:pt x="476" y="569"/>
                    </a:lnTo>
                    <a:lnTo>
                      <a:pt x="464" y="565"/>
                    </a:lnTo>
                    <a:lnTo>
                      <a:pt x="462" y="561"/>
                    </a:lnTo>
                    <a:lnTo>
                      <a:pt x="462" y="557"/>
                    </a:lnTo>
                    <a:lnTo>
                      <a:pt x="460" y="549"/>
                    </a:lnTo>
                    <a:lnTo>
                      <a:pt x="460" y="541"/>
                    </a:lnTo>
                    <a:lnTo>
                      <a:pt x="458" y="539"/>
                    </a:lnTo>
                    <a:lnTo>
                      <a:pt x="454" y="539"/>
                    </a:lnTo>
                    <a:lnTo>
                      <a:pt x="450" y="539"/>
                    </a:lnTo>
                    <a:lnTo>
                      <a:pt x="446" y="543"/>
                    </a:lnTo>
                    <a:lnTo>
                      <a:pt x="442" y="545"/>
                    </a:lnTo>
                    <a:lnTo>
                      <a:pt x="436" y="545"/>
                    </a:lnTo>
                    <a:lnTo>
                      <a:pt x="422" y="545"/>
                    </a:lnTo>
                    <a:lnTo>
                      <a:pt x="412" y="541"/>
                    </a:lnTo>
                    <a:lnTo>
                      <a:pt x="404" y="535"/>
                    </a:lnTo>
                    <a:lnTo>
                      <a:pt x="398" y="527"/>
                    </a:lnTo>
                    <a:lnTo>
                      <a:pt x="396" y="519"/>
                    </a:lnTo>
                    <a:lnTo>
                      <a:pt x="394" y="511"/>
                    </a:lnTo>
                    <a:lnTo>
                      <a:pt x="390" y="503"/>
                    </a:lnTo>
                    <a:lnTo>
                      <a:pt x="386" y="501"/>
                    </a:lnTo>
                    <a:lnTo>
                      <a:pt x="384" y="501"/>
                    </a:lnTo>
                    <a:lnTo>
                      <a:pt x="374" y="501"/>
                    </a:lnTo>
                    <a:lnTo>
                      <a:pt x="364" y="503"/>
                    </a:lnTo>
                    <a:lnTo>
                      <a:pt x="356" y="507"/>
                    </a:lnTo>
                    <a:lnTo>
                      <a:pt x="346" y="507"/>
                    </a:lnTo>
                    <a:lnTo>
                      <a:pt x="340" y="507"/>
                    </a:lnTo>
                    <a:lnTo>
                      <a:pt x="334" y="505"/>
                    </a:lnTo>
                    <a:lnTo>
                      <a:pt x="326" y="501"/>
                    </a:lnTo>
                    <a:lnTo>
                      <a:pt x="312" y="501"/>
                    </a:lnTo>
                    <a:lnTo>
                      <a:pt x="312" y="509"/>
                    </a:lnTo>
                    <a:lnTo>
                      <a:pt x="314" y="513"/>
                    </a:lnTo>
                    <a:lnTo>
                      <a:pt x="316" y="517"/>
                    </a:lnTo>
                    <a:lnTo>
                      <a:pt x="314" y="521"/>
                    </a:lnTo>
                    <a:lnTo>
                      <a:pt x="312" y="521"/>
                    </a:lnTo>
                    <a:lnTo>
                      <a:pt x="308" y="521"/>
                    </a:lnTo>
                    <a:lnTo>
                      <a:pt x="306" y="519"/>
                    </a:lnTo>
                    <a:lnTo>
                      <a:pt x="302" y="517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6" y="521"/>
                    </a:lnTo>
                    <a:lnTo>
                      <a:pt x="298" y="527"/>
                    </a:lnTo>
                    <a:lnTo>
                      <a:pt x="300" y="529"/>
                    </a:lnTo>
                    <a:lnTo>
                      <a:pt x="282" y="533"/>
                    </a:lnTo>
                    <a:lnTo>
                      <a:pt x="274" y="537"/>
                    </a:lnTo>
                    <a:lnTo>
                      <a:pt x="272" y="539"/>
                    </a:lnTo>
                    <a:lnTo>
                      <a:pt x="272" y="543"/>
                    </a:lnTo>
                    <a:lnTo>
                      <a:pt x="272" y="551"/>
                    </a:lnTo>
                    <a:lnTo>
                      <a:pt x="270" y="557"/>
                    </a:lnTo>
                    <a:lnTo>
                      <a:pt x="268" y="565"/>
                    </a:lnTo>
                    <a:lnTo>
                      <a:pt x="262" y="571"/>
                    </a:lnTo>
                    <a:lnTo>
                      <a:pt x="256" y="571"/>
                    </a:lnTo>
                    <a:lnTo>
                      <a:pt x="252" y="573"/>
                    </a:lnTo>
                    <a:lnTo>
                      <a:pt x="238" y="571"/>
                    </a:lnTo>
                    <a:lnTo>
                      <a:pt x="232" y="569"/>
                    </a:lnTo>
                    <a:lnTo>
                      <a:pt x="226" y="569"/>
                    </a:lnTo>
                    <a:lnTo>
                      <a:pt x="228" y="569"/>
                    </a:lnTo>
                    <a:lnTo>
                      <a:pt x="214" y="569"/>
                    </a:lnTo>
                    <a:lnTo>
                      <a:pt x="208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196" y="567"/>
                    </a:lnTo>
                    <a:lnTo>
                      <a:pt x="190" y="571"/>
                    </a:lnTo>
                    <a:lnTo>
                      <a:pt x="184" y="577"/>
                    </a:lnTo>
                    <a:lnTo>
                      <a:pt x="176" y="579"/>
                    </a:lnTo>
                    <a:lnTo>
                      <a:pt x="172" y="577"/>
                    </a:lnTo>
                    <a:lnTo>
                      <a:pt x="168" y="577"/>
                    </a:lnTo>
                    <a:lnTo>
                      <a:pt x="162" y="571"/>
                    </a:lnTo>
                    <a:lnTo>
                      <a:pt x="156" y="567"/>
                    </a:lnTo>
                    <a:lnTo>
                      <a:pt x="152" y="565"/>
                    </a:lnTo>
                    <a:lnTo>
                      <a:pt x="148" y="565"/>
                    </a:lnTo>
                    <a:lnTo>
                      <a:pt x="144" y="565"/>
                    </a:lnTo>
                    <a:lnTo>
                      <a:pt x="140" y="567"/>
                    </a:lnTo>
                    <a:lnTo>
                      <a:pt x="136" y="567"/>
                    </a:lnTo>
                    <a:lnTo>
                      <a:pt x="132" y="565"/>
                    </a:lnTo>
                    <a:lnTo>
                      <a:pt x="124" y="557"/>
                    </a:lnTo>
                    <a:lnTo>
                      <a:pt x="116" y="549"/>
                    </a:lnTo>
                    <a:lnTo>
                      <a:pt x="112" y="545"/>
                    </a:lnTo>
                    <a:lnTo>
                      <a:pt x="108" y="545"/>
                    </a:lnTo>
                    <a:lnTo>
                      <a:pt x="104" y="545"/>
                    </a:lnTo>
                    <a:lnTo>
                      <a:pt x="100" y="547"/>
                    </a:lnTo>
                    <a:lnTo>
                      <a:pt x="96" y="551"/>
                    </a:lnTo>
                    <a:lnTo>
                      <a:pt x="92" y="555"/>
                    </a:lnTo>
                    <a:lnTo>
                      <a:pt x="90" y="557"/>
                    </a:lnTo>
                    <a:lnTo>
                      <a:pt x="86" y="557"/>
                    </a:lnTo>
                    <a:lnTo>
                      <a:pt x="60" y="553"/>
                    </a:lnTo>
                    <a:lnTo>
                      <a:pt x="44" y="549"/>
                    </a:lnTo>
                    <a:lnTo>
                      <a:pt x="36" y="545"/>
                    </a:lnTo>
                    <a:lnTo>
                      <a:pt x="32" y="541"/>
                    </a:lnTo>
                    <a:lnTo>
                      <a:pt x="32" y="535"/>
                    </a:lnTo>
                    <a:lnTo>
                      <a:pt x="30" y="523"/>
                    </a:lnTo>
                    <a:lnTo>
                      <a:pt x="28" y="517"/>
                    </a:lnTo>
                    <a:lnTo>
                      <a:pt x="24" y="513"/>
                    </a:lnTo>
                    <a:lnTo>
                      <a:pt x="20" y="509"/>
                    </a:lnTo>
                    <a:lnTo>
                      <a:pt x="12" y="507"/>
                    </a:lnTo>
                    <a:lnTo>
                      <a:pt x="0" y="285"/>
                    </a:lnTo>
                    <a:lnTo>
                      <a:pt x="18" y="263"/>
                    </a:lnTo>
                    <a:lnTo>
                      <a:pt x="64" y="201"/>
                    </a:lnTo>
                    <a:lnTo>
                      <a:pt x="94" y="159"/>
                    </a:lnTo>
                    <a:lnTo>
                      <a:pt x="128" y="110"/>
                    </a:lnTo>
                    <a:lnTo>
                      <a:pt x="162" y="56"/>
                    </a:lnTo>
                    <a:lnTo>
                      <a:pt x="194" y="0"/>
                    </a:lnTo>
                    <a:lnTo>
                      <a:pt x="232" y="18"/>
                    </a:lnTo>
                    <a:lnTo>
                      <a:pt x="240" y="24"/>
                    </a:lnTo>
                    <a:lnTo>
                      <a:pt x="246" y="30"/>
                    </a:lnTo>
                    <a:lnTo>
                      <a:pt x="250" y="36"/>
                    </a:lnTo>
                    <a:lnTo>
                      <a:pt x="256" y="42"/>
                    </a:lnTo>
                    <a:lnTo>
                      <a:pt x="264" y="46"/>
                    </a:lnTo>
                    <a:lnTo>
                      <a:pt x="278" y="48"/>
                    </a:lnTo>
                    <a:lnTo>
                      <a:pt x="300" y="52"/>
                    </a:lnTo>
                    <a:lnTo>
                      <a:pt x="322" y="52"/>
                    </a:lnTo>
                    <a:lnTo>
                      <a:pt x="342" y="64"/>
                    </a:lnTo>
                    <a:lnTo>
                      <a:pt x="352" y="68"/>
                    </a:lnTo>
                    <a:lnTo>
                      <a:pt x="364" y="70"/>
                    </a:lnTo>
                    <a:lnTo>
                      <a:pt x="382" y="68"/>
                    </a:lnTo>
                    <a:lnTo>
                      <a:pt x="398" y="64"/>
                    </a:lnTo>
                    <a:lnTo>
                      <a:pt x="414" y="60"/>
                    </a:lnTo>
                    <a:lnTo>
                      <a:pt x="432" y="58"/>
                    </a:lnTo>
                    <a:lnTo>
                      <a:pt x="442" y="58"/>
                    </a:lnTo>
                    <a:lnTo>
                      <a:pt x="454" y="62"/>
                    </a:lnTo>
                    <a:lnTo>
                      <a:pt x="458" y="64"/>
                    </a:lnTo>
                    <a:lnTo>
                      <a:pt x="462" y="68"/>
                    </a:lnTo>
                    <a:lnTo>
                      <a:pt x="464" y="72"/>
                    </a:lnTo>
                    <a:lnTo>
                      <a:pt x="464" y="76"/>
                    </a:lnTo>
                    <a:lnTo>
                      <a:pt x="464" y="90"/>
                    </a:lnTo>
                    <a:lnTo>
                      <a:pt x="466" y="100"/>
                    </a:lnTo>
                    <a:lnTo>
                      <a:pt x="470" y="110"/>
                    </a:lnTo>
                    <a:lnTo>
                      <a:pt x="480" y="128"/>
                    </a:lnTo>
                    <a:lnTo>
                      <a:pt x="490" y="146"/>
                    </a:lnTo>
                    <a:lnTo>
                      <a:pt x="494" y="159"/>
                    </a:lnTo>
                    <a:lnTo>
                      <a:pt x="494" y="169"/>
                    </a:lnTo>
                    <a:lnTo>
                      <a:pt x="492" y="177"/>
                    </a:lnTo>
                    <a:lnTo>
                      <a:pt x="492" y="185"/>
                    </a:lnTo>
                    <a:lnTo>
                      <a:pt x="492" y="189"/>
                    </a:lnTo>
                    <a:lnTo>
                      <a:pt x="494" y="193"/>
                    </a:lnTo>
                    <a:lnTo>
                      <a:pt x="498" y="199"/>
                    </a:lnTo>
                    <a:lnTo>
                      <a:pt x="512" y="207"/>
                    </a:lnTo>
                    <a:lnTo>
                      <a:pt x="526" y="217"/>
                    </a:lnTo>
                    <a:lnTo>
                      <a:pt x="534" y="227"/>
                    </a:lnTo>
                    <a:lnTo>
                      <a:pt x="544" y="235"/>
                    </a:lnTo>
                    <a:lnTo>
                      <a:pt x="550" y="239"/>
                    </a:lnTo>
                    <a:lnTo>
                      <a:pt x="558" y="243"/>
                    </a:lnTo>
                    <a:lnTo>
                      <a:pt x="566" y="247"/>
                    </a:lnTo>
                    <a:lnTo>
                      <a:pt x="574" y="251"/>
                    </a:lnTo>
                    <a:lnTo>
                      <a:pt x="584" y="263"/>
                    </a:lnTo>
                    <a:lnTo>
                      <a:pt x="590" y="269"/>
                    </a:lnTo>
                    <a:lnTo>
                      <a:pt x="594" y="273"/>
                    </a:lnTo>
                    <a:lnTo>
                      <a:pt x="602" y="277"/>
                    </a:lnTo>
                    <a:lnTo>
                      <a:pt x="610" y="279"/>
                    </a:lnTo>
                    <a:lnTo>
                      <a:pt x="618" y="277"/>
                    </a:lnTo>
                    <a:lnTo>
                      <a:pt x="622" y="275"/>
                    </a:lnTo>
                    <a:lnTo>
                      <a:pt x="624" y="271"/>
                    </a:lnTo>
                    <a:lnTo>
                      <a:pt x="624" y="265"/>
                    </a:lnTo>
                    <a:lnTo>
                      <a:pt x="624" y="261"/>
                    </a:lnTo>
                    <a:lnTo>
                      <a:pt x="624" y="255"/>
                    </a:lnTo>
                    <a:lnTo>
                      <a:pt x="626" y="253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80">
                <a:extLst>
                  <a:ext uri="{FF2B5EF4-FFF2-40B4-BE49-F238E27FC236}">
                    <a16:creationId xmlns:a16="http://schemas.microsoft.com/office/drawing/2014/main" id="{50960E81-98DB-2602-EB4A-6CAB6CC9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773" y="3049697"/>
                <a:ext cx="699484" cy="1230633"/>
              </a:xfrm>
              <a:custGeom>
                <a:avLst/>
                <a:gdLst>
                  <a:gd name="T0" fmla="*/ 357 w 369"/>
                  <a:gd name="T1" fmla="*/ 22 h 733"/>
                  <a:gd name="T2" fmla="*/ 353 w 369"/>
                  <a:gd name="T3" fmla="*/ 347 h 733"/>
                  <a:gd name="T4" fmla="*/ 369 w 369"/>
                  <a:gd name="T5" fmla="*/ 733 h 733"/>
                  <a:gd name="T6" fmla="*/ 337 w 369"/>
                  <a:gd name="T7" fmla="*/ 733 h 733"/>
                  <a:gd name="T8" fmla="*/ 253 w 369"/>
                  <a:gd name="T9" fmla="*/ 731 h 733"/>
                  <a:gd name="T10" fmla="*/ 197 w 369"/>
                  <a:gd name="T11" fmla="*/ 727 h 733"/>
                  <a:gd name="T12" fmla="*/ 134 w 369"/>
                  <a:gd name="T13" fmla="*/ 723 h 733"/>
                  <a:gd name="T14" fmla="*/ 68 w 369"/>
                  <a:gd name="T15" fmla="*/ 717 h 733"/>
                  <a:gd name="T16" fmla="*/ 0 w 369"/>
                  <a:gd name="T17" fmla="*/ 707 h 733"/>
                  <a:gd name="T18" fmla="*/ 48 w 369"/>
                  <a:gd name="T19" fmla="*/ 355 h 733"/>
                  <a:gd name="T20" fmla="*/ 98 w 369"/>
                  <a:gd name="T21" fmla="*/ 0 h 733"/>
                  <a:gd name="T22" fmla="*/ 201 w 369"/>
                  <a:gd name="T23" fmla="*/ 12 h 733"/>
                  <a:gd name="T24" fmla="*/ 287 w 369"/>
                  <a:gd name="T25" fmla="*/ 20 h 733"/>
                  <a:gd name="T26" fmla="*/ 325 w 369"/>
                  <a:gd name="T27" fmla="*/ 22 h 733"/>
                  <a:gd name="T28" fmla="*/ 357 w 369"/>
                  <a:gd name="T29" fmla="*/ 22 h 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9"/>
                  <a:gd name="T46" fmla="*/ 0 h 733"/>
                  <a:gd name="T47" fmla="*/ 369 w 369"/>
                  <a:gd name="T48" fmla="*/ 733 h 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9" h="733">
                    <a:moveTo>
                      <a:pt x="357" y="22"/>
                    </a:moveTo>
                    <a:lnTo>
                      <a:pt x="353" y="347"/>
                    </a:lnTo>
                    <a:lnTo>
                      <a:pt x="369" y="733"/>
                    </a:lnTo>
                    <a:lnTo>
                      <a:pt x="337" y="733"/>
                    </a:lnTo>
                    <a:lnTo>
                      <a:pt x="253" y="731"/>
                    </a:lnTo>
                    <a:lnTo>
                      <a:pt x="197" y="727"/>
                    </a:lnTo>
                    <a:lnTo>
                      <a:pt x="134" y="723"/>
                    </a:lnTo>
                    <a:lnTo>
                      <a:pt x="68" y="717"/>
                    </a:lnTo>
                    <a:lnTo>
                      <a:pt x="0" y="707"/>
                    </a:lnTo>
                    <a:lnTo>
                      <a:pt x="48" y="355"/>
                    </a:lnTo>
                    <a:lnTo>
                      <a:pt x="98" y="0"/>
                    </a:lnTo>
                    <a:lnTo>
                      <a:pt x="201" y="12"/>
                    </a:lnTo>
                    <a:lnTo>
                      <a:pt x="287" y="20"/>
                    </a:lnTo>
                    <a:lnTo>
                      <a:pt x="325" y="22"/>
                    </a:lnTo>
                    <a:lnTo>
                      <a:pt x="357" y="22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56C663"/>
                  </a:highlight>
                </a:endParaRPr>
              </a:p>
            </p:txBody>
          </p:sp>
          <p:sp>
            <p:nvSpPr>
              <p:cNvPr id="183" name="Freeform 81">
                <a:extLst>
                  <a:ext uri="{FF2B5EF4-FFF2-40B4-BE49-F238E27FC236}">
                    <a16:creationId xmlns:a16="http://schemas.microsoft.com/office/drawing/2014/main" id="{9FF0C14D-E016-CB19-CD00-CE6D45401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056" y="2928544"/>
                <a:ext cx="826491" cy="1307863"/>
              </a:xfrm>
              <a:custGeom>
                <a:avLst/>
                <a:gdLst>
                  <a:gd name="T0" fmla="*/ 436 w 436"/>
                  <a:gd name="T1" fmla="*/ 72 h 779"/>
                  <a:gd name="T2" fmla="*/ 404 w 436"/>
                  <a:gd name="T3" fmla="*/ 68 h 779"/>
                  <a:gd name="T4" fmla="*/ 358 w 436"/>
                  <a:gd name="T5" fmla="*/ 60 h 779"/>
                  <a:gd name="T6" fmla="*/ 250 w 436"/>
                  <a:gd name="T7" fmla="*/ 34 h 779"/>
                  <a:gd name="T8" fmla="*/ 156 w 436"/>
                  <a:gd name="T9" fmla="*/ 10 h 779"/>
                  <a:gd name="T10" fmla="*/ 114 w 436"/>
                  <a:gd name="T11" fmla="*/ 0 h 779"/>
                  <a:gd name="T12" fmla="*/ 2 w 436"/>
                  <a:gd name="T13" fmla="*/ 386 h 779"/>
                  <a:gd name="T14" fmla="*/ 2 w 436"/>
                  <a:gd name="T15" fmla="*/ 390 h 779"/>
                  <a:gd name="T16" fmla="*/ 4 w 436"/>
                  <a:gd name="T17" fmla="*/ 392 h 779"/>
                  <a:gd name="T18" fmla="*/ 8 w 436"/>
                  <a:gd name="T19" fmla="*/ 400 h 779"/>
                  <a:gd name="T20" fmla="*/ 0 w 436"/>
                  <a:gd name="T21" fmla="*/ 402 h 779"/>
                  <a:gd name="T22" fmla="*/ 4 w 436"/>
                  <a:gd name="T23" fmla="*/ 412 h 779"/>
                  <a:gd name="T24" fmla="*/ 10 w 436"/>
                  <a:gd name="T25" fmla="*/ 425 h 779"/>
                  <a:gd name="T26" fmla="*/ 18 w 436"/>
                  <a:gd name="T27" fmla="*/ 437 h 779"/>
                  <a:gd name="T28" fmla="*/ 22 w 436"/>
                  <a:gd name="T29" fmla="*/ 441 h 779"/>
                  <a:gd name="T30" fmla="*/ 24 w 436"/>
                  <a:gd name="T31" fmla="*/ 443 h 779"/>
                  <a:gd name="T32" fmla="*/ 28 w 436"/>
                  <a:gd name="T33" fmla="*/ 441 h 779"/>
                  <a:gd name="T34" fmla="*/ 32 w 436"/>
                  <a:gd name="T35" fmla="*/ 439 h 779"/>
                  <a:gd name="T36" fmla="*/ 34 w 436"/>
                  <a:gd name="T37" fmla="*/ 447 h 779"/>
                  <a:gd name="T38" fmla="*/ 38 w 436"/>
                  <a:gd name="T39" fmla="*/ 455 h 779"/>
                  <a:gd name="T40" fmla="*/ 44 w 436"/>
                  <a:gd name="T41" fmla="*/ 471 h 779"/>
                  <a:gd name="T42" fmla="*/ 44 w 436"/>
                  <a:gd name="T43" fmla="*/ 497 h 779"/>
                  <a:gd name="T44" fmla="*/ 50 w 436"/>
                  <a:gd name="T45" fmla="*/ 505 h 779"/>
                  <a:gd name="T46" fmla="*/ 54 w 436"/>
                  <a:gd name="T47" fmla="*/ 511 h 779"/>
                  <a:gd name="T48" fmla="*/ 58 w 436"/>
                  <a:gd name="T49" fmla="*/ 513 h 779"/>
                  <a:gd name="T50" fmla="*/ 70 w 436"/>
                  <a:gd name="T51" fmla="*/ 517 h 779"/>
                  <a:gd name="T52" fmla="*/ 72 w 436"/>
                  <a:gd name="T53" fmla="*/ 519 h 779"/>
                  <a:gd name="T54" fmla="*/ 74 w 436"/>
                  <a:gd name="T55" fmla="*/ 523 h 779"/>
                  <a:gd name="T56" fmla="*/ 76 w 436"/>
                  <a:gd name="T57" fmla="*/ 537 h 779"/>
                  <a:gd name="T58" fmla="*/ 80 w 436"/>
                  <a:gd name="T59" fmla="*/ 549 h 779"/>
                  <a:gd name="T60" fmla="*/ 82 w 436"/>
                  <a:gd name="T61" fmla="*/ 553 h 779"/>
                  <a:gd name="T62" fmla="*/ 84 w 436"/>
                  <a:gd name="T63" fmla="*/ 555 h 779"/>
                  <a:gd name="T64" fmla="*/ 88 w 436"/>
                  <a:gd name="T65" fmla="*/ 553 h 779"/>
                  <a:gd name="T66" fmla="*/ 92 w 436"/>
                  <a:gd name="T67" fmla="*/ 551 h 779"/>
                  <a:gd name="T68" fmla="*/ 102 w 436"/>
                  <a:gd name="T69" fmla="*/ 577 h 779"/>
                  <a:gd name="T70" fmla="*/ 108 w 436"/>
                  <a:gd name="T71" fmla="*/ 589 h 779"/>
                  <a:gd name="T72" fmla="*/ 116 w 436"/>
                  <a:gd name="T73" fmla="*/ 603 h 779"/>
                  <a:gd name="T74" fmla="*/ 120 w 436"/>
                  <a:gd name="T75" fmla="*/ 613 h 779"/>
                  <a:gd name="T76" fmla="*/ 126 w 436"/>
                  <a:gd name="T77" fmla="*/ 627 h 779"/>
                  <a:gd name="T78" fmla="*/ 130 w 436"/>
                  <a:gd name="T79" fmla="*/ 633 h 779"/>
                  <a:gd name="T80" fmla="*/ 134 w 436"/>
                  <a:gd name="T81" fmla="*/ 639 h 779"/>
                  <a:gd name="T82" fmla="*/ 138 w 436"/>
                  <a:gd name="T83" fmla="*/ 643 h 779"/>
                  <a:gd name="T84" fmla="*/ 144 w 436"/>
                  <a:gd name="T85" fmla="*/ 643 h 779"/>
                  <a:gd name="T86" fmla="*/ 146 w 436"/>
                  <a:gd name="T87" fmla="*/ 651 h 779"/>
                  <a:gd name="T88" fmla="*/ 148 w 436"/>
                  <a:gd name="T89" fmla="*/ 655 h 779"/>
                  <a:gd name="T90" fmla="*/ 150 w 436"/>
                  <a:gd name="T91" fmla="*/ 661 h 779"/>
                  <a:gd name="T92" fmla="*/ 152 w 436"/>
                  <a:gd name="T93" fmla="*/ 669 h 779"/>
                  <a:gd name="T94" fmla="*/ 150 w 436"/>
                  <a:gd name="T95" fmla="*/ 679 h 779"/>
                  <a:gd name="T96" fmla="*/ 148 w 436"/>
                  <a:gd name="T97" fmla="*/ 691 h 779"/>
                  <a:gd name="T98" fmla="*/ 146 w 436"/>
                  <a:gd name="T99" fmla="*/ 701 h 779"/>
                  <a:gd name="T100" fmla="*/ 144 w 436"/>
                  <a:gd name="T101" fmla="*/ 711 h 779"/>
                  <a:gd name="T102" fmla="*/ 146 w 436"/>
                  <a:gd name="T103" fmla="*/ 719 h 779"/>
                  <a:gd name="T104" fmla="*/ 150 w 436"/>
                  <a:gd name="T105" fmla="*/ 727 h 779"/>
                  <a:gd name="T106" fmla="*/ 156 w 436"/>
                  <a:gd name="T107" fmla="*/ 735 h 779"/>
                  <a:gd name="T108" fmla="*/ 162 w 436"/>
                  <a:gd name="T109" fmla="*/ 739 h 779"/>
                  <a:gd name="T110" fmla="*/ 162 w 436"/>
                  <a:gd name="T111" fmla="*/ 751 h 779"/>
                  <a:gd name="T112" fmla="*/ 212 w 436"/>
                  <a:gd name="T113" fmla="*/ 761 h 779"/>
                  <a:gd name="T114" fmla="*/ 270 w 436"/>
                  <a:gd name="T115" fmla="*/ 771 h 779"/>
                  <a:gd name="T116" fmla="*/ 338 w 436"/>
                  <a:gd name="T117" fmla="*/ 779 h 779"/>
                  <a:gd name="T118" fmla="*/ 386 w 436"/>
                  <a:gd name="T119" fmla="*/ 427 h 779"/>
                  <a:gd name="T120" fmla="*/ 436 w 436"/>
                  <a:gd name="T121" fmla="*/ 72 h 7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6"/>
                  <a:gd name="T184" fmla="*/ 0 h 779"/>
                  <a:gd name="T185" fmla="*/ 436 w 436"/>
                  <a:gd name="T186" fmla="*/ 779 h 7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6" h="779">
                    <a:moveTo>
                      <a:pt x="436" y="72"/>
                    </a:moveTo>
                    <a:lnTo>
                      <a:pt x="404" y="68"/>
                    </a:lnTo>
                    <a:lnTo>
                      <a:pt x="358" y="60"/>
                    </a:lnTo>
                    <a:lnTo>
                      <a:pt x="250" y="34"/>
                    </a:lnTo>
                    <a:lnTo>
                      <a:pt x="156" y="10"/>
                    </a:lnTo>
                    <a:lnTo>
                      <a:pt x="114" y="0"/>
                    </a:lnTo>
                    <a:lnTo>
                      <a:pt x="2" y="386"/>
                    </a:lnTo>
                    <a:lnTo>
                      <a:pt x="2" y="390"/>
                    </a:lnTo>
                    <a:lnTo>
                      <a:pt x="4" y="392"/>
                    </a:lnTo>
                    <a:lnTo>
                      <a:pt x="8" y="400"/>
                    </a:lnTo>
                    <a:lnTo>
                      <a:pt x="0" y="402"/>
                    </a:lnTo>
                    <a:lnTo>
                      <a:pt x="4" y="412"/>
                    </a:lnTo>
                    <a:lnTo>
                      <a:pt x="10" y="425"/>
                    </a:lnTo>
                    <a:lnTo>
                      <a:pt x="18" y="437"/>
                    </a:lnTo>
                    <a:lnTo>
                      <a:pt x="22" y="441"/>
                    </a:lnTo>
                    <a:lnTo>
                      <a:pt x="24" y="443"/>
                    </a:lnTo>
                    <a:lnTo>
                      <a:pt x="28" y="441"/>
                    </a:lnTo>
                    <a:lnTo>
                      <a:pt x="32" y="439"/>
                    </a:lnTo>
                    <a:lnTo>
                      <a:pt x="34" y="447"/>
                    </a:lnTo>
                    <a:lnTo>
                      <a:pt x="38" y="455"/>
                    </a:lnTo>
                    <a:lnTo>
                      <a:pt x="44" y="471"/>
                    </a:lnTo>
                    <a:lnTo>
                      <a:pt x="44" y="497"/>
                    </a:lnTo>
                    <a:lnTo>
                      <a:pt x="50" y="505"/>
                    </a:lnTo>
                    <a:lnTo>
                      <a:pt x="54" y="511"/>
                    </a:lnTo>
                    <a:lnTo>
                      <a:pt x="58" y="513"/>
                    </a:lnTo>
                    <a:lnTo>
                      <a:pt x="70" y="517"/>
                    </a:lnTo>
                    <a:lnTo>
                      <a:pt x="72" y="519"/>
                    </a:lnTo>
                    <a:lnTo>
                      <a:pt x="74" y="523"/>
                    </a:lnTo>
                    <a:lnTo>
                      <a:pt x="76" y="537"/>
                    </a:lnTo>
                    <a:lnTo>
                      <a:pt x="80" y="549"/>
                    </a:lnTo>
                    <a:lnTo>
                      <a:pt x="82" y="553"/>
                    </a:lnTo>
                    <a:lnTo>
                      <a:pt x="84" y="555"/>
                    </a:lnTo>
                    <a:lnTo>
                      <a:pt x="88" y="553"/>
                    </a:lnTo>
                    <a:lnTo>
                      <a:pt x="92" y="551"/>
                    </a:lnTo>
                    <a:lnTo>
                      <a:pt x="102" y="577"/>
                    </a:lnTo>
                    <a:lnTo>
                      <a:pt x="108" y="589"/>
                    </a:lnTo>
                    <a:lnTo>
                      <a:pt x="116" y="603"/>
                    </a:lnTo>
                    <a:lnTo>
                      <a:pt x="120" y="613"/>
                    </a:lnTo>
                    <a:lnTo>
                      <a:pt x="126" y="627"/>
                    </a:lnTo>
                    <a:lnTo>
                      <a:pt x="130" y="633"/>
                    </a:lnTo>
                    <a:lnTo>
                      <a:pt x="134" y="639"/>
                    </a:lnTo>
                    <a:lnTo>
                      <a:pt x="138" y="643"/>
                    </a:lnTo>
                    <a:lnTo>
                      <a:pt x="144" y="643"/>
                    </a:lnTo>
                    <a:lnTo>
                      <a:pt x="146" y="651"/>
                    </a:lnTo>
                    <a:lnTo>
                      <a:pt x="148" y="655"/>
                    </a:lnTo>
                    <a:lnTo>
                      <a:pt x="150" y="661"/>
                    </a:lnTo>
                    <a:lnTo>
                      <a:pt x="152" y="669"/>
                    </a:lnTo>
                    <a:lnTo>
                      <a:pt x="150" y="679"/>
                    </a:lnTo>
                    <a:lnTo>
                      <a:pt x="148" y="691"/>
                    </a:lnTo>
                    <a:lnTo>
                      <a:pt x="146" y="701"/>
                    </a:lnTo>
                    <a:lnTo>
                      <a:pt x="144" y="711"/>
                    </a:lnTo>
                    <a:lnTo>
                      <a:pt x="146" y="719"/>
                    </a:lnTo>
                    <a:lnTo>
                      <a:pt x="150" y="727"/>
                    </a:lnTo>
                    <a:lnTo>
                      <a:pt x="156" y="735"/>
                    </a:lnTo>
                    <a:lnTo>
                      <a:pt x="162" y="739"/>
                    </a:lnTo>
                    <a:lnTo>
                      <a:pt x="162" y="751"/>
                    </a:lnTo>
                    <a:lnTo>
                      <a:pt x="212" y="761"/>
                    </a:lnTo>
                    <a:lnTo>
                      <a:pt x="270" y="771"/>
                    </a:lnTo>
                    <a:lnTo>
                      <a:pt x="338" y="779"/>
                    </a:lnTo>
                    <a:lnTo>
                      <a:pt x="386" y="427"/>
                    </a:lnTo>
                    <a:lnTo>
                      <a:pt x="436" y="72"/>
                    </a:lnTo>
                    <a:close/>
                  </a:path>
                </a:pathLst>
              </a:custGeom>
              <a:solidFill>
                <a:srgbClr val="F4F47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82">
                <a:extLst>
                  <a:ext uri="{FF2B5EF4-FFF2-40B4-BE49-F238E27FC236}">
                    <a16:creationId xmlns:a16="http://schemas.microsoft.com/office/drawing/2014/main" id="{FC54C1DD-0359-8360-17A0-63696EBEA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324" y="3075772"/>
                <a:ext cx="853030" cy="1203771"/>
              </a:xfrm>
              <a:custGeom>
                <a:avLst/>
                <a:gdLst>
                  <a:gd name="T0" fmla="*/ 232 w 450"/>
                  <a:gd name="T1" fmla="*/ 0 h 717"/>
                  <a:gd name="T2" fmla="*/ 230 w 450"/>
                  <a:gd name="T3" fmla="*/ 0 h 717"/>
                  <a:gd name="T4" fmla="*/ 192 w 450"/>
                  <a:gd name="T5" fmla="*/ 4 h 717"/>
                  <a:gd name="T6" fmla="*/ 154 w 450"/>
                  <a:gd name="T7" fmla="*/ 6 h 717"/>
                  <a:gd name="T8" fmla="*/ 80 w 450"/>
                  <a:gd name="T9" fmla="*/ 8 h 717"/>
                  <a:gd name="T10" fmla="*/ 4 w 450"/>
                  <a:gd name="T11" fmla="*/ 6 h 717"/>
                  <a:gd name="T12" fmla="*/ 0 w 450"/>
                  <a:gd name="T13" fmla="*/ 331 h 717"/>
                  <a:gd name="T14" fmla="*/ 16 w 450"/>
                  <a:gd name="T15" fmla="*/ 717 h 717"/>
                  <a:gd name="T16" fmla="*/ 96 w 450"/>
                  <a:gd name="T17" fmla="*/ 717 h 717"/>
                  <a:gd name="T18" fmla="*/ 180 w 450"/>
                  <a:gd name="T19" fmla="*/ 715 h 717"/>
                  <a:gd name="T20" fmla="*/ 270 w 450"/>
                  <a:gd name="T21" fmla="*/ 711 h 717"/>
                  <a:gd name="T22" fmla="*/ 268 w 450"/>
                  <a:gd name="T23" fmla="*/ 685 h 717"/>
                  <a:gd name="T24" fmla="*/ 256 w 450"/>
                  <a:gd name="T25" fmla="*/ 463 h 717"/>
                  <a:gd name="T26" fmla="*/ 274 w 450"/>
                  <a:gd name="T27" fmla="*/ 441 h 717"/>
                  <a:gd name="T28" fmla="*/ 320 w 450"/>
                  <a:gd name="T29" fmla="*/ 379 h 717"/>
                  <a:gd name="T30" fmla="*/ 350 w 450"/>
                  <a:gd name="T31" fmla="*/ 337 h 717"/>
                  <a:gd name="T32" fmla="*/ 384 w 450"/>
                  <a:gd name="T33" fmla="*/ 288 h 717"/>
                  <a:gd name="T34" fmla="*/ 418 w 450"/>
                  <a:gd name="T35" fmla="*/ 234 h 717"/>
                  <a:gd name="T36" fmla="*/ 450 w 450"/>
                  <a:gd name="T37" fmla="*/ 178 h 717"/>
                  <a:gd name="T38" fmla="*/ 430 w 450"/>
                  <a:gd name="T39" fmla="*/ 176 h 717"/>
                  <a:gd name="T40" fmla="*/ 420 w 450"/>
                  <a:gd name="T41" fmla="*/ 176 h 717"/>
                  <a:gd name="T42" fmla="*/ 410 w 450"/>
                  <a:gd name="T43" fmla="*/ 174 h 717"/>
                  <a:gd name="T44" fmla="*/ 404 w 450"/>
                  <a:gd name="T45" fmla="*/ 170 h 717"/>
                  <a:gd name="T46" fmla="*/ 398 w 450"/>
                  <a:gd name="T47" fmla="*/ 166 h 717"/>
                  <a:gd name="T48" fmla="*/ 390 w 450"/>
                  <a:gd name="T49" fmla="*/ 162 h 717"/>
                  <a:gd name="T50" fmla="*/ 380 w 450"/>
                  <a:gd name="T51" fmla="*/ 162 h 717"/>
                  <a:gd name="T52" fmla="*/ 366 w 450"/>
                  <a:gd name="T53" fmla="*/ 164 h 717"/>
                  <a:gd name="T54" fmla="*/ 354 w 450"/>
                  <a:gd name="T55" fmla="*/ 168 h 717"/>
                  <a:gd name="T56" fmla="*/ 332 w 450"/>
                  <a:gd name="T57" fmla="*/ 182 h 717"/>
                  <a:gd name="T58" fmla="*/ 324 w 450"/>
                  <a:gd name="T59" fmla="*/ 182 h 717"/>
                  <a:gd name="T60" fmla="*/ 324 w 450"/>
                  <a:gd name="T61" fmla="*/ 166 h 717"/>
                  <a:gd name="T62" fmla="*/ 320 w 450"/>
                  <a:gd name="T63" fmla="*/ 152 h 717"/>
                  <a:gd name="T64" fmla="*/ 316 w 450"/>
                  <a:gd name="T65" fmla="*/ 140 h 717"/>
                  <a:gd name="T66" fmla="*/ 312 w 450"/>
                  <a:gd name="T67" fmla="*/ 128 h 717"/>
                  <a:gd name="T68" fmla="*/ 300 w 450"/>
                  <a:gd name="T69" fmla="*/ 104 h 717"/>
                  <a:gd name="T70" fmla="*/ 296 w 450"/>
                  <a:gd name="T71" fmla="*/ 92 h 717"/>
                  <a:gd name="T72" fmla="*/ 292 w 450"/>
                  <a:gd name="T73" fmla="*/ 78 h 717"/>
                  <a:gd name="T74" fmla="*/ 284 w 450"/>
                  <a:gd name="T75" fmla="*/ 76 h 717"/>
                  <a:gd name="T76" fmla="*/ 274 w 450"/>
                  <a:gd name="T77" fmla="*/ 76 h 717"/>
                  <a:gd name="T78" fmla="*/ 264 w 450"/>
                  <a:gd name="T79" fmla="*/ 78 h 717"/>
                  <a:gd name="T80" fmla="*/ 254 w 450"/>
                  <a:gd name="T81" fmla="*/ 78 h 717"/>
                  <a:gd name="T82" fmla="*/ 250 w 450"/>
                  <a:gd name="T83" fmla="*/ 76 h 717"/>
                  <a:gd name="T84" fmla="*/ 242 w 450"/>
                  <a:gd name="T85" fmla="*/ 72 h 717"/>
                  <a:gd name="T86" fmla="*/ 234 w 450"/>
                  <a:gd name="T87" fmla="*/ 66 h 717"/>
                  <a:gd name="T88" fmla="*/ 234 w 450"/>
                  <a:gd name="T89" fmla="*/ 48 h 717"/>
                  <a:gd name="T90" fmla="*/ 234 w 450"/>
                  <a:gd name="T91" fmla="*/ 38 h 717"/>
                  <a:gd name="T92" fmla="*/ 232 w 450"/>
                  <a:gd name="T93" fmla="*/ 30 h 717"/>
                  <a:gd name="T94" fmla="*/ 230 w 450"/>
                  <a:gd name="T95" fmla="*/ 22 h 717"/>
                  <a:gd name="T96" fmla="*/ 230 w 450"/>
                  <a:gd name="T97" fmla="*/ 14 h 717"/>
                  <a:gd name="T98" fmla="*/ 230 w 450"/>
                  <a:gd name="T99" fmla="*/ 0 h 717"/>
                  <a:gd name="T100" fmla="*/ 232 w 450"/>
                  <a:gd name="T101" fmla="*/ 0 h 7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0"/>
                  <a:gd name="T154" fmla="*/ 0 h 717"/>
                  <a:gd name="T155" fmla="*/ 450 w 450"/>
                  <a:gd name="T156" fmla="*/ 717 h 7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0" h="717">
                    <a:moveTo>
                      <a:pt x="232" y="0"/>
                    </a:moveTo>
                    <a:lnTo>
                      <a:pt x="230" y="0"/>
                    </a:lnTo>
                    <a:lnTo>
                      <a:pt x="192" y="4"/>
                    </a:lnTo>
                    <a:lnTo>
                      <a:pt x="154" y="6"/>
                    </a:lnTo>
                    <a:lnTo>
                      <a:pt x="80" y="8"/>
                    </a:lnTo>
                    <a:lnTo>
                      <a:pt x="4" y="6"/>
                    </a:lnTo>
                    <a:lnTo>
                      <a:pt x="0" y="331"/>
                    </a:lnTo>
                    <a:lnTo>
                      <a:pt x="16" y="717"/>
                    </a:lnTo>
                    <a:lnTo>
                      <a:pt x="96" y="717"/>
                    </a:lnTo>
                    <a:lnTo>
                      <a:pt x="180" y="715"/>
                    </a:lnTo>
                    <a:lnTo>
                      <a:pt x="270" y="711"/>
                    </a:lnTo>
                    <a:lnTo>
                      <a:pt x="268" y="685"/>
                    </a:lnTo>
                    <a:lnTo>
                      <a:pt x="256" y="463"/>
                    </a:lnTo>
                    <a:lnTo>
                      <a:pt x="274" y="441"/>
                    </a:lnTo>
                    <a:lnTo>
                      <a:pt x="320" y="379"/>
                    </a:lnTo>
                    <a:lnTo>
                      <a:pt x="350" y="337"/>
                    </a:lnTo>
                    <a:lnTo>
                      <a:pt x="384" y="288"/>
                    </a:lnTo>
                    <a:lnTo>
                      <a:pt x="418" y="234"/>
                    </a:lnTo>
                    <a:lnTo>
                      <a:pt x="450" y="178"/>
                    </a:lnTo>
                    <a:lnTo>
                      <a:pt x="430" y="176"/>
                    </a:lnTo>
                    <a:lnTo>
                      <a:pt x="420" y="176"/>
                    </a:lnTo>
                    <a:lnTo>
                      <a:pt x="410" y="174"/>
                    </a:lnTo>
                    <a:lnTo>
                      <a:pt x="404" y="170"/>
                    </a:lnTo>
                    <a:lnTo>
                      <a:pt x="398" y="166"/>
                    </a:lnTo>
                    <a:lnTo>
                      <a:pt x="390" y="162"/>
                    </a:lnTo>
                    <a:lnTo>
                      <a:pt x="380" y="162"/>
                    </a:lnTo>
                    <a:lnTo>
                      <a:pt x="366" y="164"/>
                    </a:lnTo>
                    <a:lnTo>
                      <a:pt x="354" y="168"/>
                    </a:lnTo>
                    <a:lnTo>
                      <a:pt x="332" y="182"/>
                    </a:lnTo>
                    <a:lnTo>
                      <a:pt x="324" y="182"/>
                    </a:lnTo>
                    <a:lnTo>
                      <a:pt x="324" y="166"/>
                    </a:lnTo>
                    <a:lnTo>
                      <a:pt x="320" y="152"/>
                    </a:lnTo>
                    <a:lnTo>
                      <a:pt x="316" y="140"/>
                    </a:lnTo>
                    <a:lnTo>
                      <a:pt x="312" y="128"/>
                    </a:lnTo>
                    <a:lnTo>
                      <a:pt x="300" y="104"/>
                    </a:lnTo>
                    <a:lnTo>
                      <a:pt x="296" y="92"/>
                    </a:lnTo>
                    <a:lnTo>
                      <a:pt x="292" y="78"/>
                    </a:lnTo>
                    <a:lnTo>
                      <a:pt x="284" y="76"/>
                    </a:lnTo>
                    <a:lnTo>
                      <a:pt x="274" y="76"/>
                    </a:lnTo>
                    <a:lnTo>
                      <a:pt x="264" y="78"/>
                    </a:lnTo>
                    <a:lnTo>
                      <a:pt x="254" y="78"/>
                    </a:lnTo>
                    <a:lnTo>
                      <a:pt x="250" y="76"/>
                    </a:lnTo>
                    <a:lnTo>
                      <a:pt x="242" y="72"/>
                    </a:lnTo>
                    <a:lnTo>
                      <a:pt x="234" y="66"/>
                    </a:lnTo>
                    <a:lnTo>
                      <a:pt x="234" y="48"/>
                    </a:lnTo>
                    <a:lnTo>
                      <a:pt x="234" y="38"/>
                    </a:lnTo>
                    <a:lnTo>
                      <a:pt x="232" y="30"/>
                    </a:lnTo>
                    <a:lnTo>
                      <a:pt x="230" y="22"/>
                    </a:lnTo>
                    <a:lnTo>
                      <a:pt x="230" y="14"/>
                    </a:lnTo>
                    <a:lnTo>
                      <a:pt x="230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56C663"/>
                  </a:highlight>
                </a:endParaRPr>
              </a:p>
            </p:txBody>
          </p:sp>
          <p:sp>
            <p:nvSpPr>
              <p:cNvPr id="185" name="Freeform 83">
                <a:extLst>
                  <a:ext uri="{FF2B5EF4-FFF2-40B4-BE49-F238E27FC236}">
                    <a16:creationId xmlns:a16="http://schemas.microsoft.com/office/drawing/2014/main" id="{7B68B332-60C9-53EF-6BCF-AD6B46769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616" y="1538412"/>
                <a:ext cx="932646" cy="1322974"/>
              </a:xfrm>
              <a:custGeom>
                <a:avLst/>
                <a:gdLst>
                  <a:gd name="T0" fmla="*/ 484 w 492"/>
                  <a:gd name="T1" fmla="*/ 748 h 788"/>
                  <a:gd name="T2" fmla="*/ 488 w 492"/>
                  <a:gd name="T3" fmla="*/ 732 h 788"/>
                  <a:gd name="T4" fmla="*/ 488 w 492"/>
                  <a:gd name="T5" fmla="*/ 716 h 788"/>
                  <a:gd name="T6" fmla="*/ 468 w 492"/>
                  <a:gd name="T7" fmla="*/ 720 h 788"/>
                  <a:gd name="T8" fmla="*/ 422 w 492"/>
                  <a:gd name="T9" fmla="*/ 698 h 788"/>
                  <a:gd name="T10" fmla="*/ 428 w 492"/>
                  <a:gd name="T11" fmla="*/ 668 h 788"/>
                  <a:gd name="T12" fmla="*/ 426 w 492"/>
                  <a:gd name="T13" fmla="*/ 652 h 788"/>
                  <a:gd name="T14" fmla="*/ 414 w 492"/>
                  <a:gd name="T15" fmla="*/ 636 h 788"/>
                  <a:gd name="T16" fmla="*/ 412 w 492"/>
                  <a:gd name="T17" fmla="*/ 606 h 788"/>
                  <a:gd name="T18" fmla="*/ 398 w 492"/>
                  <a:gd name="T19" fmla="*/ 592 h 788"/>
                  <a:gd name="T20" fmla="*/ 390 w 492"/>
                  <a:gd name="T21" fmla="*/ 576 h 788"/>
                  <a:gd name="T22" fmla="*/ 398 w 492"/>
                  <a:gd name="T23" fmla="*/ 566 h 788"/>
                  <a:gd name="T24" fmla="*/ 396 w 492"/>
                  <a:gd name="T25" fmla="*/ 540 h 788"/>
                  <a:gd name="T26" fmla="*/ 402 w 492"/>
                  <a:gd name="T27" fmla="*/ 514 h 788"/>
                  <a:gd name="T28" fmla="*/ 410 w 492"/>
                  <a:gd name="T29" fmla="*/ 500 h 788"/>
                  <a:gd name="T30" fmla="*/ 412 w 492"/>
                  <a:gd name="T31" fmla="*/ 472 h 788"/>
                  <a:gd name="T32" fmla="*/ 402 w 492"/>
                  <a:gd name="T33" fmla="*/ 464 h 788"/>
                  <a:gd name="T34" fmla="*/ 404 w 492"/>
                  <a:gd name="T35" fmla="*/ 454 h 788"/>
                  <a:gd name="T36" fmla="*/ 408 w 492"/>
                  <a:gd name="T37" fmla="*/ 434 h 788"/>
                  <a:gd name="T38" fmla="*/ 396 w 492"/>
                  <a:gd name="T39" fmla="*/ 422 h 788"/>
                  <a:gd name="T40" fmla="*/ 394 w 492"/>
                  <a:gd name="T41" fmla="*/ 406 h 788"/>
                  <a:gd name="T42" fmla="*/ 388 w 492"/>
                  <a:gd name="T43" fmla="*/ 392 h 788"/>
                  <a:gd name="T44" fmla="*/ 392 w 492"/>
                  <a:gd name="T45" fmla="*/ 380 h 788"/>
                  <a:gd name="T46" fmla="*/ 396 w 492"/>
                  <a:gd name="T47" fmla="*/ 368 h 788"/>
                  <a:gd name="T48" fmla="*/ 392 w 492"/>
                  <a:gd name="T49" fmla="*/ 362 h 788"/>
                  <a:gd name="T50" fmla="*/ 406 w 492"/>
                  <a:gd name="T51" fmla="*/ 350 h 788"/>
                  <a:gd name="T52" fmla="*/ 420 w 492"/>
                  <a:gd name="T53" fmla="*/ 336 h 788"/>
                  <a:gd name="T54" fmla="*/ 426 w 492"/>
                  <a:gd name="T55" fmla="*/ 322 h 788"/>
                  <a:gd name="T56" fmla="*/ 414 w 492"/>
                  <a:gd name="T57" fmla="*/ 310 h 788"/>
                  <a:gd name="T58" fmla="*/ 404 w 492"/>
                  <a:gd name="T59" fmla="*/ 306 h 788"/>
                  <a:gd name="T60" fmla="*/ 404 w 492"/>
                  <a:gd name="T61" fmla="*/ 290 h 788"/>
                  <a:gd name="T62" fmla="*/ 422 w 492"/>
                  <a:gd name="T63" fmla="*/ 258 h 788"/>
                  <a:gd name="T64" fmla="*/ 418 w 492"/>
                  <a:gd name="T65" fmla="*/ 240 h 788"/>
                  <a:gd name="T66" fmla="*/ 392 w 492"/>
                  <a:gd name="T67" fmla="*/ 216 h 788"/>
                  <a:gd name="T68" fmla="*/ 382 w 492"/>
                  <a:gd name="T69" fmla="*/ 208 h 788"/>
                  <a:gd name="T70" fmla="*/ 426 w 492"/>
                  <a:gd name="T71" fmla="*/ 86 h 788"/>
                  <a:gd name="T72" fmla="*/ 414 w 492"/>
                  <a:gd name="T73" fmla="*/ 56 h 788"/>
                  <a:gd name="T74" fmla="*/ 410 w 492"/>
                  <a:gd name="T75" fmla="*/ 24 h 788"/>
                  <a:gd name="T76" fmla="*/ 392 w 492"/>
                  <a:gd name="T77" fmla="*/ 6 h 788"/>
                  <a:gd name="T78" fmla="*/ 0 w 492"/>
                  <a:gd name="T79" fmla="*/ 492 h 788"/>
                  <a:gd name="T80" fmla="*/ 14 w 492"/>
                  <a:gd name="T81" fmla="*/ 506 h 788"/>
                  <a:gd name="T82" fmla="*/ 22 w 492"/>
                  <a:gd name="T83" fmla="*/ 518 h 788"/>
                  <a:gd name="T84" fmla="*/ 50 w 492"/>
                  <a:gd name="T85" fmla="*/ 522 h 788"/>
                  <a:gd name="T86" fmla="*/ 50 w 492"/>
                  <a:gd name="T87" fmla="*/ 534 h 788"/>
                  <a:gd name="T88" fmla="*/ 42 w 492"/>
                  <a:gd name="T89" fmla="*/ 544 h 788"/>
                  <a:gd name="T90" fmla="*/ 50 w 492"/>
                  <a:gd name="T91" fmla="*/ 554 h 788"/>
                  <a:gd name="T92" fmla="*/ 124 w 492"/>
                  <a:gd name="T93" fmla="*/ 600 h 788"/>
                  <a:gd name="T94" fmla="*/ 316 w 492"/>
                  <a:gd name="T95" fmla="*/ 708 h 788"/>
                  <a:gd name="T96" fmla="*/ 492 w 492"/>
                  <a:gd name="T97" fmla="*/ 788 h 7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2"/>
                  <a:gd name="T148" fmla="*/ 0 h 788"/>
                  <a:gd name="T149" fmla="*/ 492 w 492"/>
                  <a:gd name="T150" fmla="*/ 788 h 7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2" h="788">
                    <a:moveTo>
                      <a:pt x="490" y="788"/>
                    </a:moveTo>
                    <a:lnTo>
                      <a:pt x="492" y="788"/>
                    </a:lnTo>
                    <a:lnTo>
                      <a:pt x="484" y="748"/>
                    </a:lnTo>
                    <a:lnTo>
                      <a:pt x="484" y="742"/>
                    </a:lnTo>
                    <a:lnTo>
                      <a:pt x="486" y="736"/>
                    </a:lnTo>
                    <a:lnTo>
                      <a:pt x="488" y="732"/>
                    </a:lnTo>
                    <a:lnTo>
                      <a:pt x="488" y="724"/>
                    </a:lnTo>
                    <a:lnTo>
                      <a:pt x="490" y="720"/>
                    </a:lnTo>
                    <a:lnTo>
                      <a:pt x="488" y="716"/>
                    </a:lnTo>
                    <a:lnTo>
                      <a:pt x="480" y="720"/>
                    </a:lnTo>
                    <a:lnTo>
                      <a:pt x="472" y="722"/>
                    </a:lnTo>
                    <a:lnTo>
                      <a:pt x="468" y="720"/>
                    </a:lnTo>
                    <a:lnTo>
                      <a:pt x="462" y="716"/>
                    </a:lnTo>
                    <a:lnTo>
                      <a:pt x="452" y="708"/>
                    </a:lnTo>
                    <a:lnTo>
                      <a:pt x="422" y="698"/>
                    </a:lnTo>
                    <a:lnTo>
                      <a:pt x="422" y="688"/>
                    </a:lnTo>
                    <a:lnTo>
                      <a:pt x="426" y="678"/>
                    </a:lnTo>
                    <a:lnTo>
                      <a:pt x="428" y="668"/>
                    </a:lnTo>
                    <a:lnTo>
                      <a:pt x="428" y="658"/>
                    </a:lnTo>
                    <a:lnTo>
                      <a:pt x="428" y="656"/>
                    </a:lnTo>
                    <a:lnTo>
                      <a:pt x="426" y="652"/>
                    </a:lnTo>
                    <a:lnTo>
                      <a:pt x="422" y="648"/>
                    </a:lnTo>
                    <a:lnTo>
                      <a:pt x="416" y="642"/>
                    </a:lnTo>
                    <a:lnTo>
                      <a:pt x="414" y="636"/>
                    </a:lnTo>
                    <a:lnTo>
                      <a:pt x="412" y="626"/>
                    </a:lnTo>
                    <a:lnTo>
                      <a:pt x="412" y="616"/>
                    </a:lnTo>
                    <a:lnTo>
                      <a:pt x="412" y="606"/>
                    </a:lnTo>
                    <a:lnTo>
                      <a:pt x="408" y="598"/>
                    </a:lnTo>
                    <a:lnTo>
                      <a:pt x="404" y="594"/>
                    </a:lnTo>
                    <a:lnTo>
                      <a:pt x="398" y="592"/>
                    </a:lnTo>
                    <a:lnTo>
                      <a:pt x="390" y="586"/>
                    </a:lnTo>
                    <a:lnTo>
                      <a:pt x="390" y="580"/>
                    </a:lnTo>
                    <a:lnTo>
                      <a:pt x="390" y="576"/>
                    </a:lnTo>
                    <a:lnTo>
                      <a:pt x="394" y="574"/>
                    </a:lnTo>
                    <a:lnTo>
                      <a:pt x="398" y="570"/>
                    </a:lnTo>
                    <a:lnTo>
                      <a:pt x="398" y="566"/>
                    </a:lnTo>
                    <a:lnTo>
                      <a:pt x="398" y="558"/>
                    </a:lnTo>
                    <a:lnTo>
                      <a:pt x="396" y="546"/>
                    </a:lnTo>
                    <a:lnTo>
                      <a:pt x="396" y="540"/>
                    </a:lnTo>
                    <a:lnTo>
                      <a:pt x="398" y="534"/>
                    </a:lnTo>
                    <a:lnTo>
                      <a:pt x="402" y="526"/>
                    </a:lnTo>
                    <a:lnTo>
                      <a:pt x="402" y="514"/>
                    </a:lnTo>
                    <a:lnTo>
                      <a:pt x="402" y="508"/>
                    </a:lnTo>
                    <a:lnTo>
                      <a:pt x="406" y="504"/>
                    </a:lnTo>
                    <a:lnTo>
                      <a:pt x="410" y="500"/>
                    </a:lnTo>
                    <a:lnTo>
                      <a:pt x="410" y="494"/>
                    </a:lnTo>
                    <a:lnTo>
                      <a:pt x="412" y="476"/>
                    </a:lnTo>
                    <a:lnTo>
                      <a:pt x="412" y="472"/>
                    </a:lnTo>
                    <a:lnTo>
                      <a:pt x="410" y="468"/>
                    </a:lnTo>
                    <a:lnTo>
                      <a:pt x="408" y="466"/>
                    </a:lnTo>
                    <a:lnTo>
                      <a:pt x="402" y="464"/>
                    </a:lnTo>
                    <a:lnTo>
                      <a:pt x="402" y="462"/>
                    </a:lnTo>
                    <a:lnTo>
                      <a:pt x="402" y="460"/>
                    </a:lnTo>
                    <a:lnTo>
                      <a:pt x="404" y="454"/>
                    </a:lnTo>
                    <a:lnTo>
                      <a:pt x="406" y="446"/>
                    </a:lnTo>
                    <a:lnTo>
                      <a:pt x="408" y="438"/>
                    </a:lnTo>
                    <a:lnTo>
                      <a:pt x="408" y="434"/>
                    </a:lnTo>
                    <a:lnTo>
                      <a:pt x="406" y="430"/>
                    </a:lnTo>
                    <a:lnTo>
                      <a:pt x="402" y="426"/>
                    </a:lnTo>
                    <a:lnTo>
                      <a:pt x="396" y="422"/>
                    </a:lnTo>
                    <a:lnTo>
                      <a:pt x="394" y="420"/>
                    </a:lnTo>
                    <a:lnTo>
                      <a:pt x="394" y="418"/>
                    </a:lnTo>
                    <a:lnTo>
                      <a:pt x="394" y="406"/>
                    </a:lnTo>
                    <a:lnTo>
                      <a:pt x="392" y="402"/>
                    </a:lnTo>
                    <a:lnTo>
                      <a:pt x="390" y="396"/>
                    </a:lnTo>
                    <a:lnTo>
                      <a:pt x="388" y="392"/>
                    </a:lnTo>
                    <a:lnTo>
                      <a:pt x="386" y="388"/>
                    </a:lnTo>
                    <a:lnTo>
                      <a:pt x="388" y="382"/>
                    </a:lnTo>
                    <a:lnTo>
                      <a:pt x="392" y="380"/>
                    </a:lnTo>
                    <a:lnTo>
                      <a:pt x="396" y="376"/>
                    </a:lnTo>
                    <a:lnTo>
                      <a:pt x="398" y="370"/>
                    </a:lnTo>
                    <a:lnTo>
                      <a:pt x="396" y="368"/>
                    </a:lnTo>
                    <a:lnTo>
                      <a:pt x="396" y="366"/>
                    </a:lnTo>
                    <a:lnTo>
                      <a:pt x="394" y="364"/>
                    </a:lnTo>
                    <a:lnTo>
                      <a:pt x="392" y="362"/>
                    </a:lnTo>
                    <a:lnTo>
                      <a:pt x="394" y="358"/>
                    </a:lnTo>
                    <a:lnTo>
                      <a:pt x="398" y="354"/>
                    </a:lnTo>
                    <a:lnTo>
                      <a:pt x="406" y="350"/>
                    </a:lnTo>
                    <a:lnTo>
                      <a:pt x="416" y="346"/>
                    </a:lnTo>
                    <a:lnTo>
                      <a:pt x="418" y="342"/>
                    </a:lnTo>
                    <a:lnTo>
                      <a:pt x="420" y="336"/>
                    </a:lnTo>
                    <a:lnTo>
                      <a:pt x="420" y="322"/>
                    </a:lnTo>
                    <a:lnTo>
                      <a:pt x="422" y="322"/>
                    </a:lnTo>
                    <a:lnTo>
                      <a:pt x="426" y="322"/>
                    </a:lnTo>
                    <a:lnTo>
                      <a:pt x="422" y="316"/>
                    </a:lnTo>
                    <a:lnTo>
                      <a:pt x="418" y="314"/>
                    </a:lnTo>
                    <a:lnTo>
                      <a:pt x="414" y="310"/>
                    </a:lnTo>
                    <a:lnTo>
                      <a:pt x="412" y="304"/>
                    </a:lnTo>
                    <a:lnTo>
                      <a:pt x="408" y="306"/>
                    </a:lnTo>
                    <a:lnTo>
                      <a:pt x="404" y="306"/>
                    </a:lnTo>
                    <a:lnTo>
                      <a:pt x="400" y="304"/>
                    </a:lnTo>
                    <a:lnTo>
                      <a:pt x="402" y="296"/>
                    </a:lnTo>
                    <a:lnTo>
                      <a:pt x="404" y="290"/>
                    </a:lnTo>
                    <a:lnTo>
                      <a:pt x="412" y="278"/>
                    </a:lnTo>
                    <a:lnTo>
                      <a:pt x="420" y="264"/>
                    </a:lnTo>
                    <a:lnTo>
                      <a:pt x="422" y="258"/>
                    </a:lnTo>
                    <a:lnTo>
                      <a:pt x="422" y="248"/>
                    </a:lnTo>
                    <a:lnTo>
                      <a:pt x="422" y="244"/>
                    </a:lnTo>
                    <a:lnTo>
                      <a:pt x="418" y="240"/>
                    </a:lnTo>
                    <a:lnTo>
                      <a:pt x="410" y="230"/>
                    </a:lnTo>
                    <a:lnTo>
                      <a:pt x="400" y="220"/>
                    </a:lnTo>
                    <a:lnTo>
                      <a:pt x="392" y="216"/>
                    </a:lnTo>
                    <a:lnTo>
                      <a:pt x="386" y="214"/>
                    </a:lnTo>
                    <a:lnTo>
                      <a:pt x="384" y="212"/>
                    </a:lnTo>
                    <a:lnTo>
                      <a:pt x="382" y="208"/>
                    </a:lnTo>
                    <a:lnTo>
                      <a:pt x="438" y="104"/>
                    </a:lnTo>
                    <a:lnTo>
                      <a:pt x="432" y="96"/>
                    </a:lnTo>
                    <a:lnTo>
                      <a:pt x="426" y="86"/>
                    </a:lnTo>
                    <a:lnTo>
                      <a:pt x="420" y="76"/>
                    </a:lnTo>
                    <a:lnTo>
                      <a:pt x="416" y="64"/>
                    </a:lnTo>
                    <a:lnTo>
                      <a:pt x="414" y="56"/>
                    </a:lnTo>
                    <a:lnTo>
                      <a:pt x="414" y="44"/>
                    </a:lnTo>
                    <a:lnTo>
                      <a:pt x="412" y="32"/>
                    </a:lnTo>
                    <a:lnTo>
                      <a:pt x="410" y="24"/>
                    </a:lnTo>
                    <a:lnTo>
                      <a:pt x="404" y="18"/>
                    </a:lnTo>
                    <a:lnTo>
                      <a:pt x="398" y="12"/>
                    </a:lnTo>
                    <a:lnTo>
                      <a:pt x="392" y="6"/>
                    </a:lnTo>
                    <a:lnTo>
                      <a:pt x="384" y="0"/>
                    </a:lnTo>
                    <a:lnTo>
                      <a:pt x="0" y="490"/>
                    </a:lnTo>
                    <a:lnTo>
                      <a:pt x="0" y="492"/>
                    </a:lnTo>
                    <a:lnTo>
                      <a:pt x="4" y="498"/>
                    </a:lnTo>
                    <a:lnTo>
                      <a:pt x="10" y="502"/>
                    </a:lnTo>
                    <a:lnTo>
                      <a:pt x="14" y="506"/>
                    </a:lnTo>
                    <a:lnTo>
                      <a:pt x="20" y="512"/>
                    </a:lnTo>
                    <a:lnTo>
                      <a:pt x="22" y="516"/>
                    </a:lnTo>
                    <a:lnTo>
                      <a:pt x="22" y="518"/>
                    </a:lnTo>
                    <a:lnTo>
                      <a:pt x="24" y="520"/>
                    </a:lnTo>
                    <a:lnTo>
                      <a:pt x="42" y="520"/>
                    </a:lnTo>
                    <a:lnTo>
                      <a:pt x="50" y="522"/>
                    </a:lnTo>
                    <a:lnTo>
                      <a:pt x="52" y="526"/>
                    </a:lnTo>
                    <a:lnTo>
                      <a:pt x="52" y="530"/>
                    </a:lnTo>
                    <a:lnTo>
                      <a:pt x="50" y="534"/>
                    </a:lnTo>
                    <a:lnTo>
                      <a:pt x="48" y="536"/>
                    </a:lnTo>
                    <a:lnTo>
                      <a:pt x="44" y="540"/>
                    </a:lnTo>
                    <a:lnTo>
                      <a:pt x="42" y="544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50" y="554"/>
                    </a:lnTo>
                    <a:lnTo>
                      <a:pt x="58" y="558"/>
                    </a:lnTo>
                    <a:lnTo>
                      <a:pt x="84" y="576"/>
                    </a:lnTo>
                    <a:lnTo>
                      <a:pt x="124" y="600"/>
                    </a:lnTo>
                    <a:lnTo>
                      <a:pt x="176" y="632"/>
                    </a:lnTo>
                    <a:lnTo>
                      <a:pt x="242" y="670"/>
                    </a:lnTo>
                    <a:lnTo>
                      <a:pt x="316" y="708"/>
                    </a:lnTo>
                    <a:lnTo>
                      <a:pt x="400" y="748"/>
                    </a:lnTo>
                    <a:lnTo>
                      <a:pt x="444" y="768"/>
                    </a:lnTo>
                    <a:lnTo>
                      <a:pt x="492" y="788"/>
                    </a:lnTo>
                    <a:lnTo>
                      <a:pt x="490" y="788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FF0000"/>
                  </a:highlight>
                </a:endParaRPr>
              </a:p>
            </p:txBody>
          </p:sp>
          <p:grpSp>
            <p:nvGrpSpPr>
              <p:cNvPr id="186" name="Group 84">
                <a:extLst>
                  <a:ext uri="{FF2B5EF4-FFF2-40B4-BE49-F238E27FC236}">
                    <a16:creationId xmlns:a16="http://schemas.microsoft.com/office/drawing/2014/main" id="{6B7D6AB9-B00C-4B73-D369-8D4F740743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0744" y="1041459"/>
                <a:ext cx="1529766" cy="2044900"/>
                <a:chOff x="2263" y="621"/>
                <a:chExt cx="807" cy="1218"/>
              </a:xfrm>
              <a:solidFill>
                <a:srgbClr val="8FEEFF"/>
              </a:solidFill>
            </p:grpSpPr>
            <p:sp>
              <p:nvSpPr>
                <p:cNvPr id="194" name="Freeform 85">
                  <a:extLst>
                    <a:ext uri="{FF2B5EF4-FFF2-40B4-BE49-F238E27FC236}">
                      <a16:creationId xmlns:a16="http://schemas.microsoft.com/office/drawing/2014/main" id="{2DFB6485-2EAC-3427-C31D-E79C9B1C83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1" y="945"/>
                  <a:ext cx="179" cy="216"/>
                </a:xfrm>
                <a:custGeom>
                  <a:avLst/>
                  <a:gdLst>
                    <a:gd name="T0" fmla="*/ 4 w 179"/>
                    <a:gd name="T1" fmla="*/ 202 h 216"/>
                    <a:gd name="T2" fmla="*/ 14 w 179"/>
                    <a:gd name="T3" fmla="*/ 192 h 216"/>
                    <a:gd name="T4" fmla="*/ 70 w 179"/>
                    <a:gd name="T5" fmla="*/ 190 h 216"/>
                    <a:gd name="T6" fmla="*/ 80 w 179"/>
                    <a:gd name="T7" fmla="*/ 198 h 216"/>
                    <a:gd name="T8" fmla="*/ 96 w 179"/>
                    <a:gd name="T9" fmla="*/ 202 h 216"/>
                    <a:gd name="T10" fmla="*/ 130 w 179"/>
                    <a:gd name="T11" fmla="*/ 208 h 216"/>
                    <a:gd name="T12" fmla="*/ 122 w 179"/>
                    <a:gd name="T13" fmla="*/ 198 h 216"/>
                    <a:gd name="T14" fmla="*/ 100 w 179"/>
                    <a:gd name="T15" fmla="*/ 180 h 216"/>
                    <a:gd name="T16" fmla="*/ 58 w 179"/>
                    <a:gd name="T17" fmla="*/ 172 h 216"/>
                    <a:gd name="T18" fmla="*/ 20 w 179"/>
                    <a:gd name="T19" fmla="*/ 160 h 216"/>
                    <a:gd name="T20" fmla="*/ 6 w 179"/>
                    <a:gd name="T21" fmla="*/ 150 h 216"/>
                    <a:gd name="T22" fmla="*/ 0 w 179"/>
                    <a:gd name="T23" fmla="*/ 134 h 216"/>
                    <a:gd name="T24" fmla="*/ 6 w 179"/>
                    <a:gd name="T25" fmla="*/ 124 h 216"/>
                    <a:gd name="T26" fmla="*/ 40 w 179"/>
                    <a:gd name="T27" fmla="*/ 120 h 216"/>
                    <a:gd name="T28" fmla="*/ 54 w 179"/>
                    <a:gd name="T29" fmla="*/ 118 h 216"/>
                    <a:gd name="T30" fmla="*/ 70 w 179"/>
                    <a:gd name="T31" fmla="*/ 112 h 216"/>
                    <a:gd name="T32" fmla="*/ 56 w 179"/>
                    <a:gd name="T33" fmla="*/ 110 h 216"/>
                    <a:gd name="T34" fmla="*/ 30 w 179"/>
                    <a:gd name="T35" fmla="*/ 110 h 216"/>
                    <a:gd name="T36" fmla="*/ 16 w 179"/>
                    <a:gd name="T37" fmla="*/ 106 h 216"/>
                    <a:gd name="T38" fmla="*/ 12 w 179"/>
                    <a:gd name="T39" fmla="*/ 100 h 216"/>
                    <a:gd name="T40" fmla="*/ 16 w 179"/>
                    <a:gd name="T41" fmla="*/ 96 h 216"/>
                    <a:gd name="T42" fmla="*/ 16 w 179"/>
                    <a:gd name="T43" fmla="*/ 90 h 216"/>
                    <a:gd name="T44" fmla="*/ 10 w 179"/>
                    <a:gd name="T45" fmla="*/ 84 h 216"/>
                    <a:gd name="T46" fmla="*/ 2 w 179"/>
                    <a:gd name="T47" fmla="*/ 88 h 216"/>
                    <a:gd name="T48" fmla="*/ 2 w 179"/>
                    <a:gd name="T49" fmla="*/ 82 h 216"/>
                    <a:gd name="T50" fmla="*/ 10 w 179"/>
                    <a:gd name="T51" fmla="*/ 64 h 216"/>
                    <a:gd name="T52" fmla="*/ 30 w 179"/>
                    <a:gd name="T53" fmla="*/ 54 h 216"/>
                    <a:gd name="T54" fmla="*/ 30 w 179"/>
                    <a:gd name="T55" fmla="*/ 34 h 216"/>
                    <a:gd name="T56" fmla="*/ 38 w 179"/>
                    <a:gd name="T57" fmla="*/ 24 h 216"/>
                    <a:gd name="T58" fmla="*/ 58 w 179"/>
                    <a:gd name="T59" fmla="*/ 16 h 216"/>
                    <a:gd name="T60" fmla="*/ 114 w 179"/>
                    <a:gd name="T61" fmla="*/ 0 h 216"/>
                    <a:gd name="T62" fmla="*/ 118 w 179"/>
                    <a:gd name="T63" fmla="*/ 0 h 216"/>
                    <a:gd name="T64" fmla="*/ 122 w 179"/>
                    <a:gd name="T65" fmla="*/ 10 h 216"/>
                    <a:gd name="T66" fmla="*/ 122 w 179"/>
                    <a:gd name="T67" fmla="*/ 26 h 216"/>
                    <a:gd name="T68" fmla="*/ 114 w 179"/>
                    <a:gd name="T69" fmla="*/ 42 h 216"/>
                    <a:gd name="T70" fmla="*/ 118 w 179"/>
                    <a:gd name="T71" fmla="*/ 50 h 216"/>
                    <a:gd name="T72" fmla="*/ 128 w 179"/>
                    <a:gd name="T73" fmla="*/ 38 h 216"/>
                    <a:gd name="T74" fmla="*/ 139 w 179"/>
                    <a:gd name="T75" fmla="*/ 30 h 216"/>
                    <a:gd name="T76" fmla="*/ 149 w 179"/>
                    <a:gd name="T77" fmla="*/ 32 h 216"/>
                    <a:gd name="T78" fmla="*/ 167 w 179"/>
                    <a:gd name="T79" fmla="*/ 48 h 216"/>
                    <a:gd name="T80" fmla="*/ 169 w 179"/>
                    <a:gd name="T81" fmla="*/ 62 h 216"/>
                    <a:gd name="T82" fmla="*/ 159 w 179"/>
                    <a:gd name="T83" fmla="*/ 74 h 216"/>
                    <a:gd name="T84" fmla="*/ 161 w 179"/>
                    <a:gd name="T85" fmla="*/ 80 h 216"/>
                    <a:gd name="T86" fmla="*/ 169 w 179"/>
                    <a:gd name="T87" fmla="*/ 74 h 216"/>
                    <a:gd name="T88" fmla="*/ 179 w 179"/>
                    <a:gd name="T89" fmla="*/ 70 h 216"/>
                    <a:gd name="T90" fmla="*/ 4 w 179"/>
                    <a:gd name="T91" fmla="*/ 212 h 2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9"/>
                    <a:gd name="T139" fmla="*/ 0 h 216"/>
                    <a:gd name="T140" fmla="*/ 179 w 179"/>
                    <a:gd name="T141" fmla="*/ 216 h 2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9" h="216">
                      <a:moveTo>
                        <a:pt x="4" y="212"/>
                      </a:moveTo>
                      <a:lnTo>
                        <a:pt x="4" y="202"/>
                      </a:lnTo>
                      <a:lnTo>
                        <a:pt x="8" y="196"/>
                      </a:lnTo>
                      <a:lnTo>
                        <a:pt x="14" y="192"/>
                      </a:lnTo>
                      <a:lnTo>
                        <a:pt x="22" y="190"/>
                      </a:lnTo>
                      <a:lnTo>
                        <a:pt x="70" y="190"/>
                      </a:lnTo>
                      <a:lnTo>
                        <a:pt x="74" y="194"/>
                      </a:lnTo>
                      <a:lnTo>
                        <a:pt x="80" y="198"/>
                      </a:lnTo>
                      <a:lnTo>
                        <a:pt x="88" y="200"/>
                      </a:lnTo>
                      <a:lnTo>
                        <a:pt x="96" y="202"/>
                      </a:lnTo>
                      <a:lnTo>
                        <a:pt x="114" y="204"/>
                      </a:lnTo>
                      <a:lnTo>
                        <a:pt x="130" y="208"/>
                      </a:lnTo>
                      <a:lnTo>
                        <a:pt x="136" y="208"/>
                      </a:lnTo>
                      <a:lnTo>
                        <a:pt x="122" y="198"/>
                      </a:lnTo>
                      <a:lnTo>
                        <a:pt x="112" y="190"/>
                      </a:lnTo>
                      <a:lnTo>
                        <a:pt x="100" y="180"/>
                      </a:lnTo>
                      <a:lnTo>
                        <a:pt x="88" y="172"/>
                      </a:lnTo>
                      <a:lnTo>
                        <a:pt x="58" y="172"/>
                      </a:lnTo>
                      <a:lnTo>
                        <a:pt x="38" y="166"/>
                      </a:lnTo>
                      <a:lnTo>
                        <a:pt x="20" y="160"/>
                      </a:lnTo>
                      <a:lnTo>
                        <a:pt x="12" y="156"/>
                      </a:lnTo>
                      <a:lnTo>
                        <a:pt x="6" y="150"/>
                      </a:lnTo>
                      <a:lnTo>
                        <a:pt x="2" y="144"/>
                      </a:lnTo>
                      <a:lnTo>
                        <a:pt x="0" y="134"/>
                      </a:lnTo>
                      <a:lnTo>
                        <a:pt x="2" y="128"/>
                      </a:lnTo>
                      <a:lnTo>
                        <a:pt x="6" y="124"/>
                      </a:lnTo>
                      <a:lnTo>
                        <a:pt x="14" y="120"/>
                      </a:lnTo>
                      <a:lnTo>
                        <a:pt x="40" y="120"/>
                      </a:lnTo>
                      <a:lnTo>
                        <a:pt x="48" y="118"/>
                      </a:lnTo>
                      <a:lnTo>
                        <a:pt x="54" y="118"/>
                      </a:lnTo>
                      <a:lnTo>
                        <a:pt x="62" y="116"/>
                      </a:lnTo>
                      <a:lnTo>
                        <a:pt x="70" y="112"/>
                      </a:lnTo>
                      <a:lnTo>
                        <a:pt x="64" y="110"/>
                      </a:lnTo>
                      <a:lnTo>
                        <a:pt x="56" y="110"/>
                      </a:lnTo>
                      <a:lnTo>
                        <a:pt x="40" y="110"/>
                      </a:lnTo>
                      <a:lnTo>
                        <a:pt x="30" y="110"/>
                      </a:lnTo>
                      <a:lnTo>
                        <a:pt x="22" y="110"/>
                      </a:lnTo>
                      <a:lnTo>
                        <a:pt x="16" y="106"/>
                      </a:lnTo>
                      <a:lnTo>
                        <a:pt x="14" y="104"/>
                      </a:lnTo>
                      <a:lnTo>
                        <a:pt x="12" y="100"/>
                      </a:lnTo>
                      <a:lnTo>
                        <a:pt x="14" y="98"/>
                      </a:lnTo>
                      <a:lnTo>
                        <a:pt x="16" y="96"/>
                      </a:lnTo>
                      <a:lnTo>
                        <a:pt x="20" y="90"/>
                      </a:lnTo>
                      <a:lnTo>
                        <a:pt x="16" y="90"/>
                      </a:lnTo>
                      <a:lnTo>
                        <a:pt x="14" y="88"/>
                      </a:lnTo>
                      <a:lnTo>
                        <a:pt x="10" y="84"/>
                      </a:lnTo>
                      <a:lnTo>
                        <a:pt x="6" y="86"/>
                      </a:lnTo>
                      <a:lnTo>
                        <a:pt x="2" y="88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72"/>
                      </a:lnTo>
                      <a:lnTo>
                        <a:pt x="10" y="64"/>
                      </a:lnTo>
                      <a:lnTo>
                        <a:pt x="20" y="58"/>
                      </a:lnTo>
                      <a:lnTo>
                        <a:pt x="30" y="54"/>
                      </a:lnTo>
                      <a:lnTo>
                        <a:pt x="30" y="40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8" y="24"/>
                      </a:lnTo>
                      <a:lnTo>
                        <a:pt x="48" y="20"/>
                      </a:lnTo>
                      <a:lnTo>
                        <a:pt x="58" y="16"/>
                      </a:lnTo>
                      <a:lnTo>
                        <a:pt x="84" y="8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22" y="4"/>
                      </a:lnTo>
                      <a:lnTo>
                        <a:pt x="122" y="10"/>
                      </a:lnTo>
                      <a:lnTo>
                        <a:pt x="124" y="16"/>
                      </a:lnTo>
                      <a:lnTo>
                        <a:pt x="122" y="26"/>
                      </a:lnTo>
                      <a:lnTo>
                        <a:pt x="118" y="34"/>
                      </a:lnTo>
                      <a:lnTo>
                        <a:pt x="114" y="42"/>
                      </a:lnTo>
                      <a:lnTo>
                        <a:pt x="112" y="50"/>
                      </a:lnTo>
                      <a:lnTo>
                        <a:pt x="118" y="50"/>
                      </a:lnTo>
                      <a:lnTo>
                        <a:pt x="124" y="44"/>
                      </a:lnTo>
                      <a:lnTo>
                        <a:pt x="128" y="38"/>
                      </a:lnTo>
                      <a:lnTo>
                        <a:pt x="134" y="32"/>
                      </a:lnTo>
                      <a:lnTo>
                        <a:pt x="139" y="30"/>
                      </a:lnTo>
                      <a:lnTo>
                        <a:pt x="143" y="30"/>
                      </a:lnTo>
                      <a:lnTo>
                        <a:pt x="149" y="32"/>
                      </a:lnTo>
                      <a:lnTo>
                        <a:pt x="159" y="40"/>
                      </a:lnTo>
                      <a:lnTo>
                        <a:pt x="167" y="48"/>
                      </a:lnTo>
                      <a:lnTo>
                        <a:pt x="171" y="54"/>
                      </a:lnTo>
                      <a:lnTo>
                        <a:pt x="169" y="62"/>
                      </a:lnTo>
                      <a:lnTo>
                        <a:pt x="165" y="68"/>
                      </a:lnTo>
                      <a:lnTo>
                        <a:pt x="159" y="74"/>
                      </a:lnTo>
                      <a:lnTo>
                        <a:pt x="155" y="80"/>
                      </a:lnTo>
                      <a:lnTo>
                        <a:pt x="161" y="80"/>
                      </a:lnTo>
                      <a:lnTo>
                        <a:pt x="165" y="78"/>
                      </a:lnTo>
                      <a:lnTo>
                        <a:pt x="169" y="74"/>
                      </a:lnTo>
                      <a:lnTo>
                        <a:pt x="173" y="70"/>
                      </a:lnTo>
                      <a:lnTo>
                        <a:pt x="179" y="70"/>
                      </a:lnTo>
                      <a:lnTo>
                        <a:pt x="149" y="216"/>
                      </a:lnTo>
                      <a:lnTo>
                        <a:pt x="4" y="2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" name="Freeform 86">
                  <a:extLst>
                    <a:ext uri="{FF2B5EF4-FFF2-40B4-BE49-F238E27FC236}">
                      <a16:creationId xmlns:a16="http://schemas.microsoft.com/office/drawing/2014/main" id="{7ECADA29-70DF-A3D1-9081-4B424FA71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825"/>
                  <a:ext cx="226" cy="214"/>
                </a:xfrm>
                <a:custGeom>
                  <a:avLst/>
                  <a:gdLst>
                    <a:gd name="T0" fmla="*/ 122 w 226"/>
                    <a:gd name="T1" fmla="*/ 10 h 214"/>
                    <a:gd name="T2" fmla="*/ 84 w 226"/>
                    <a:gd name="T3" fmla="*/ 0 h 214"/>
                    <a:gd name="T4" fmla="*/ 78 w 226"/>
                    <a:gd name="T5" fmla="*/ 10 h 214"/>
                    <a:gd name="T6" fmla="*/ 74 w 226"/>
                    <a:gd name="T7" fmla="*/ 22 h 214"/>
                    <a:gd name="T8" fmla="*/ 74 w 226"/>
                    <a:gd name="T9" fmla="*/ 32 h 214"/>
                    <a:gd name="T10" fmla="*/ 80 w 226"/>
                    <a:gd name="T11" fmla="*/ 38 h 214"/>
                    <a:gd name="T12" fmla="*/ 78 w 226"/>
                    <a:gd name="T13" fmla="*/ 46 h 214"/>
                    <a:gd name="T14" fmla="*/ 66 w 226"/>
                    <a:gd name="T15" fmla="*/ 56 h 214"/>
                    <a:gd name="T16" fmla="*/ 52 w 226"/>
                    <a:gd name="T17" fmla="*/ 70 h 214"/>
                    <a:gd name="T18" fmla="*/ 34 w 226"/>
                    <a:gd name="T19" fmla="*/ 100 h 214"/>
                    <a:gd name="T20" fmla="*/ 0 w 226"/>
                    <a:gd name="T21" fmla="*/ 134 h 214"/>
                    <a:gd name="T22" fmla="*/ 24 w 226"/>
                    <a:gd name="T23" fmla="*/ 172 h 214"/>
                    <a:gd name="T24" fmla="*/ 28 w 226"/>
                    <a:gd name="T25" fmla="*/ 186 h 214"/>
                    <a:gd name="T26" fmla="*/ 26 w 226"/>
                    <a:gd name="T27" fmla="*/ 196 h 214"/>
                    <a:gd name="T28" fmla="*/ 24 w 226"/>
                    <a:gd name="T29" fmla="*/ 210 h 214"/>
                    <a:gd name="T30" fmla="*/ 34 w 226"/>
                    <a:gd name="T31" fmla="*/ 214 h 214"/>
                    <a:gd name="T32" fmla="*/ 42 w 226"/>
                    <a:gd name="T33" fmla="*/ 212 h 214"/>
                    <a:gd name="T34" fmla="*/ 56 w 226"/>
                    <a:gd name="T35" fmla="*/ 202 h 214"/>
                    <a:gd name="T36" fmla="*/ 64 w 226"/>
                    <a:gd name="T37" fmla="*/ 198 h 214"/>
                    <a:gd name="T38" fmla="*/ 72 w 226"/>
                    <a:gd name="T39" fmla="*/ 204 h 214"/>
                    <a:gd name="T40" fmla="*/ 80 w 226"/>
                    <a:gd name="T41" fmla="*/ 210 h 214"/>
                    <a:gd name="T42" fmla="*/ 86 w 226"/>
                    <a:gd name="T43" fmla="*/ 208 h 214"/>
                    <a:gd name="T44" fmla="*/ 96 w 226"/>
                    <a:gd name="T45" fmla="*/ 186 h 214"/>
                    <a:gd name="T46" fmla="*/ 102 w 226"/>
                    <a:gd name="T47" fmla="*/ 174 h 214"/>
                    <a:gd name="T48" fmla="*/ 138 w 226"/>
                    <a:gd name="T49" fmla="*/ 144 h 214"/>
                    <a:gd name="T50" fmla="*/ 170 w 226"/>
                    <a:gd name="T51" fmla="*/ 124 h 214"/>
                    <a:gd name="T52" fmla="*/ 208 w 226"/>
                    <a:gd name="T53" fmla="*/ 116 h 214"/>
                    <a:gd name="T54" fmla="*/ 224 w 226"/>
                    <a:gd name="T55" fmla="*/ 108 h 214"/>
                    <a:gd name="T56" fmla="*/ 224 w 226"/>
                    <a:gd name="T57" fmla="*/ 100 h 214"/>
                    <a:gd name="T58" fmla="*/ 218 w 226"/>
                    <a:gd name="T59" fmla="*/ 94 h 214"/>
                    <a:gd name="T60" fmla="*/ 206 w 226"/>
                    <a:gd name="T61" fmla="*/ 64 h 214"/>
                    <a:gd name="T62" fmla="*/ 198 w 226"/>
                    <a:gd name="T63" fmla="*/ 52 h 214"/>
                    <a:gd name="T64" fmla="*/ 184 w 226"/>
                    <a:gd name="T65" fmla="*/ 46 h 214"/>
                    <a:gd name="T66" fmla="*/ 174 w 226"/>
                    <a:gd name="T67" fmla="*/ 50 h 214"/>
                    <a:gd name="T68" fmla="*/ 166 w 226"/>
                    <a:gd name="T69" fmla="*/ 52 h 214"/>
                    <a:gd name="T70" fmla="*/ 158 w 226"/>
                    <a:gd name="T71" fmla="*/ 36 h 214"/>
                    <a:gd name="T72" fmla="*/ 140 w 226"/>
                    <a:gd name="T73" fmla="*/ 14 h 214"/>
                    <a:gd name="T74" fmla="*/ 130 w 226"/>
                    <a:gd name="T75" fmla="*/ 10 h 2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"/>
                    <a:gd name="T115" fmla="*/ 0 h 214"/>
                    <a:gd name="T116" fmla="*/ 226 w 226"/>
                    <a:gd name="T117" fmla="*/ 214 h 2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" h="214">
                      <a:moveTo>
                        <a:pt x="130" y="10"/>
                      </a:moveTo>
                      <a:lnTo>
                        <a:pt x="122" y="10"/>
                      </a:lnTo>
                      <a:lnTo>
                        <a:pt x="102" y="4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10"/>
                      </a:lnTo>
                      <a:lnTo>
                        <a:pt x="76" y="16"/>
                      </a:lnTo>
                      <a:lnTo>
                        <a:pt x="74" y="22"/>
                      </a:lnTo>
                      <a:lnTo>
                        <a:pt x="74" y="28"/>
                      </a:lnTo>
                      <a:lnTo>
                        <a:pt x="74" y="32"/>
                      </a:lnTo>
                      <a:lnTo>
                        <a:pt x="76" y="36"/>
                      </a:lnTo>
                      <a:lnTo>
                        <a:pt x="80" y="38"/>
                      </a:lnTo>
                      <a:lnTo>
                        <a:pt x="80" y="42"/>
                      </a:lnTo>
                      <a:lnTo>
                        <a:pt x="78" y="46"/>
                      </a:lnTo>
                      <a:lnTo>
                        <a:pt x="74" y="50"/>
                      </a:lnTo>
                      <a:lnTo>
                        <a:pt x="66" y="56"/>
                      </a:lnTo>
                      <a:lnTo>
                        <a:pt x="58" y="62"/>
                      </a:lnTo>
                      <a:lnTo>
                        <a:pt x="52" y="70"/>
                      </a:lnTo>
                      <a:lnTo>
                        <a:pt x="44" y="86"/>
                      </a:lnTo>
                      <a:lnTo>
                        <a:pt x="34" y="100"/>
                      </a:lnTo>
                      <a:lnTo>
                        <a:pt x="22" y="112"/>
                      </a:lnTo>
                      <a:lnTo>
                        <a:pt x="0" y="134"/>
                      </a:lnTo>
                      <a:lnTo>
                        <a:pt x="16" y="158"/>
                      </a:lnTo>
                      <a:lnTo>
                        <a:pt x="24" y="172"/>
                      </a:lnTo>
                      <a:lnTo>
                        <a:pt x="26" y="178"/>
                      </a:lnTo>
                      <a:lnTo>
                        <a:pt x="28" y="186"/>
                      </a:lnTo>
                      <a:lnTo>
                        <a:pt x="26" y="192"/>
                      </a:lnTo>
                      <a:lnTo>
                        <a:pt x="26" y="196"/>
                      </a:lnTo>
                      <a:lnTo>
                        <a:pt x="22" y="206"/>
                      </a:lnTo>
                      <a:lnTo>
                        <a:pt x="24" y="210"/>
                      </a:lnTo>
                      <a:lnTo>
                        <a:pt x="26" y="212"/>
                      </a:lnTo>
                      <a:lnTo>
                        <a:pt x="34" y="214"/>
                      </a:lnTo>
                      <a:lnTo>
                        <a:pt x="38" y="214"/>
                      </a:lnTo>
                      <a:lnTo>
                        <a:pt x="42" y="212"/>
                      </a:lnTo>
                      <a:lnTo>
                        <a:pt x="50" y="206"/>
                      </a:lnTo>
                      <a:lnTo>
                        <a:pt x="56" y="202"/>
                      </a:lnTo>
                      <a:lnTo>
                        <a:pt x="60" y="200"/>
                      </a:lnTo>
                      <a:lnTo>
                        <a:pt x="64" y="198"/>
                      </a:lnTo>
                      <a:lnTo>
                        <a:pt x="68" y="200"/>
                      </a:lnTo>
                      <a:lnTo>
                        <a:pt x="72" y="204"/>
                      </a:lnTo>
                      <a:lnTo>
                        <a:pt x="74" y="210"/>
                      </a:lnTo>
                      <a:lnTo>
                        <a:pt x="80" y="210"/>
                      </a:lnTo>
                      <a:lnTo>
                        <a:pt x="84" y="210"/>
                      </a:lnTo>
                      <a:lnTo>
                        <a:pt x="86" y="208"/>
                      </a:lnTo>
                      <a:lnTo>
                        <a:pt x="92" y="202"/>
                      </a:lnTo>
                      <a:lnTo>
                        <a:pt x="96" y="186"/>
                      </a:lnTo>
                      <a:lnTo>
                        <a:pt x="98" y="180"/>
                      </a:lnTo>
                      <a:lnTo>
                        <a:pt x="102" y="174"/>
                      </a:lnTo>
                      <a:lnTo>
                        <a:pt x="114" y="164"/>
                      </a:lnTo>
                      <a:lnTo>
                        <a:pt x="138" y="144"/>
                      </a:lnTo>
                      <a:lnTo>
                        <a:pt x="158" y="130"/>
                      </a:lnTo>
                      <a:lnTo>
                        <a:pt x="170" y="124"/>
                      </a:lnTo>
                      <a:lnTo>
                        <a:pt x="182" y="120"/>
                      </a:lnTo>
                      <a:lnTo>
                        <a:pt x="208" y="116"/>
                      </a:lnTo>
                      <a:lnTo>
                        <a:pt x="220" y="110"/>
                      </a:lnTo>
                      <a:lnTo>
                        <a:pt x="224" y="108"/>
                      </a:lnTo>
                      <a:lnTo>
                        <a:pt x="226" y="104"/>
                      </a:lnTo>
                      <a:lnTo>
                        <a:pt x="224" y="100"/>
                      </a:lnTo>
                      <a:lnTo>
                        <a:pt x="222" y="98"/>
                      </a:lnTo>
                      <a:lnTo>
                        <a:pt x="218" y="94"/>
                      </a:lnTo>
                      <a:lnTo>
                        <a:pt x="212" y="80"/>
                      </a:lnTo>
                      <a:lnTo>
                        <a:pt x="206" y="64"/>
                      </a:lnTo>
                      <a:lnTo>
                        <a:pt x="202" y="56"/>
                      </a:lnTo>
                      <a:lnTo>
                        <a:pt x="198" y="52"/>
                      </a:lnTo>
                      <a:lnTo>
                        <a:pt x="192" y="48"/>
                      </a:lnTo>
                      <a:lnTo>
                        <a:pt x="184" y="46"/>
                      </a:lnTo>
                      <a:lnTo>
                        <a:pt x="178" y="48"/>
                      </a:lnTo>
                      <a:lnTo>
                        <a:pt x="174" y="50"/>
                      </a:lnTo>
                      <a:lnTo>
                        <a:pt x="168" y="58"/>
                      </a:lnTo>
                      <a:lnTo>
                        <a:pt x="166" y="52"/>
                      </a:lnTo>
                      <a:lnTo>
                        <a:pt x="166" y="48"/>
                      </a:lnTo>
                      <a:lnTo>
                        <a:pt x="158" y="36"/>
                      </a:lnTo>
                      <a:lnTo>
                        <a:pt x="150" y="24"/>
                      </a:lnTo>
                      <a:lnTo>
                        <a:pt x="140" y="14"/>
                      </a:lnTo>
                      <a:lnTo>
                        <a:pt x="134" y="10"/>
                      </a:lnTo>
                      <a:lnTo>
                        <a:pt x="13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" name="Freeform 87">
                  <a:extLst>
                    <a:ext uri="{FF2B5EF4-FFF2-40B4-BE49-F238E27FC236}">
                      <a16:creationId xmlns:a16="http://schemas.microsoft.com/office/drawing/2014/main" id="{4A03FD27-AC1E-ACC7-653D-9B23D4CBE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675"/>
                  <a:ext cx="135" cy="88"/>
                </a:xfrm>
                <a:custGeom>
                  <a:avLst/>
                  <a:gdLst>
                    <a:gd name="T0" fmla="*/ 58 w 135"/>
                    <a:gd name="T1" fmla="*/ 24 h 88"/>
                    <a:gd name="T2" fmla="*/ 34 w 135"/>
                    <a:gd name="T3" fmla="*/ 44 h 88"/>
                    <a:gd name="T4" fmla="*/ 14 w 135"/>
                    <a:gd name="T5" fmla="*/ 48 h 88"/>
                    <a:gd name="T6" fmla="*/ 2 w 135"/>
                    <a:gd name="T7" fmla="*/ 54 h 88"/>
                    <a:gd name="T8" fmla="*/ 6 w 135"/>
                    <a:gd name="T9" fmla="*/ 58 h 88"/>
                    <a:gd name="T10" fmla="*/ 2 w 135"/>
                    <a:gd name="T11" fmla="*/ 72 h 88"/>
                    <a:gd name="T12" fmla="*/ 12 w 135"/>
                    <a:gd name="T13" fmla="*/ 70 h 88"/>
                    <a:gd name="T14" fmla="*/ 18 w 135"/>
                    <a:gd name="T15" fmla="*/ 76 h 88"/>
                    <a:gd name="T16" fmla="*/ 22 w 135"/>
                    <a:gd name="T17" fmla="*/ 78 h 88"/>
                    <a:gd name="T18" fmla="*/ 28 w 135"/>
                    <a:gd name="T19" fmla="*/ 76 h 88"/>
                    <a:gd name="T20" fmla="*/ 34 w 135"/>
                    <a:gd name="T21" fmla="*/ 82 h 88"/>
                    <a:gd name="T22" fmla="*/ 38 w 135"/>
                    <a:gd name="T23" fmla="*/ 88 h 88"/>
                    <a:gd name="T24" fmla="*/ 46 w 135"/>
                    <a:gd name="T25" fmla="*/ 86 h 88"/>
                    <a:gd name="T26" fmla="*/ 52 w 135"/>
                    <a:gd name="T27" fmla="*/ 76 h 88"/>
                    <a:gd name="T28" fmla="*/ 52 w 135"/>
                    <a:gd name="T29" fmla="*/ 66 h 88"/>
                    <a:gd name="T30" fmla="*/ 54 w 135"/>
                    <a:gd name="T31" fmla="*/ 80 h 88"/>
                    <a:gd name="T32" fmla="*/ 66 w 135"/>
                    <a:gd name="T33" fmla="*/ 72 h 88"/>
                    <a:gd name="T34" fmla="*/ 70 w 135"/>
                    <a:gd name="T35" fmla="*/ 58 h 88"/>
                    <a:gd name="T36" fmla="*/ 78 w 135"/>
                    <a:gd name="T37" fmla="*/ 52 h 88"/>
                    <a:gd name="T38" fmla="*/ 84 w 135"/>
                    <a:gd name="T39" fmla="*/ 46 h 88"/>
                    <a:gd name="T40" fmla="*/ 88 w 135"/>
                    <a:gd name="T41" fmla="*/ 50 h 88"/>
                    <a:gd name="T42" fmla="*/ 82 w 135"/>
                    <a:gd name="T43" fmla="*/ 58 h 88"/>
                    <a:gd name="T44" fmla="*/ 80 w 135"/>
                    <a:gd name="T45" fmla="*/ 70 h 88"/>
                    <a:gd name="T46" fmla="*/ 86 w 135"/>
                    <a:gd name="T47" fmla="*/ 78 h 88"/>
                    <a:gd name="T48" fmla="*/ 94 w 135"/>
                    <a:gd name="T49" fmla="*/ 76 h 88"/>
                    <a:gd name="T50" fmla="*/ 96 w 135"/>
                    <a:gd name="T51" fmla="*/ 68 h 88"/>
                    <a:gd name="T52" fmla="*/ 104 w 135"/>
                    <a:gd name="T53" fmla="*/ 62 h 88"/>
                    <a:gd name="T54" fmla="*/ 117 w 135"/>
                    <a:gd name="T55" fmla="*/ 60 h 88"/>
                    <a:gd name="T56" fmla="*/ 119 w 135"/>
                    <a:gd name="T57" fmla="*/ 54 h 88"/>
                    <a:gd name="T58" fmla="*/ 115 w 135"/>
                    <a:gd name="T59" fmla="*/ 44 h 88"/>
                    <a:gd name="T60" fmla="*/ 123 w 135"/>
                    <a:gd name="T61" fmla="*/ 34 h 88"/>
                    <a:gd name="T62" fmla="*/ 125 w 135"/>
                    <a:gd name="T63" fmla="*/ 26 h 88"/>
                    <a:gd name="T64" fmla="*/ 133 w 135"/>
                    <a:gd name="T65" fmla="*/ 22 h 88"/>
                    <a:gd name="T66" fmla="*/ 133 w 135"/>
                    <a:gd name="T67" fmla="*/ 12 h 88"/>
                    <a:gd name="T68" fmla="*/ 125 w 135"/>
                    <a:gd name="T69" fmla="*/ 2 h 88"/>
                    <a:gd name="T70" fmla="*/ 117 w 135"/>
                    <a:gd name="T71" fmla="*/ 2 h 88"/>
                    <a:gd name="T72" fmla="*/ 115 w 135"/>
                    <a:gd name="T73" fmla="*/ 8 h 88"/>
                    <a:gd name="T74" fmla="*/ 113 w 135"/>
                    <a:gd name="T75" fmla="*/ 14 h 88"/>
                    <a:gd name="T76" fmla="*/ 104 w 135"/>
                    <a:gd name="T77" fmla="*/ 14 h 88"/>
                    <a:gd name="T78" fmla="*/ 92 w 135"/>
                    <a:gd name="T79" fmla="*/ 6 h 88"/>
                    <a:gd name="T80" fmla="*/ 78 w 135"/>
                    <a:gd name="T81" fmla="*/ 6 h 88"/>
                    <a:gd name="T82" fmla="*/ 58 w 135"/>
                    <a:gd name="T83" fmla="*/ 22 h 8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5"/>
                    <a:gd name="T127" fmla="*/ 0 h 88"/>
                    <a:gd name="T128" fmla="*/ 135 w 135"/>
                    <a:gd name="T129" fmla="*/ 88 h 8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5" h="88">
                      <a:moveTo>
                        <a:pt x="64" y="20"/>
                      </a:moveTo>
                      <a:lnTo>
                        <a:pt x="58" y="24"/>
                      </a:lnTo>
                      <a:lnTo>
                        <a:pt x="52" y="30"/>
                      </a:lnTo>
                      <a:lnTo>
                        <a:pt x="34" y="44"/>
                      </a:lnTo>
                      <a:lnTo>
                        <a:pt x="24" y="48"/>
                      </a:lnTo>
                      <a:lnTo>
                        <a:pt x="14" y="48"/>
                      </a:lnTo>
                      <a:lnTo>
                        <a:pt x="6" y="52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6" y="58"/>
                      </a:lnTo>
                      <a:lnTo>
                        <a:pt x="2" y="66"/>
                      </a:lnTo>
                      <a:lnTo>
                        <a:pt x="2" y="72"/>
                      </a:lnTo>
                      <a:lnTo>
                        <a:pt x="8" y="72"/>
                      </a:lnTo>
                      <a:lnTo>
                        <a:pt x="12" y="70"/>
                      </a:lnTo>
                      <a:lnTo>
                        <a:pt x="14" y="70"/>
                      </a:lnTo>
                      <a:lnTo>
                        <a:pt x="18" y="76"/>
                      </a:lnTo>
                      <a:lnTo>
                        <a:pt x="20" y="78"/>
                      </a:lnTo>
                      <a:lnTo>
                        <a:pt x="22" y="78"/>
                      </a:lnTo>
                      <a:lnTo>
                        <a:pt x="26" y="78"/>
                      </a:lnTo>
                      <a:lnTo>
                        <a:pt x="28" y="76"/>
                      </a:lnTo>
                      <a:lnTo>
                        <a:pt x="32" y="72"/>
                      </a:lnTo>
                      <a:lnTo>
                        <a:pt x="34" y="82"/>
                      </a:lnTo>
                      <a:lnTo>
                        <a:pt x="34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6"/>
                      </a:lnTo>
                      <a:lnTo>
                        <a:pt x="50" y="82"/>
                      </a:lnTo>
                      <a:lnTo>
                        <a:pt x="52" y="76"/>
                      </a:lnTo>
                      <a:lnTo>
                        <a:pt x="52" y="72"/>
                      </a:lnTo>
                      <a:lnTo>
                        <a:pt x="52" y="66"/>
                      </a:lnTo>
                      <a:lnTo>
                        <a:pt x="54" y="74"/>
                      </a:lnTo>
                      <a:lnTo>
                        <a:pt x="54" y="80"/>
                      </a:lnTo>
                      <a:lnTo>
                        <a:pt x="62" y="78"/>
                      </a:lnTo>
                      <a:lnTo>
                        <a:pt x="66" y="72"/>
                      </a:lnTo>
                      <a:lnTo>
                        <a:pt x="70" y="66"/>
                      </a:lnTo>
                      <a:lnTo>
                        <a:pt x="70" y="58"/>
                      </a:lnTo>
                      <a:lnTo>
                        <a:pt x="78" y="58"/>
                      </a:lnTo>
                      <a:lnTo>
                        <a:pt x="78" y="52"/>
                      </a:lnTo>
                      <a:lnTo>
                        <a:pt x="82" y="48"/>
                      </a:lnTo>
                      <a:lnTo>
                        <a:pt x="84" y="46"/>
                      </a:lnTo>
                      <a:lnTo>
                        <a:pt x="90" y="44"/>
                      </a:lnTo>
                      <a:lnTo>
                        <a:pt x="88" y="50"/>
                      </a:lnTo>
                      <a:lnTo>
                        <a:pt x="84" y="54"/>
                      </a:lnTo>
                      <a:lnTo>
                        <a:pt x="82" y="58"/>
                      </a:lnTo>
                      <a:lnTo>
                        <a:pt x="80" y="64"/>
                      </a:lnTo>
                      <a:lnTo>
                        <a:pt x="80" y="70"/>
                      </a:lnTo>
                      <a:lnTo>
                        <a:pt x="84" y="74"/>
                      </a:lnTo>
                      <a:lnTo>
                        <a:pt x="86" y="78"/>
                      </a:lnTo>
                      <a:lnTo>
                        <a:pt x="92" y="78"/>
                      </a:lnTo>
                      <a:lnTo>
                        <a:pt x="94" y="76"/>
                      </a:lnTo>
                      <a:lnTo>
                        <a:pt x="96" y="72"/>
                      </a:lnTo>
                      <a:lnTo>
                        <a:pt x="96" y="68"/>
                      </a:lnTo>
                      <a:lnTo>
                        <a:pt x="98" y="64"/>
                      </a:lnTo>
                      <a:lnTo>
                        <a:pt x="104" y="62"/>
                      </a:lnTo>
                      <a:lnTo>
                        <a:pt x="111" y="62"/>
                      </a:lnTo>
                      <a:lnTo>
                        <a:pt x="117" y="60"/>
                      </a:lnTo>
                      <a:lnTo>
                        <a:pt x="119" y="58"/>
                      </a:lnTo>
                      <a:lnTo>
                        <a:pt x="119" y="54"/>
                      </a:lnTo>
                      <a:lnTo>
                        <a:pt x="117" y="50"/>
                      </a:lnTo>
                      <a:lnTo>
                        <a:pt x="115" y="44"/>
                      </a:lnTo>
                      <a:lnTo>
                        <a:pt x="123" y="44"/>
                      </a:lnTo>
                      <a:lnTo>
                        <a:pt x="123" y="34"/>
                      </a:lnTo>
                      <a:lnTo>
                        <a:pt x="123" y="28"/>
                      </a:lnTo>
                      <a:lnTo>
                        <a:pt x="125" y="26"/>
                      </a:lnTo>
                      <a:lnTo>
                        <a:pt x="129" y="26"/>
                      </a:lnTo>
                      <a:lnTo>
                        <a:pt x="133" y="22"/>
                      </a:lnTo>
                      <a:lnTo>
                        <a:pt x="135" y="18"/>
                      </a:lnTo>
                      <a:lnTo>
                        <a:pt x="133" y="12"/>
                      </a:lnTo>
                      <a:lnTo>
                        <a:pt x="129" y="6"/>
                      </a:lnTo>
                      <a:lnTo>
                        <a:pt x="125" y="2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7" y="4"/>
                      </a:lnTo>
                      <a:lnTo>
                        <a:pt x="115" y="8"/>
                      </a:lnTo>
                      <a:lnTo>
                        <a:pt x="115" y="14"/>
                      </a:lnTo>
                      <a:lnTo>
                        <a:pt x="113" y="14"/>
                      </a:lnTo>
                      <a:lnTo>
                        <a:pt x="111" y="16"/>
                      </a:lnTo>
                      <a:lnTo>
                        <a:pt x="104" y="14"/>
                      </a:lnTo>
                      <a:lnTo>
                        <a:pt x="98" y="10"/>
                      </a:lnTo>
                      <a:lnTo>
                        <a:pt x="92" y="6"/>
                      </a:lnTo>
                      <a:lnTo>
                        <a:pt x="86" y="4"/>
                      </a:lnTo>
                      <a:lnTo>
                        <a:pt x="78" y="6"/>
                      </a:lnTo>
                      <a:lnTo>
                        <a:pt x="70" y="12"/>
                      </a:lnTo>
                      <a:lnTo>
                        <a:pt x="58" y="22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7" name="Freeform 88">
                  <a:extLst>
                    <a:ext uri="{FF2B5EF4-FFF2-40B4-BE49-F238E27FC236}">
                      <a16:creationId xmlns:a16="http://schemas.microsoft.com/office/drawing/2014/main" id="{77006524-538D-E47E-38B3-C7D3B9FDCD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761"/>
                  <a:ext cx="44" cy="32"/>
                </a:xfrm>
                <a:custGeom>
                  <a:avLst/>
                  <a:gdLst>
                    <a:gd name="T0" fmla="*/ 30 w 44"/>
                    <a:gd name="T1" fmla="*/ 4 h 32"/>
                    <a:gd name="T2" fmla="*/ 12 w 44"/>
                    <a:gd name="T3" fmla="*/ 14 h 32"/>
                    <a:gd name="T4" fmla="*/ 6 w 44"/>
                    <a:gd name="T5" fmla="*/ 18 h 32"/>
                    <a:gd name="T6" fmla="*/ 0 w 44"/>
                    <a:gd name="T7" fmla="*/ 24 h 32"/>
                    <a:gd name="T8" fmla="*/ 6 w 44"/>
                    <a:gd name="T9" fmla="*/ 30 h 32"/>
                    <a:gd name="T10" fmla="*/ 12 w 44"/>
                    <a:gd name="T11" fmla="*/ 32 h 32"/>
                    <a:gd name="T12" fmla="*/ 16 w 44"/>
                    <a:gd name="T13" fmla="*/ 32 h 32"/>
                    <a:gd name="T14" fmla="*/ 20 w 44"/>
                    <a:gd name="T15" fmla="*/ 32 h 32"/>
                    <a:gd name="T16" fmla="*/ 24 w 44"/>
                    <a:gd name="T17" fmla="*/ 30 h 32"/>
                    <a:gd name="T18" fmla="*/ 32 w 44"/>
                    <a:gd name="T19" fmla="*/ 22 h 32"/>
                    <a:gd name="T20" fmla="*/ 40 w 44"/>
                    <a:gd name="T21" fmla="*/ 12 h 32"/>
                    <a:gd name="T22" fmla="*/ 44 w 44"/>
                    <a:gd name="T23" fmla="*/ 2 h 32"/>
                    <a:gd name="T24" fmla="*/ 40 w 44"/>
                    <a:gd name="T25" fmla="*/ 0 h 32"/>
                    <a:gd name="T26" fmla="*/ 38 w 44"/>
                    <a:gd name="T27" fmla="*/ 2 h 32"/>
                    <a:gd name="T28" fmla="*/ 32 w 44"/>
                    <a:gd name="T29" fmla="*/ 2 h 32"/>
                    <a:gd name="T30" fmla="*/ 30 w 44"/>
                    <a:gd name="T31" fmla="*/ 4 h 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32"/>
                    <a:gd name="T50" fmla="*/ 44 w 44"/>
                    <a:gd name="T51" fmla="*/ 32 h 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32">
                      <a:moveTo>
                        <a:pt x="30" y="4"/>
                      </a:moveTo>
                      <a:lnTo>
                        <a:pt x="12" y="14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4" y="30"/>
                      </a:lnTo>
                      <a:lnTo>
                        <a:pt x="32" y="22"/>
                      </a:lnTo>
                      <a:lnTo>
                        <a:pt x="40" y="12"/>
                      </a:lnTo>
                      <a:lnTo>
                        <a:pt x="44" y="2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8" name="Freeform 89">
                  <a:extLst>
                    <a:ext uri="{FF2B5EF4-FFF2-40B4-BE49-F238E27FC236}">
                      <a16:creationId xmlns:a16="http://schemas.microsoft.com/office/drawing/2014/main" id="{45DB2538-323C-544F-AEC1-28009B981E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621"/>
                  <a:ext cx="60" cy="24"/>
                </a:xfrm>
                <a:custGeom>
                  <a:avLst/>
                  <a:gdLst>
                    <a:gd name="T0" fmla="*/ 0 w 60"/>
                    <a:gd name="T1" fmla="*/ 20 h 24"/>
                    <a:gd name="T2" fmla="*/ 18 w 60"/>
                    <a:gd name="T3" fmla="*/ 20 h 24"/>
                    <a:gd name="T4" fmla="*/ 20 w 60"/>
                    <a:gd name="T5" fmla="*/ 20 h 24"/>
                    <a:gd name="T6" fmla="*/ 22 w 60"/>
                    <a:gd name="T7" fmla="*/ 22 h 24"/>
                    <a:gd name="T8" fmla="*/ 24 w 60"/>
                    <a:gd name="T9" fmla="*/ 24 h 24"/>
                    <a:gd name="T10" fmla="*/ 28 w 60"/>
                    <a:gd name="T11" fmla="*/ 24 h 24"/>
                    <a:gd name="T12" fmla="*/ 48 w 60"/>
                    <a:gd name="T13" fmla="*/ 24 h 24"/>
                    <a:gd name="T14" fmla="*/ 56 w 60"/>
                    <a:gd name="T15" fmla="*/ 24 h 24"/>
                    <a:gd name="T16" fmla="*/ 58 w 60"/>
                    <a:gd name="T17" fmla="*/ 20 h 24"/>
                    <a:gd name="T18" fmla="*/ 60 w 60"/>
                    <a:gd name="T19" fmla="*/ 16 h 24"/>
                    <a:gd name="T20" fmla="*/ 60 w 60"/>
                    <a:gd name="T21" fmla="*/ 8 h 24"/>
                    <a:gd name="T22" fmla="*/ 56 w 60"/>
                    <a:gd name="T23" fmla="*/ 2 h 24"/>
                    <a:gd name="T24" fmla="*/ 50 w 60"/>
                    <a:gd name="T25" fmla="*/ 0 h 24"/>
                    <a:gd name="T26" fmla="*/ 44 w 60"/>
                    <a:gd name="T27" fmla="*/ 0 h 24"/>
                    <a:gd name="T28" fmla="*/ 32 w 60"/>
                    <a:gd name="T29" fmla="*/ 4 h 24"/>
                    <a:gd name="T30" fmla="*/ 24 w 60"/>
                    <a:gd name="T31" fmla="*/ 8 h 24"/>
                    <a:gd name="T32" fmla="*/ 16 w 60"/>
                    <a:gd name="T33" fmla="*/ 10 h 24"/>
                    <a:gd name="T34" fmla="*/ 8 w 60"/>
                    <a:gd name="T35" fmla="*/ 10 h 24"/>
                    <a:gd name="T36" fmla="*/ 2 w 60"/>
                    <a:gd name="T37" fmla="*/ 14 h 24"/>
                    <a:gd name="T38" fmla="*/ 2 w 60"/>
                    <a:gd name="T39" fmla="*/ 16 h 24"/>
                    <a:gd name="T40" fmla="*/ 0 w 60"/>
                    <a:gd name="T41" fmla="*/ 20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24"/>
                    <a:gd name="T65" fmla="*/ 60 w 60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24">
                      <a:moveTo>
                        <a:pt x="0" y="20"/>
                      </a:move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2" y="22"/>
                      </a:lnTo>
                      <a:lnTo>
                        <a:pt x="24" y="24"/>
                      </a:lnTo>
                      <a:lnTo>
                        <a:pt x="28" y="24"/>
                      </a:lnTo>
                      <a:lnTo>
                        <a:pt x="48" y="24"/>
                      </a:lnTo>
                      <a:lnTo>
                        <a:pt x="56" y="24"/>
                      </a:lnTo>
                      <a:lnTo>
                        <a:pt x="58" y="20"/>
                      </a:lnTo>
                      <a:lnTo>
                        <a:pt x="60" y="16"/>
                      </a:lnTo>
                      <a:lnTo>
                        <a:pt x="60" y="8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2" y="4"/>
                      </a:lnTo>
                      <a:lnTo>
                        <a:pt x="24" y="8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Freeform 90">
                  <a:extLst>
                    <a:ext uri="{FF2B5EF4-FFF2-40B4-BE49-F238E27FC236}">
                      <a16:creationId xmlns:a16="http://schemas.microsoft.com/office/drawing/2014/main" id="{86954466-380E-714A-9F2C-728986810E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3" y="1021"/>
                  <a:ext cx="807" cy="818"/>
                </a:xfrm>
                <a:custGeom>
                  <a:avLst/>
                  <a:gdLst>
                    <a:gd name="T0" fmla="*/ 737 w 807"/>
                    <a:gd name="T1" fmla="*/ 816 h 818"/>
                    <a:gd name="T2" fmla="*/ 516 w 807"/>
                    <a:gd name="T3" fmla="*/ 792 h 818"/>
                    <a:gd name="T4" fmla="*/ 268 w 807"/>
                    <a:gd name="T5" fmla="*/ 734 h 818"/>
                    <a:gd name="T6" fmla="*/ 110 w 807"/>
                    <a:gd name="T7" fmla="*/ 684 h 818"/>
                    <a:gd name="T8" fmla="*/ 102 w 807"/>
                    <a:gd name="T9" fmla="*/ 644 h 818"/>
                    <a:gd name="T10" fmla="*/ 106 w 807"/>
                    <a:gd name="T11" fmla="*/ 628 h 818"/>
                    <a:gd name="T12" fmla="*/ 106 w 807"/>
                    <a:gd name="T13" fmla="*/ 612 h 818"/>
                    <a:gd name="T14" fmla="*/ 86 w 807"/>
                    <a:gd name="T15" fmla="*/ 616 h 818"/>
                    <a:gd name="T16" fmla="*/ 40 w 807"/>
                    <a:gd name="T17" fmla="*/ 594 h 818"/>
                    <a:gd name="T18" fmla="*/ 46 w 807"/>
                    <a:gd name="T19" fmla="*/ 564 h 818"/>
                    <a:gd name="T20" fmla="*/ 44 w 807"/>
                    <a:gd name="T21" fmla="*/ 548 h 818"/>
                    <a:gd name="T22" fmla="*/ 32 w 807"/>
                    <a:gd name="T23" fmla="*/ 532 h 818"/>
                    <a:gd name="T24" fmla="*/ 30 w 807"/>
                    <a:gd name="T25" fmla="*/ 502 h 818"/>
                    <a:gd name="T26" fmla="*/ 16 w 807"/>
                    <a:gd name="T27" fmla="*/ 488 h 818"/>
                    <a:gd name="T28" fmla="*/ 8 w 807"/>
                    <a:gd name="T29" fmla="*/ 472 h 818"/>
                    <a:gd name="T30" fmla="*/ 16 w 807"/>
                    <a:gd name="T31" fmla="*/ 462 h 818"/>
                    <a:gd name="T32" fmla="*/ 14 w 807"/>
                    <a:gd name="T33" fmla="*/ 436 h 818"/>
                    <a:gd name="T34" fmla="*/ 20 w 807"/>
                    <a:gd name="T35" fmla="*/ 410 h 818"/>
                    <a:gd name="T36" fmla="*/ 28 w 807"/>
                    <a:gd name="T37" fmla="*/ 396 h 818"/>
                    <a:gd name="T38" fmla="*/ 30 w 807"/>
                    <a:gd name="T39" fmla="*/ 368 h 818"/>
                    <a:gd name="T40" fmla="*/ 20 w 807"/>
                    <a:gd name="T41" fmla="*/ 360 h 818"/>
                    <a:gd name="T42" fmla="*/ 22 w 807"/>
                    <a:gd name="T43" fmla="*/ 350 h 818"/>
                    <a:gd name="T44" fmla="*/ 26 w 807"/>
                    <a:gd name="T45" fmla="*/ 330 h 818"/>
                    <a:gd name="T46" fmla="*/ 14 w 807"/>
                    <a:gd name="T47" fmla="*/ 318 h 818"/>
                    <a:gd name="T48" fmla="*/ 12 w 807"/>
                    <a:gd name="T49" fmla="*/ 302 h 818"/>
                    <a:gd name="T50" fmla="*/ 6 w 807"/>
                    <a:gd name="T51" fmla="*/ 288 h 818"/>
                    <a:gd name="T52" fmla="*/ 10 w 807"/>
                    <a:gd name="T53" fmla="*/ 276 h 818"/>
                    <a:gd name="T54" fmla="*/ 14 w 807"/>
                    <a:gd name="T55" fmla="*/ 264 h 818"/>
                    <a:gd name="T56" fmla="*/ 10 w 807"/>
                    <a:gd name="T57" fmla="*/ 258 h 818"/>
                    <a:gd name="T58" fmla="*/ 24 w 807"/>
                    <a:gd name="T59" fmla="*/ 246 h 818"/>
                    <a:gd name="T60" fmla="*/ 38 w 807"/>
                    <a:gd name="T61" fmla="*/ 232 h 818"/>
                    <a:gd name="T62" fmla="*/ 44 w 807"/>
                    <a:gd name="T63" fmla="*/ 218 h 818"/>
                    <a:gd name="T64" fmla="*/ 32 w 807"/>
                    <a:gd name="T65" fmla="*/ 206 h 818"/>
                    <a:gd name="T66" fmla="*/ 22 w 807"/>
                    <a:gd name="T67" fmla="*/ 202 h 818"/>
                    <a:gd name="T68" fmla="*/ 22 w 807"/>
                    <a:gd name="T69" fmla="*/ 186 h 818"/>
                    <a:gd name="T70" fmla="*/ 40 w 807"/>
                    <a:gd name="T71" fmla="*/ 154 h 818"/>
                    <a:gd name="T72" fmla="*/ 36 w 807"/>
                    <a:gd name="T73" fmla="*/ 136 h 818"/>
                    <a:gd name="T74" fmla="*/ 10 w 807"/>
                    <a:gd name="T75" fmla="*/ 112 h 818"/>
                    <a:gd name="T76" fmla="*/ 0 w 807"/>
                    <a:gd name="T77" fmla="*/ 104 h 818"/>
                    <a:gd name="T78" fmla="*/ 74 w 807"/>
                    <a:gd name="T79" fmla="*/ 8 h 818"/>
                    <a:gd name="T80" fmla="*/ 102 w 807"/>
                    <a:gd name="T81" fmla="*/ 14 h 818"/>
                    <a:gd name="T82" fmla="*/ 118 w 807"/>
                    <a:gd name="T83" fmla="*/ 6 h 818"/>
                    <a:gd name="T84" fmla="*/ 160 w 807"/>
                    <a:gd name="T85" fmla="*/ 2 h 818"/>
                    <a:gd name="T86" fmla="*/ 226 w 807"/>
                    <a:gd name="T87" fmla="*/ 4 h 818"/>
                    <a:gd name="T88" fmla="*/ 236 w 807"/>
                    <a:gd name="T89" fmla="*/ 12 h 818"/>
                    <a:gd name="T90" fmla="*/ 212 w 807"/>
                    <a:gd name="T91" fmla="*/ 22 h 818"/>
                    <a:gd name="T92" fmla="*/ 244 w 807"/>
                    <a:gd name="T93" fmla="*/ 36 h 818"/>
                    <a:gd name="T94" fmla="*/ 270 w 807"/>
                    <a:gd name="T95" fmla="*/ 8 h 818"/>
                    <a:gd name="T96" fmla="*/ 278 w 807"/>
                    <a:gd name="T97" fmla="*/ 0 h 818"/>
                    <a:gd name="T98" fmla="*/ 284 w 807"/>
                    <a:gd name="T99" fmla="*/ 6 h 818"/>
                    <a:gd name="T100" fmla="*/ 286 w 807"/>
                    <a:gd name="T101" fmla="*/ 70 h 818"/>
                    <a:gd name="T102" fmla="*/ 296 w 807"/>
                    <a:gd name="T103" fmla="*/ 86 h 818"/>
                    <a:gd name="T104" fmla="*/ 314 w 807"/>
                    <a:gd name="T105" fmla="*/ 72 h 818"/>
                    <a:gd name="T106" fmla="*/ 336 w 807"/>
                    <a:gd name="T107" fmla="*/ 56 h 818"/>
                    <a:gd name="T108" fmla="*/ 328 w 807"/>
                    <a:gd name="T109" fmla="*/ 82 h 818"/>
                    <a:gd name="T110" fmla="*/ 334 w 807"/>
                    <a:gd name="T111" fmla="*/ 96 h 818"/>
                    <a:gd name="T112" fmla="*/ 336 w 807"/>
                    <a:gd name="T113" fmla="*/ 114 h 818"/>
                    <a:gd name="T114" fmla="*/ 348 w 807"/>
                    <a:gd name="T115" fmla="*/ 102 h 818"/>
                    <a:gd name="T116" fmla="*/ 362 w 807"/>
                    <a:gd name="T117" fmla="*/ 92 h 818"/>
                    <a:gd name="T118" fmla="*/ 390 w 807"/>
                    <a:gd name="T119" fmla="*/ 102 h 818"/>
                    <a:gd name="T120" fmla="*/ 522 w 807"/>
                    <a:gd name="T121" fmla="*/ 430 h 818"/>
                    <a:gd name="T122" fmla="*/ 805 w 807"/>
                    <a:gd name="T123" fmla="*/ 540 h 8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07"/>
                    <a:gd name="T187" fmla="*/ 0 h 818"/>
                    <a:gd name="T188" fmla="*/ 807 w 807"/>
                    <a:gd name="T189" fmla="*/ 818 h 81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07" h="818">
                      <a:moveTo>
                        <a:pt x="807" y="818"/>
                      </a:moveTo>
                      <a:lnTo>
                        <a:pt x="775" y="818"/>
                      </a:lnTo>
                      <a:lnTo>
                        <a:pt x="737" y="816"/>
                      </a:lnTo>
                      <a:lnTo>
                        <a:pt x="651" y="808"/>
                      </a:lnTo>
                      <a:lnTo>
                        <a:pt x="548" y="796"/>
                      </a:lnTo>
                      <a:lnTo>
                        <a:pt x="516" y="792"/>
                      </a:lnTo>
                      <a:lnTo>
                        <a:pt x="470" y="784"/>
                      </a:lnTo>
                      <a:lnTo>
                        <a:pt x="362" y="758"/>
                      </a:lnTo>
                      <a:lnTo>
                        <a:pt x="268" y="734"/>
                      </a:lnTo>
                      <a:lnTo>
                        <a:pt x="226" y="724"/>
                      </a:lnTo>
                      <a:lnTo>
                        <a:pt x="168" y="704"/>
                      </a:lnTo>
                      <a:lnTo>
                        <a:pt x="110" y="684"/>
                      </a:lnTo>
                      <a:lnTo>
                        <a:pt x="108" y="684"/>
                      </a:lnTo>
                      <a:lnTo>
                        <a:pt x="110" y="684"/>
                      </a:lnTo>
                      <a:lnTo>
                        <a:pt x="102" y="644"/>
                      </a:lnTo>
                      <a:lnTo>
                        <a:pt x="102" y="638"/>
                      </a:lnTo>
                      <a:lnTo>
                        <a:pt x="104" y="632"/>
                      </a:lnTo>
                      <a:lnTo>
                        <a:pt x="106" y="628"/>
                      </a:lnTo>
                      <a:lnTo>
                        <a:pt x="106" y="620"/>
                      </a:lnTo>
                      <a:lnTo>
                        <a:pt x="108" y="616"/>
                      </a:lnTo>
                      <a:lnTo>
                        <a:pt x="106" y="612"/>
                      </a:lnTo>
                      <a:lnTo>
                        <a:pt x="98" y="616"/>
                      </a:lnTo>
                      <a:lnTo>
                        <a:pt x="90" y="618"/>
                      </a:lnTo>
                      <a:lnTo>
                        <a:pt x="86" y="616"/>
                      </a:lnTo>
                      <a:lnTo>
                        <a:pt x="80" y="612"/>
                      </a:lnTo>
                      <a:lnTo>
                        <a:pt x="70" y="604"/>
                      </a:lnTo>
                      <a:lnTo>
                        <a:pt x="40" y="594"/>
                      </a:lnTo>
                      <a:lnTo>
                        <a:pt x="40" y="584"/>
                      </a:lnTo>
                      <a:lnTo>
                        <a:pt x="44" y="574"/>
                      </a:lnTo>
                      <a:lnTo>
                        <a:pt x="46" y="564"/>
                      </a:lnTo>
                      <a:lnTo>
                        <a:pt x="46" y="554"/>
                      </a:lnTo>
                      <a:lnTo>
                        <a:pt x="46" y="552"/>
                      </a:lnTo>
                      <a:lnTo>
                        <a:pt x="44" y="548"/>
                      </a:lnTo>
                      <a:lnTo>
                        <a:pt x="40" y="544"/>
                      </a:lnTo>
                      <a:lnTo>
                        <a:pt x="34" y="538"/>
                      </a:lnTo>
                      <a:lnTo>
                        <a:pt x="32" y="532"/>
                      </a:lnTo>
                      <a:lnTo>
                        <a:pt x="30" y="522"/>
                      </a:lnTo>
                      <a:lnTo>
                        <a:pt x="30" y="512"/>
                      </a:lnTo>
                      <a:lnTo>
                        <a:pt x="30" y="502"/>
                      </a:lnTo>
                      <a:lnTo>
                        <a:pt x="26" y="494"/>
                      </a:lnTo>
                      <a:lnTo>
                        <a:pt x="22" y="490"/>
                      </a:lnTo>
                      <a:lnTo>
                        <a:pt x="16" y="488"/>
                      </a:lnTo>
                      <a:lnTo>
                        <a:pt x="8" y="482"/>
                      </a:lnTo>
                      <a:lnTo>
                        <a:pt x="8" y="476"/>
                      </a:lnTo>
                      <a:lnTo>
                        <a:pt x="8" y="472"/>
                      </a:lnTo>
                      <a:lnTo>
                        <a:pt x="12" y="470"/>
                      </a:lnTo>
                      <a:lnTo>
                        <a:pt x="16" y="466"/>
                      </a:lnTo>
                      <a:lnTo>
                        <a:pt x="16" y="462"/>
                      </a:lnTo>
                      <a:lnTo>
                        <a:pt x="16" y="454"/>
                      </a:lnTo>
                      <a:lnTo>
                        <a:pt x="14" y="442"/>
                      </a:lnTo>
                      <a:lnTo>
                        <a:pt x="14" y="436"/>
                      </a:lnTo>
                      <a:lnTo>
                        <a:pt x="16" y="430"/>
                      </a:lnTo>
                      <a:lnTo>
                        <a:pt x="20" y="422"/>
                      </a:lnTo>
                      <a:lnTo>
                        <a:pt x="20" y="410"/>
                      </a:lnTo>
                      <a:lnTo>
                        <a:pt x="20" y="404"/>
                      </a:lnTo>
                      <a:lnTo>
                        <a:pt x="24" y="400"/>
                      </a:lnTo>
                      <a:lnTo>
                        <a:pt x="28" y="396"/>
                      </a:lnTo>
                      <a:lnTo>
                        <a:pt x="28" y="390"/>
                      </a:lnTo>
                      <a:lnTo>
                        <a:pt x="30" y="372"/>
                      </a:lnTo>
                      <a:lnTo>
                        <a:pt x="30" y="368"/>
                      </a:lnTo>
                      <a:lnTo>
                        <a:pt x="28" y="364"/>
                      </a:lnTo>
                      <a:lnTo>
                        <a:pt x="26" y="362"/>
                      </a:lnTo>
                      <a:lnTo>
                        <a:pt x="20" y="360"/>
                      </a:lnTo>
                      <a:lnTo>
                        <a:pt x="20" y="358"/>
                      </a:lnTo>
                      <a:lnTo>
                        <a:pt x="20" y="356"/>
                      </a:lnTo>
                      <a:lnTo>
                        <a:pt x="22" y="350"/>
                      </a:lnTo>
                      <a:lnTo>
                        <a:pt x="24" y="342"/>
                      </a:lnTo>
                      <a:lnTo>
                        <a:pt x="26" y="334"/>
                      </a:lnTo>
                      <a:lnTo>
                        <a:pt x="26" y="330"/>
                      </a:lnTo>
                      <a:lnTo>
                        <a:pt x="24" y="326"/>
                      </a:lnTo>
                      <a:lnTo>
                        <a:pt x="20" y="322"/>
                      </a:lnTo>
                      <a:lnTo>
                        <a:pt x="14" y="318"/>
                      </a:lnTo>
                      <a:lnTo>
                        <a:pt x="12" y="316"/>
                      </a:lnTo>
                      <a:lnTo>
                        <a:pt x="12" y="314"/>
                      </a:lnTo>
                      <a:lnTo>
                        <a:pt x="12" y="302"/>
                      </a:lnTo>
                      <a:lnTo>
                        <a:pt x="10" y="298"/>
                      </a:lnTo>
                      <a:lnTo>
                        <a:pt x="8" y="292"/>
                      </a:lnTo>
                      <a:lnTo>
                        <a:pt x="6" y="288"/>
                      </a:lnTo>
                      <a:lnTo>
                        <a:pt x="4" y="284"/>
                      </a:lnTo>
                      <a:lnTo>
                        <a:pt x="6" y="278"/>
                      </a:lnTo>
                      <a:lnTo>
                        <a:pt x="10" y="276"/>
                      </a:lnTo>
                      <a:lnTo>
                        <a:pt x="14" y="272"/>
                      </a:lnTo>
                      <a:lnTo>
                        <a:pt x="16" y="266"/>
                      </a:lnTo>
                      <a:lnTo>
                        <a:pt x="14" y="264"/>
                      </a:lnTo>
                      <a:lnTo>
                        <a:pt x="14" y="262"/>
                      </a:lnTo>
                      <a:lnTo>
                        <a:pt x="12" y="260"/>
                      </a:lnTo>
                      <a:lnTo>
                        <a:pt x="10" y="258"/>
                      </a:lnTo>
                      <a:lnTo>
                        <a:pt x="12" y="254"/>
                      </a:lnTo>
                      <a:lnTo>
                        <a:pt x="16" y="250"/>
                      </a:lnTo>
                      <a:lnTo>
                        <a:pt x="24" y="246"/>
                      </a:lnTo>
                      <a:lnTo>
                        <a:pt x="34" y="242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8" y="218"/>
                      </a:lnTo>
                      <a:lnTo>
                        <a:pt x="40" y="218"/>
                      </a:lnTo>
                      <a:lnTo>
                        <a:pt x="44" y="218"/>
                      </a:lnTo>
                      <a:lnTo>
                        <a:pt x="40" y="212"/>
                      </a:lnTo>
                      <a:lnTo>
                        <a:pt x="36" y="210"/>
                      </a:lnTo>
                      <a:lnTo>
                        <a:pt x="32" y="206"/>
                      </a:lnTo>
                      <a:lnTo>
                        <a:pt x="30" y="200"/>
                      </a:lnTo>
                      <a:lnTo>
                        <a:pt x="26" y="202"/>
                      </a:lnTo>
                      <a:lnTo>
                        <a:pt x="22" y="202"/>
                      </a:lnTo>
                      <a:lnTo>
                        <a:pt x="18" y="200"/>
                      </a:lnTo>
                      <a:lnTo>
                        <a:pt x="20" y="192"/>
                      </a:lnTo>
                      <a:lnTo>
                        <a:pt x="22" y="186"/>
                      </a:lnTo>
                      <a:lnTo>
                        <a:pt x="30" y="174"/>
                      </a:lnTo>
                      <a:lnTo>
                        <a:pt x="38" y="160"/>
                      </a:lnTo>
                      <a:lnTo>
                        <a:pt x="40" y="154"/>
                      </a:lnTo>
                      <a:lnTo>
                        <a:pt x="40" y="144"/>
                      </a:lnTo>
                      <a:lnTo>
                        <a:pt x="40" y="140"/>
                      </a:lnTo>
                      <a:lnTo>
                        <a:pt x="36" y="136"/>
                      </a:lnTo>
                      <a:lnTo>
                        <a:pt x="28" y="126"/>
                      </a:lnTo>
                      <a:lnTo>
                        <a:pt x="18" y="116"/>
                      </a:lnTo>
                      <a:lnTo>
                        <a:pt x="10" y="112"/>
                      </a:lnTo>
                      <a:lnTo>
                        <a:pt x="4" y="110"/>
                      </a:lnTo>
                      <a:lnTo>
                        <a:pt x="2" y="108"/>
                      </a:lnTo>
                      <a:lnTo>
                        <a:pt x="0" y="104"/>
                      </a:lnTo>
                      <a:lnTo>
                        <a:pt x="56" y="0"/>
                      </a:lnTo>
                      <a:lnTo>
                        <a:pt x="66" y="4"/>
                      </a:lnTo>
                      <a:lnTo>
                        <a:pt x="74" y="8"/>
                      </a:lnTo>
                      <a:lnTo>
                        <a:pt x="84" y="14"/>
                      </a:lnTo>
                      <a:lnTo>
                        <a:pt x="94" y="14"/>
                      </a:lnTo>
                      <a:lnTo>
                        <a:pt x="102" y="14"/>
                      </a:lnTo>
                      <a:lnTo>
                        <a:pt x="108" y="10"/>
                      </a:lnTo>
                      <a:lnTo>
                        <a:pt x="112" y="8"/>
                      </a:lnTo>
                      <a:lnTo>
                        <a:pt x="118" y="6"/>
                      </a:lnTo>
                      <a:lnTo>
                        <a:pt x="136" y="6"/>
                      </a:lnTo>
                      <a:lnTo>
                        <a:pt x="148" y="4"/>
                      </a:lnTo>
                      <a:lnTo>
                        <a:pt x="160" y="2"/>
                      </a:lnTo>
                      <a:lnTo>
                        <a:pt x="216" y="2"/>
                      </a:lnTo>
                      <a:lnTo>
                        <a:pt x="220" y="4"/>
                      </a:lnTo>
                      <a:lnTo>
                        <a:pt x="226" y="4"/>
                      </a:lnTo>
                      <a:lnTo>
                        <a:pt x="232" y="6"/>
                      </a:lnTo>
                      <a:lnTo>
                        <a:pt x="234" y="8"/>
                      </a:lnTo>
                      <a:lnTo>
                        <a:pt x="236" y="12"/>
                      </a:lnTo>
                      <a:lnTo>
                        <a:pt x="234" y="16"/>
                      </a:lnTo>
                      <a:lnTo>
                        <a:pt x="228" y="18"/>
                      </a:lnTo>
                      <a:lnTo>
                        <a:pt x="212" y="22"/>
                      </a:lnTo>
                      <a:lnTo>
                        <a:pt x="186" y="28"/>
                      </a:lnTo>
                      <a:lnTo>
                        <a:pt x="216" y="32"/>
                      </a:lnTo>
                      <a:lnTo>
                        <a:pt x="244" y="36"/>
                      </a:lnTo>
                      <a:lnTo>
                        <a:pt x="270" y="24"/>
                      </a:lnTo>
                      <a:lnTo>
                        <a:pt x="272" y="16"/>
                      </a:lnTo>
                      <a:lnTo>
                        <a:pt x="270" y="8"/>
                      </a:lnTo>
                      <a:lnTo>
                        <a:pt x="272" y="2"/>
                      </a:lnTo>
                      <a:lnTo>
                        <a:pt x="274" y="0"/>
                      </a:lnTo>
                      <a:lnTo>
                        <a:pt x="278" y="0"/>
                      </a:lnTo>
                      <a:lnTo>
                        <a:pt x="280" y="0"/>
                      </a:lnTo>
                      <a:lnTo>
                        <a:pt x="280" y="2"/>
                      </a:lnTo>
                      <a:lnTo>
                        <a:pt x="284" y="6"/>
                      </a:lnTo>
                      <a:lnTo>
                        <a:pt x="284" y="44"/>
                      </a:lnTo>
                      <a:lnTo>
                        <a:pt x="284" y="56"/>
                      </a:lnTo>
                      <a:lnTo>
                        <a:pt x="286" y="70"/>
                      </a:lnTo>
                      <a:lnTo>
                        <a:pt x="288" y="82"/>
                      </a:lnTo>
                      <a:lnTo>
                        <a:pt x="290" y="86"/>
                      </a:lnTo>
                      <a:lnTo>
                        <a:pt x="296" y="86"/>
                      </a:lnTo>
                      <a:lnTo>
                        <a:pt x="302" y="86"/>
                      </a:lnTo>
                      <a:lnTo>
                        <a:pt x="306" y="82"/>
                      </a:lnTo>
                      <a:lnTo>
                        <a:pt x="314" y="72"/>
                      </a:lnTo>
                      <a:lnTo>
                        <a:pt x="324" y="62"/>
                      </a:lnTo>
                      <a:lnTo>
                        <a:pt x="328" y="58"/>
                      </a:lnTo>
                      <a:lnTo>
                        <a:pt x="336" y="56"/>
                      </a:lnTo>
                      <a:lnTo>
                        <a:pt x="336" y="68"/>
                      </a:lnTo>
                      <a:lnTo>
                        <a:pt x="332" y="74"/>
                      </a:lnTo>
                      <a:lnTo>
                        <a:pt x="328" y="82"/>
                      </a:lnTo>
                      <a:lnTo>
                        <a:pt x="334" y="86"/>
                      </a:lnTo>
                      <a:lnTo>
                        <a:pt x="334" y="92"/>
                      </a:lnTo>
                      <a:lnTo>
                        <a:pt x="334" y="96"/>
                      </a:lnTo>
                      <a:lnTo>
                        <a:pt x="330" y="102"/>
                      </a:lnTo>
                      <a:lnTo>
                        <a:pt x="324" y="108"/>
                      </a:lnTo>
                      <a:lnTo>
                        <a:pt x="336" y="114"/>
                      </a:lnTo>
                      <a:lnTo>
                        <a:pt x="340" y="114"/>
                      </a:lnTo>
                      <a:lnTo>
                        <a:pt x="344" y="110"/>
                      </a:lnTo>
                      <a:lnTo>
                        <a:pt x="348" y="102"/>
                      </a:lnTo>
                      <a:lnTo>
                        <a:pt x="354" y="96"/>
                      </a:lnTo>
                      <a:lnTo>
                        <a:pt x="358" y="92"/>
                      </a:lnTo>
                      <a:lnTo>
                        <a:pt x="362" y="92"/>
                      </a:lnTo>
                      <a:lnTo>
                        <a:pt x="374" y="94"/>
                      </a:lnTo>
                      <a:lnTo>
                        <a:pt x="384" y="96"/>
                      </a:lnTo>
                      <a:lnTo>
                        <a:pt x="390" y="102"/>
                      </a:lnTo>
                      <a:lnTo>
                        <a:pt x="396" y="110"/>
                      </a:lnTo>
                      <a:lnTo>
                        <a:pt x="360" y="216"/>
                      </a:lnTo>
                      <a:lnTo>
                        <a:pt x="522" y="430"/>
                      </a:lnTo>
                      <a:lnTo>
                        <a:pt x="562" y="434"/>
                      </a:lnTo>
                      <a:lnTo>
                        <a:pt x="602" y="488"/>
                      </a:lnTo>
                      <a:lnTo>
                        <a:pt x="805" y="540"/>
                      </a:lnTo>
                      <a:lnTo>
                        <a:pt x="807" y="8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" name="Freeform 91">
                  <a:extLst>
                    <a:ext uri="{FF2B5EF4-FFF2-40B4-BE49-F238E27FC236}">
                      <a16:creationId xmlns:a16="http://schemas.microsoft.com/office/drawing/2014/main" id="{67C49C43-98B3-8459-7775-8FE0FAA66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9" y="747"/>
                  <a:ext cx="111" cy="142"/>
                </a:xfrm>
                <a:custGeom>
                  <a:avLst/>
                  <a:gdLst>
                    <a:gd name="T0" fmla="*/ 87 w 111"/>
                    <a:gd name="T1" fmla="*/ 138 h 142"/>
                    <a:gd name="T2" fmla="*/ 67 w 111"/>
                    <a:gd name="T3" fmla="*/ 142 h 142"/>
                    <a:gd name="T4" fmla="*/ 53 w 111"/>
                    <a:gd name="T5" fmla="*/ 134 h 142"/>
                    <a:gd name="T6" fmla="*/ 45 w 111"/>
                    <a:gd name="T7" fmla="*/ 120 h 142"/>
                    <a:gd name="T8" fmla="*/ 53 w 111"/>
                    <a:gd name="T9" fmla="*/ 112 h 142"/>
                    <a:gd name="T10" fmla="*/ 99 w 111"/>
                    <a:gd name="T11" fmla="*/ 104 h 142"/>
                    <a:gd name="T12" fmla="*/ 105 w 111"/>
                    <a:gd name="T13" fmla="*/ 94 h 142"/>
                    <a:gd name="T14" fmla="*/ 79 w 111"/>
                    <a:gd name="T15" fmla="*/ 94 h 142"/>
                    <a:gd name="T16" fmla="*/ 69 w 111"/>
                    <a:gd name="T17" fmla="*/ 96 h 142"/>
                    <a:gd name="T18" fmla="*/ 55 w 111"/>
                    <a:gd name="T19" fmla="*/ 96 h 142"/>
                    <a:gd name="T20" fmla="*/ 38 w 111"/>
                    <a:gd name="T21" fmla="*/ 88 h 142"/>
                    <a:gd name="T22" fmla="*/ 28 w 111"/>
                    <a:gd name="T23" fmla="*/ 88 h 142"/>
                    <a:gd name="T24" fmla="*/ 22 w 111"/>
                    <a:gd name="T25" fmla="*/ 90 h 142"/>
                    <a:gd name="T26" fmla="*/ 20 w 111"/>
                    <a:gd name="T27" fmla="*/ 82 h 142"/>
                    <a:gd name="T28" fmla="*/ 18 w 111"/>
                    <a:gd name="T29" fmla="*/ 76 h 142"/>
                    <a:gd name="T30" fmla="*/ 10 w 111"/>
                    <a:gd name="T31" fmla="*/ 74 h 142"/>
                    <a:gd name="T32" fmla="*/ 0 w 111"/>
                    <a:gd name="T33" fmla="*/ 70 h 142"/>
                    <a:gd name="T34" fmla="*/ 0 w 111"/>
                    <a:gd name="T35" fmla="*/ 62 h 142"/>
                    <a:gd name="T36" fmla="*/ 8 w 111"/>
                    <a:gd name="T37" fmla="*/ 54 h 142"/>
                    <a:gd name="T38" fmla="*/ 45 w 111"/>
                    <a:gd name="T39" fmla="*/ 52 h 142"/>
                    <a:gd name="T40" fmla="*/ 18 w 111"/>
                    <a:gd name="T41" fmla="*/ 54 h 142"/>
                    <a:gd name="T42" fmla="*/ 14 w 111"/>
                    <a:gd name="T43" fmla="*/ 46 h 142"/>
                    <a:gd name="T44" fmla="*/ 18 w 111"/>
                    <a:gd name="T45" fmla="*/ 42 h 142"/>
                    <a:gd name="T46" fmla="*/ 45 w 111"/>
                    <a:gd name="T47" fmla="*/ 40 h 142"/>
                    <a:gd name="T48" fmla="*/ 30 w 111"/>
                    <a:gd name="T49" fmla="*/ 30 h 142"/>
                    <a:gd name="T50" fmla="*/ 30 w 111"/>
                    <a:gd name="T51" fmla="*/ 20 h 142"/>
                    <a:gd name="T52" fmla="*/ 43 w 111"/>
                    <a:gd name="T53" fmla="*/ 16 h 142"/>
                    <a:gd name="T54" fmla="*/ 53 w 111"/>
                    <a:gd name="T55" fmla="*/ 18 h 142"/>
                    <a:gd name="T56" fmla="*/ 45 w 111"/>
                    <a:gd name="T57" fmla="*/ 14 h 142"/>
                    <a:gd name="T58" fmla="*/ 47 w 111"/>
                    <a:gd name="T59" fmla="*/ 8 h 142"/>
                    <a:gd name="T60" fmla="*/ 67 w 111"/>
                    <a:gd name="T61" fmla="*/ 0 h 142"/>
                    <a:gd name="T62" fmla="*/ 71 w 111"/>
                    <a:gd name="T63" fmla="*/ 20 h 142"/>
                    <a:gd name="T64" fmla="*/ 81 w 111"/>
                    <a:gd name="T65" fmla="*/ 22 h 142"/>
                    <a:gd name="T66" fmla="*/ 91 w 111"/>
                    <a:gd name="T67" fmla="*/ 24 h 142"/>
                    <a:gd name="T68" fmla="*/ 99 w 111"/>
                    <a:gd name="T69" fmla="*/ 46 h 142"/>
                    <a:gd name="T70" fmla="*/ 111 w 111"/>
                    <a:gd name="T71" fmla="*/ 74 h 1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1"/>
                    <a:gd name="T109" fmla="*/ 0 h 142"/>
                    <a:gd name="T110" fmla="*/ 111 w 111"/>
                    <a:gd name="T111" fmla="*/ 142 h 1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1" h="142">
                      <a:moveTo>
                        <a:pt x="105" y="128"/>
                      </a:moveTo>
                      <a:lnTo>
                        <a:pt x="87" y="138"/>
                      </a:lnTo>
                      <a:lnTo>
                        <a:pt x="79" y="142"/>
                      </a:lnTo>
                      <a:lnTo>
                        <a:pt x="67" y="142"/>
                      </a:lnTo>
                      <a:lnTo>
                        <a:pt x="61" y="140"/>
                      </a:lnTo>
                      <a:lnTo>
                        <a:pt x="53" y="134"/>
                      </a:lnTo>
                      <a:lnTo>
                        <a:pt x="47" y="128"/>
                      </a:lnTo>
                      <a:lnTo>
                        <a:pt x="45" y="120"/>
                      </a:lnTo>
                      <a:lnTo>
                        <a:pt x="47" y="116"/>
                      </a:lnTo>
                      <a:lnTo>
                        <a:pt x="53" y="112"/>
                      </a:lnTo>
                      <a:lnTo>
                        <a:pt x="65" y="104"/>
                      </a:lnTo>
                      <a:lnTo>
                        <a:pt x="99" y="104"/>
                      </a:lnTo>
                      <a:lnTo>
                        <a:pt x="105" y="100"/>
                      </a:lnTo>
                      <a:lnTo>
                        <a:pt x="105" y="94"/>
                      </a:lnTo>
                      <a:lnTo>
                        <a:pt x="89" y="94"/>
                      </a:lnTo>
                      <a:lnTo>
                        <a:pt x="79" y="94"/>
                      </a:lnTo>
                      <a:lnTo>
                        <a:pt x="73" y="96"/>
                      </a:lnTo>
                      <a:lnTo>
                        <a:pt x="69" y="96"/>
                      </a:lnTo>
                      <a:lnTo>
                        <a:pt x="65" y="96"/>
                      </a:lnTo>
                      <a:lnTo>
                        <a:pt x="55" y="96"/>
                      </a:lnTo>
                      <a:lnTo>
                        <a:pt x="47" y="92"/>
                      </a:lnTo>
                      <a:lnTo>
                        <a:pt x="38" y="88"/>
                      </a:lnTo>
                      <a:lnTo>
                        <a:pt x="32" y="88"/>
                      </a:lnTo>
                      <a:lnTo>
                        <a:pt x="28" y="88"/>
                      </a:lnTo>
                      <a:lnTo>
                        <a:pt x="28" y="90"/>
                      </a:lnTo>
                      <a:lnTo>
                        <a:pt x="22" y="90"/>
                      </a:lnTo>
                      <a:lnTo>
                        <a:pt x="20" y="86"/>
                      </a:lnTo>
                      <a:lnTo>
                        <a:pt x="20" y="82"/>
                      </a:lnTo>
                      <a:lnTo>
                        <a:pt x="20" y="78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10" y="74"/>
                      </a:lnTo>
                      <a:lnTo>
                        <a:pt x="2" y="72"/>
                      </a:lnTo>
                      <a:lnTo>
                        <a:pt x="0" y="70"/>
                      </a:ln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2" y="58"/>
                      </a:lnTo>
                      <a:lnTo>
                        <a:pt x="8" y="54"/>
                      </a:lnTo>
                      <a:lnTo>
                        <a:pt x="51" y="54"/>
                      </a:lnTo>
                      <a:lnTo>
                        <a:pt x="45" y="52"/>
                      </a:lnTo>
                      <a:lnTo>
                        <a:pt x="38" y="52"/>
                      </a:lnTo>
                      <a:lnTo>
                        <a:pt x="18" y="54"/>
                      </a:lnTo>
                      <a:lnTo>
                        <a:pt x="16" y="50"/>
                      </a:lnTo>
                      <a:lnTo>
                        <a:pt x="14" y="46"/>
                      </a:lnTo>
                      <a:lnTo>
                        <a:pt x="16" y="42"/>
                      </a:lnTo>
                      <a:lnTo>
                        <a:pt x="18" y="42"/>
                      </a:lnTo>
                      <a:lnTo>
                        <a:pt x="26" y="40"/>
                      </a:lnTo>
                      <a:lnTo>
                        <a:pt x="45" y="40"/>
                      </a:lnTo>
                      <a:lnTo>
                        <a:pt x="34" y="34"/>
                      </a:lnTo>
                      <a:lnTo>
                        <a:pt x="30" y="30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43" y="16"/>
                      </a:lnTo>
                      <a:lnTo>
                        <a:pt x="49" y="16"/>
                      </a:lnTo>
                      <a:lnTo>
                        <a:pt x="53" y="18"/>
                      </a:lnTo>
                      <a:lnTo>
                        <a:pt x="47" y="16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7" y="8"/>
                      </a:lnTo>
                      <a:lnTo>
                        <a:pt x="53" y="4"/>
                      </a:lnTo>
                      <a:lnTo>
                        <a:pt x="67" y="0"/>
                      </a:lnTo>
                      <a:lnTo>
                        <a:pt x="71" y="8"/>
                      </a:lnTo>
                      <a:lnTo>
                        <a:pt x="71" y="20"/>
                      </a:lnTo>
                      <a:lnTo>
                        <a:pt x="77" y="22"/>
                      </a:lnTo>
                      <a:lnTo>
                        <a:pt x="81" y="22"/>
                      </a:lnTo>
                      <a:lnTo>
                        <a:pt x="87" y="22"/>
                      </a:lnTo>
                      <a:lnTo>
                        <a:pt x="91" y="24"/>
                      </a:lnTo>
                      <a:lnTo>
                        <a:pt x="97" y="36"/>
                      </a:lnTo>
                      <a:lnTo>
                        <a:pt x="99" y="46"/>
                      </a:lnTo>
                      <a:lnTo>
                        <a:pt x="101" y="70"/>
                      </a:lnTo>
                      <a:lnTo>
                        <a:pt x="111" y="74"/>
                      </a:lnTo>
                      <a:lnTo>
                        <a:pt x="105" y="1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1" name="Freeform 92">
                  <a:extLst>
                    <a:ext uri="{FF2B5EF4-FFF2-40B4-BE49-F238E27FC236}">
                      <a16:creationId xmlns:a16="http://schemas.microsoft.com/office/drawing/2014/main" id="{8C91C48E-CD99-5C1D-98A7-C9BC90C8D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661"/>
                  <a:ext cx="54" cy="44"/>
                </a:xfrm>
                <a:custGeom>
                  <a:avLst/>
                  <a:gdLst>
                    <a:gd name="T0" fmla="*/ 0 w 54"/>
                    <a:gd name="T1" fmla="*/ 12 h 44"/>
                    <a:gd name="T2" fmla="*/ 2 w 54"/>
                    <a:gd name="T3" fmla="*/ 8 h 44"/>
                    <a:gd name="T4" fmla="*/ 6 w 54"/>
                    <a:gd name="T5" fmla="*/ 6 h 44"/>
                    <a:gd name="T6" fmla="*/ 14 w 54"/>
                    <a:gd name="T7" fmla="*/ 0 h 44"/>
                    <a:gd name="T8" fmla="*/ 54 w 54"/>
                    <a:gd name="T9" fmla="*/ 0 h 44"/>
                    <a:gd name="T10" fmla="*/ 54 w 54"/>
                    <a:gd name="T11" fmla="*/ 8 h 44"/>
                    <a:gd name="T12" fmla="*/ 48 w 54"/>
                    <a:gd name="T13" fmla="*/ 12 h 44"/>
                    <a:gd name="T14" fmla="*/ 40 w 54"/>
                    <a:gd name="T15" fmla="*/ 14 h 44"/>
                    <a:gd name="T16" fmla="*/ 24 w 54"/>
                    <a:gd name="T17" fmla="*/ 18 h 44"/>
                    <a:gd name="T18" fmla="*/ 26 w 54"/>
                    <a:gd name="T19" fmla="*/ 20 h 44"/>
                    <a:gd name="T20" fmla="*/ 28 w 54"/>
                    <a:gd name="T21" fmla="*/ 22 h 44"/>
                    <a:gd name="T22" fmla="*/ 36 w 54"/>
                    <a:gd name="T23" fmla="*/ 24 h 44"/>
                    <a:gd name="T24" fmla="*/ 42 w 54"/>
                    <a:gd name="T25" fmla="*/ 24 h 44"/>
                    <a:gd name="T26" fmla="*/ 44 w 54"/>
                    <a:gd name="T27" fmla="*/ 26 h 44"/>
                    <a:gd name="T28" fmla="*/ 44 w 54"/>
                    <a:gd name="T29" fmla="*/ 28 h 44"/>
                    <a:gd name="T30" fmla="*/ 44 w 54"/>
                    <a:gd name="T31" fmla="*/ 30 h 44"/>
                    <a:gd name="T32" fmla="*/ 42 w 54"/>
                    <a:gd name="T33" fmla="*/ 34 h 44"/>
                    <a:gd name="T34" fmla="*/ 34 w 54"/>
                    <a:gd name="T35" fmla="*/ 38 h 44"/>
                    <a:gd name="T36" fmla="*/ 26 w 54"/>
                    <a:gd name="T37" fmla="*/ 42 h 44"/>
                    <a:gd name="T38" fmla="*/ 18 w 54"/>
                    <a:gd name="T39" fmla="*/ 44 h 44"/>
                    <a:gd name="T40" fmla="*/ 12 w 54"/>
                    <a:gd name="T41" fmla="*/ 42 h 44"/>
                    <a:gd name="T42" fmla="*/ 6 w 54"/>
                    <a:gd name="T43" fmla="*/ 34 h 44"/>
                    <a:gd name="T44" fmla="*/ 2 w 54"/>
                    <a:gd name="T45" fmla="*/ 26 h 44"/>
                    <a:gd name="T46" fmla="*/ 0 w 54"/>
                    <a:gd name="T47" fmla="*/ 20 h 44"/>
                    <a:gd name="T48" fmla="*/ 0 w 54"/>
                    <a:gd name="T49" fmla="*/ 10 h 44"/>
                    <a:gd name="T50" fmla="*/ 0 w 54"/>
                    <a:gd name="T51" fmla="*/ 12 h 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44"/>
                    <a:gd name="T80" fmla="*/ 54 w 54"/>
                    <a:gd name="T81" fmla="*/ 44 h 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44">
                      <a:moveTo>
                        <a:pt x="0" y="12"/>
                      </a:move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54" y="0"/>
                      </a:lnTo>
                      <a:lnTo>
                        <a:pt x="54" y="8"/>
                      </a:lnTo>
                      <a:lnTo>
                        <a:pt x="48" y="12"/>
                      </a:lnTo>
                      <a:lnTo>
                        <a:pt x="40" y="14"/>
                      </a:lnTo>
                      <a:lnTo>
                        <a:pt x="24" y="18"/>
                      </a:lnTo>
                      <a:lnTo>
                        <a:pt x="26" y="20"/>
                      </a:lnTo>
                      <a:lnTo>
                        <a:pt x="28" y="22"/>
                      </a:lnTo>
                      <a:lnTo>
                        <a:pt x="36" y="24"/>
                      </a:lnTo>
                      <a:lnTo>
                        <a:pt x="42" y="24"/>
                      </a:lnTo>
                      <a:lnTo>
                        <a:pt x="44" y="26"/>
                      </a:lnTo>
                      <a:lnTo>
                        <a:pt x="44" y="28"/>
                      </a:lnTo>
                      <a:lnTo>
                        <a:pt x="44" y="30"/>
                      </a:lnTo>
                      <a:lnTo>
                        <a:pt x="42" y="34"/>
                      </a:lnTo>
                      <a:lnTo>
                        <a:pt x="34" y="38"/>
                      </a:lnTo>
                      <a:lnTo>
                        <a:pt x="26" y="42"/>
                      </a:lnTo>
                      <a:lnTo>
                        <a:pt x="18" y="44"/>
                      </a:lnTo>
                      <a:lnTo>
                        <a:pt x="12" y="42"/>
                      </a:lnTo>
                      <a:lnTo>
                        <a:pt x="6" y="34"/>
                      </a:lnTo>
                      <a:lnTo>
                        <a:pt x="2" y="2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7" name="Group 128">
                <a:extLst>
                  <a:ext uri="{FF2B5EF4-FFF2-40B4-BE49-F238E27FC236}">
                    <a16:creationId xmlns:a16="http://schemas.microsoft.com/office/drawing/2014/main" id="{53E77BF8-FE87-7CD7-09D1-068801284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3336" y="3689083"/>
                <a:ext cx="834074" cy="577542"/>
                <a:chOff x="4480" y="2198"/>
                <a:chExt cx="440" cy="344"/>
              </a:xfrm>
              <a:solidFill>
                <a:srgbClr val="8FEEFF"/>
              </a:solidFill>
            </p:grpSpPr>
            <p:sp>
              <p:nvSpPr>
                <p:cNvPr id="190" name="Freeform 129">
                  <a:extLst>
                    <a:ext uri="{FF2B5EF4-FFF2-40B4-BE49-F238E27FC236}">
                      <a16:creationId xmlns:a16="http://schemas.microsoft.com/office/drawing/2014/main" id="{2F72BB24-0F2D-11D0-266C-9F5C42F0C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2252"/>
                  <a:ext cx="270" cy="218"/>
                </a:xfrm>
                <a:custGeom>
                  <a:avLst/>
                  <a:gdLst>
                    <a:gd name="T0" fmla="*/ 6 w 270"/>
                    <a:gd name="T1" fmla="*/ 122 h 218"/>
                    <a:gd name="T2" fmla="*/ 14 w 270"/>
                    <a:gd name="T3" fmla="*/ 118 h 218"/>
                    <a:gd name="T4" fmla="*/ 26 w 270"/>
                    <a:gd name="T5" fmla="*/ 102 h 218"/>
                    <a:gd name="T6" fmla="*/ 32 w 270"/>
                    <a:gd name="T7" fmla="*/ 98 h 218"/>
                    <a:gd name="T8" fmla="*/ 46 w 270"/>
                    <a:gd name="T9" fmla="*/ 104 h 218"/>
                    <a:gd name="T10" fmla="*/ 60 w 270"/>
                    <a:gd name="T11" fmla="*/ 112 h 218"/>
                    <a:gd name="T12" fmla="*/ 98 w 270"/>
                    <a:gd name="T13" fmla="*/ 192 h 218"/>
                    <a:gd name="T14" fmla="*/ 112 w 270"/>
                    <a:gd name="T15" fmla="*/ 196 h 218"/>
                    <a:gd name="T16" fmla="*/ 122 w 270"/>
                    <a:gd name="T17" fmla="*/ 206 h 218"/>
                    <a:gd name="T18" fmla="*/ 134 w 270"/>
                    <a:gd name="T19" fmla="*/ 218 h 218"/>
                    <a:gd name="T20" fmla="*/ 146 w 270"/>
                    <a:gd name="T21" fmla="*/ 218 h 218"/>
                    <a:gd name="T22" fmla="*/ 152 w 270"/>
                    <a:gd name="T23" fmla="*/ 216 h 218"/>
                    <a:gd name="T24" fmla="*/ 168 w 270"/>
                    <a:gd name="T25" fmla="*/ 212 h 218"/>
                    <a:gd name="T26" fmla="*/ 180 w 270"/>
                    <a:gd name="T27" fmla="*/ 200 h 218"/>
                    <a:gd name="T28" fmla="*/ 192 w 270"/>
                    <a:gd name="T29" fmla="*/ 190 h 218"/>
                    <a:gd name="T30" fmla="*/ 210 w 270"/>
                    <a:gd name="T31" fmla="*/ 170 h 218"/>
                    <a:gd name="T32" fmla="*/ 232 w 270"/>
                    <a:gd name="T33" fmla="*/ 136 h 218"/>
                    <a:gd name="T34" fmla="*/ 234 w 270"/>
                    <a:gd name="T35" fmla="*/ 128 h 218"/>
                    <a:gd name="T36" fmla="*/ 244 w 270"/>
                    <a:gd name="T37" fmla="*/ 120 h 218"/>
                    <a:gd name="T38" fmla="*/ 252 w 270"/>
                    <a:gd name="T39" fmla="*/ 112 h 218"/>
                    <a:gd name="T40" fmla="*/ 256 w 270"/>
                    <a:gd name="T41" fmla="*/ 104 h 218"/>
                    <a:gd name="T42" fmla="*/ 260 w 270"/>
                    <a:gd name="T43" fmla="*/ 96 h 218"/>
                    <a:gd name="T44" fmla="*/ 262 w 270"/>
                    <a:gd name="T45" fmla="*/ 90 h 218"/>
                    <a:gd name="T46" fmla="*/ 270 w 270"/>
                    <a:gd name="T47" fmla="*/ 80 h 218"/>
                    <a:gd name="T48" fmla="*/ 228 w 270"/>
                    <a:gd name="T49" fmla="*/ 86 h 218"/>
                    <a:gd name="T50" fmla="*/ 218 w 270"/>
                    <a:gd name="T51" fmla="*/ 84 h 218"/>
                    <a:gd name="T52" fmla="*/ 204 w 270"/>
                    <a:gd name="T53" fmla="*/ 70 h 218"/>
                    <a:gd name="T54" fmla="*/ 192 w 270"/>
                    <a:gd name="T55" fmla="*/ 64 h 218"/>
                    <a:gd name="T56" fmla="*/ 188 w 270"/>
                    <a:gd name="T57" fmla="*/ 62 h 218"/>
                    <a:gd name="T58" fmla="*/ 186 w 270"/>
                    <a:gd name="T59" fmla="*/ 48 h 218"/>
                    <a:gd name="T60" fmla="*/ 174 w 270"/>
                    <a:gd name="T61" fmla="*/ 52 h 218"/>
                    <a:gd name="T62" fmla="*/ 166 w 270"/>
                    <a:gd name="T63" fmla="*/ 52 h 218"/>
                    <a:gd name="T64" fmla="*/ 174 w 270"/>
                    <a:gd name="T65" fmla="*/ 42 h 218"/>
                    <a:gd name="T66" fmla="*/ 170 w 270"/>
                    <a:gd name="T67" fmla="*/ 30 h 218"/>
                    <a:gd name="T68" fmla="*/ 170 w 270"/>
                    <a:gd name="T69" fmla="*/ 0 h 218"/>
                    <a:gd name="T70" fmla="*/ 158 w 270"/>
                    <a:gd name="T71" fmla="*/ 4 h 218"/>
                    <a:gd name="T72" fmla="*/ 146 w 270"/>
                    <a:gd name="T73" fmla="*/ 8 h 218"/>
                    <a:gd name="T74" fmla="*/ 140 w 270"/>
                    <a:gd name="T75" fmla="*/ 16 h 218"/>
                    <a:gd name="T76" fmla="*/ 138 w 270"/>
                    <a:gd name="T77" fmla="*/ 24 h 218"/>
                    <a:gd name="T78" fmla="*/ 128 w 270"/>
                    <a:gd name="T79" fmla="*/ 26 h 218"/>
                    <a:gd name="T80" fmla="*/ 122 w 270"/>
                    <a:gd name="T81" fmla="*/ 18 h 218"/>
                    <a:gd name="T82" fmla="*/ 116 w 270"/>
                    <a:gd name="T83" fmla="*/ 18 h 218"/>
                    <a:gd name="T84" fmla="*/ 86 w 270"/>
                    <a:gd name="T85" fmla="*/ 22 h 218"/>
                    <a:gd name="T86" fmla="*/ 62 w 270"/>
                    <a:gd name="T87" fmla="*/ 52 h 218"/>
                    <a:gd name="T88" fmla="*/ 50 w 270"/>
                    <a:gd name="T89" fmla="*/ 54 h 218"/>
                    <a:gd name="T90" fmla="*/ 26 w 270"/>
                    <a:gd name="T91" fmla="*/ 56 h 218"/>
                    <a:gd name="T92" fmla="*/ 12 w 270"/>
                    <a:gd name="T93" fmla="*/ 66 h 218"/>
                    <a:gd name="T94" fmla="*/ 8 w 270"/>
                    <a:gd name="T95" fmla="*/ 74 h 218"/>
                    <a:gd name="T96" fmla="*/ 16 w 270"/>
                    <a:gd name="T97" fmla="*/ 84 h 218"/>
                    <a:gd name="T98" fmla="*/ 22 w 270"/>
                    <a:gd name="T99" fmla="*/ 92 h 218"/>
                    <a:gd name="T100" fmla="*/ 14 w 270"/>
                    <a:gd name="T101" fmla="*/ 108 h 218"/>
                    <a:gd name="T102" fmla="*/ 4 w 270"/>
                    <a:gd name="T103" fmla="*/ 120 h 218"/>
                    <a:gd name="T104" fmla="*/ 0 w 270"/>
                    <a:gd name="T105" fmla="*/ 122 h 21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0"/>
                    <a:gd name="T160" fmla="*/ 0 h 218"/>
                    <a:gd name="T161" fmla="*/ 270 w 270"/>
                    <a:gd name="T162" fmla="*/ 218 h 21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0" h="218">
                      <a:moveTo>
                        <a:pt x="0" y="122"/>
                      </a:moveTo>
                      <a:lnTo>
                        <a:pt x="6" y="122"/>
                      </a:lnTo>
                      <a:lnTo>
                        <a:pt x="10" y="122"/>
                      </a:lnTo>
                      <a:lnTo>
                        <a:pt x="14" y="118"/>
                      </a:lnTo>
                      <a:lnTo>
                        <a:pt x="20" y="110"/>
                      </a:lnTo>
                      <a:lnTo>
                        <a:pt x="26" y="102"/>
                      </a:lnTo>
                      <a:lnTo>
                        <a:pt x="30" y="100"/>
                      </a:lnTo>
                      <a:lnTo>
                        <a:pt x="32" y="98"/>
                      </a:lnTo>
                      <a:lnTo>
                        <a:pt x="40" y="100"/>
                      </a:lnTo>
                      <a:lnTo>
                        <a:pt x="46" y="104"/>
                      </a:lnTo>
                      <a:lnTo>
                        <a:pt x="52" y="110"/>
                      </a:lnTo>
                      <a:lnTo>
                        <a:pt x="60" y="112"/>
                      </a:lnTo>
                      <a:lnTo>
                        <a:pt x="66" y="118"/>
                      </a:lnTo>
                      <a:lnTo>
                        <a:pt x="98" y="192"/>
                      </a:lnTo>
                      <a:lnTo>
                        <a:pt x="106" y="194"/>
                      </a:lnTo>
                      <a:lnTo>
                        <a:pt x="112" y="196"/>
                      </a:lnTo>
                      <a:lnTo>
                        <a:pt x="118" y="200"/>
                      </a:lnTo>
                      <a:lnTo>
                        <a:pt x="122" y="206"/>
                      </a:lnTo>
                      <a:lnTo>
                        <a:pt x="130" y="214"/>
                      </a:lnTo>
                      <a:lnTo>
                        <a:pt x="134" y="218"/>
                      </a:lnTo>
                      <a:lnTo>
                        <a:pt x="138" y="218"/>
                      </a:lnTo>
                      <a:lnTo>
                        <a:pt x="146" y="218"/>
                      </a:lnTo>
                      <a:lnTo>
                        <a:pt x="148" y="216"/>
                      </a:lnTo>
                      <a:lnTo>
                        <a:pt x="152" y="216"/>
                      </a:lnTo>
                      <a:lnTo>
                        <a:pt x="162" y="216"/>
                      </a:lnTo>
                      <a:lnTo>
                        <a:pt x="168" y="212"/>
                      </a:lnTo>
                      <a:lnTo>
                        <a:pt x="174" y="206"/>
                      </a:lnTo>
                      <a:lnTo>
                        <a:pt x="180" y="200"/>
                      </a:lnTo>
                      <a:lnTo>
                        <a:pt x="186" y="194"/>
                      </a:lnTo>
                      <a:lnTo>
                        <a:pt x="192" y="190"/>
                      </a:lnTo>
                      <a:lnTo>
                        <a:pt x="198" y="184"/>
                      </a:lnTo>
                      <a:lnTo>
                        <a:pt x="210" y="170"/>
                      </a:lnTo>
                      <a:lnTo>
                        <a:pt x="230" y="140"/>
                      </a:lnTo>
                      <a:lnTo>
                        <a:pt x="232" y="136"/>
                      </a:lnTo>
                      <a:lnTo>
                        <a:pt x="232" y="132"/>
                      </a:lnTo>
                      <a:lnTo>
                        <a:pt x="234" y="128"/>
                      </a:lnTo>
                      <a:lnTo>
                        <a:pt x="236" y="124"/>
                      </a:lnTo>
                      <a:lnTo>
                        <a:pt x="244" y="120"/>
                      </a:lnTo>
                      <a:lnTo>
                        <a:pt x="248" y="118"/>
                      </a:lnTo>
                      <a:lnTo>
                        <a:pt x="252" y="112"/>
                      </a:lnTo>
                      <a:lnTo>
                        <a:pt x="254" y="108"/>
                      </a:lnTo>
                      <a:lnTo>
                        <a:pt x="256" y="104"/>
                      </a:lnTo>
                      <a:lnTo>
                        <a:pt x="256" y="100"/>
                      </a:lnTo>
                      <a:lnTo>
                        <a:pt x="260" y="96"/>
                      </a:lnTo>
                      <a:lnTo>
                        <a:pt x="260" y="94"/>
                      </a:lnTo>
                      <a:lnTo>
                        <a:pt x="262" y="90"/>
                      </a:lnTo>
                      <a:lnTo>
                        <a:pt x="270" y="86"/>
                      </a:lnTo>
                      <a:lnTo>
                        <a:pt x="270" y="80"/>
                      </a:lnTo>
                      <a:lnTo>
                        <a:pt x="250" y="84"/>
                      </a:lnTo>
                      <a:lnTo>
                        <a:pt x="228" y="86"/>
                      </a:lnTo>
                      <a:lnTo>
                        <a:pt x="222" y="86"/>
                      </a:lnTo>
                      <a:lnTo>
                        <a:pt x="218" y="84"/>
                      </a:lnTo>
                      <a:lnTo>
                        <a:pt x="210" y="78"/>
                      </a:lnTo>
                      <a:lnTo>
                        <a:pt x="204" y="70"/>
                      </a:lnTo>
                      <a:lnTo>
                        <a:pt x="198" y="64"/>
                      </a:lnTo>
                      <a:lnTo>
                        <a:pt x="192" y="64"/>
                      </a:lnTo>
                      <a:lnTo>
                        <a:pt x="190" y="64"/>
                      </a:lnTo>
                      <a:lnTo>
                        <a:pt x="188" y="62"/>
                      </a:lnTo>
                      <a:lnTo>
                        <a:pt x="186" y="56"/>
                      </a:lnTo>
                      <a:lnTo>
                        <a:pt x="186" y="48"/>
                      </a:lnTo>
                      <a:lnTo>
                        <a:pt x="178" y="50"/>
                      </a:lnTo>
                      <a:lnTo>
                        <a:pt x="174" y="52"/>
                      </a:lnTo>
                      <a:lnTo>
                        <a:pt x="170" y="54"/>
                      </a:lnTo>
                      <a:lnTo>
                        <a:pt x="166" y="52"/>
                      </a:lnTo>
                      <a:lnTo>
                        <a:pt x="168" y="48"/>
                      </a:lnTo>
                      <a:lnTo>
                        <a:pt x="174" y="42"/>
                      </a:lnTo>
                      <a:lnTo>
                        <a:pt x="172" y="36"/>
                      </a:lnTo>
                      <a:lnTo>
                        <a:pt x="170" y="30"/>
                      </a:lnTo>
                      <a:lnTo>
                        <a:pt x="170" y="16"/>
                      </a:lnTo>
                      <a:lnTo>
                        <a:pt x="170" y="0"/>
                      </a:lnTo>
                      <a:lnTo>
                        <a:pt x="162" y="0"/>
                      </a:lnTo>
                      <a:lnTo>
                        <a:pt x="158" y="4"/>
                      </a:lnTo>
                      <a:lnTo>
                        <a:pt x="152" y="6"/>
                      </a:lnTo>
                      <a:lnTo>
                        <a:pt x="146" y="8"/>
                      </a:lnTo>
                      <a:lnTo>
                        <a:pt x="142" y="12"/>
                      </a:lnTo>
                      <a:lnTo>
                        <a:pt x="140" y="16"/>
                      </a:lnTo>
                      <a:lnTo>
                        <a:pt x="140" y="20"/>
                      </a:lnTo>
                      <a:lnTo>
                        <a:pt x="138" y="24"/>
                      </a:lnTo>
                      <a:lnTo>
                        <a:pt x="132" y="26"/>
                      </a:lnTo>
                      <a:lnTo>
                        <a:pt x="128" y="26"/>
                      </a:lnTo>
                      <a:lnTo>
                        <a:pt x="126" y="22"/>
                      </a:lnTo>
                      <a:lnTo>
                        <a:pt x="122" y="18"/>
                      </a:lnTo>
                      <a:lnTo>
                        <a:pt x="118" y="16"/>
                      </a:lnTo>
                      <a:lnTo>
                        <a:pt x="116" y="18"/>
                      </a:lnTo>
                      <a:lnTo>
                        <a:pt x="116" y="20"/>
                      </a:lnTo>
                      <a:lnTo>
                        <a:pt x="86" y="22"/>
                      </a:lnTo>
                      <a:lnTo>
                        <a:pt x="70" y="44"/>
                      </a:lnTo>
                      <a:lnTo>
                        <a:pt x="62" y="52"/>
                      </a:lnTo>
                      <a:lnTo>
                        <a:pt x="56" y="54"/>
                      </a:lnTo>
                      <a:lnTo>
                        <a:pt x="50" y="54"/>
                      </a:lnTo>
                      <a:lnTo>
                        <a:pt x="34" y="54"/>
                      </a:lnTo>
                      <a:lnTo>
                        <a:pt x="26" y="56"/>
                      </a:lnTo>
                      <a:lnTo>
                        <a:pt x="18" y="60"/>
                      </a:lnTo>
                      <a:lnTo>
                        <a:pt x="12" y="66"/>
                      </a:lnTo>
                      <a:lnTo>
                        <a:pt x="10" y="70"/>
                      </a:lnTo>
                      <a:lnTo>
                        <a:pt x="8" y="74"/>
                      </a:lnTo>
                      <a:lnTo>
                        <a:pt x="10" y="80"/>
                      </a:lnTo>
                      <a:lnTo>
                        <a:pt x="16" y="84"/>
                      </a:lnTo>
                      <a:lnTo>
                        <a:pt x="20" y="88"/>
                      </a:lnTo>
                      <a:lnTo>
                        <a:pt x="22" y="92"/>
                      </a:lnTo>
                      <a:lnTo>
                        <a:pt x="20" y="98"/>
                      </a:lnTo>
                      <a:lnTo>
                        <a:pt x="14" y="108"/>
                      </a:lnTo>
                      <a:lnTo>
                        <a:pt x="8" y="116"/>
                      </a:lnTo>
                      <a:lnTo>
                        <a:pt x="4" y="120"/>
                      </a:lnTo>
                      <a:lnTo>
                        <a:pt x="2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" name="Freeform 130">
                  <a:extLst>
                    <a:ext uri="{FF2B5EF4-FFF2-40B4-BE49-F238E27FC236}">
                      <a16:creationId xmlns:a16="http://schemas.microsoft.com/office/drawing/2014/main" id="{6EF4A0E7-A780-EC30-9848-7FC75DC75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2304"/>
                  <a:ext cx="204" cy="238"/>
                </a:xfrm>
                <a:custGeom>
                  <a:avLst/>
                  <a:gdLst>
                    <a:gd name="T0" fmla="*/ 44 w 204"/>
                    <a:gd name="T1" fmla="*/ 56 h 238"/>
                    <a:gd name="T2" fmla="*/ 46 w 204"/>
                    <a:gd name="T3" fmla="*/ 48 h 238"/>
                    <a:gd name="T4" fmla="*/ 60 w 204"/>
                    <a:gd name="T5" fmla="*/ 44 h 238"/>
                    <a:gd name="T6" fmla="*/ 84 w 204"/>
                    <a:gd name="T7" fmla="*/ 38 h 238"/>
                    <a:gd name="T8" fmla="*/ 104 w 204"/>
                    <a:gd name="T9" fmla="*/ 32 h 238"/>
                    <a:gd name="T10" fmla="*/ 118 w 204"/>
                    <a:gd name="T11" fmla="*/ 30 h 238"/>
                    <a:gd name="T12" fmla="*/ 126 w 204"/>
                    <a:gd name="T13" fmla="*/ 24 h 238"/>
                    <a:gd name="T14" fmla="*/ 134 w 204"/>
                    <a:gd name="T15" fmla="*/ 10 h 238"/>
                    <a:gd name="T16" fmla="*/ 146 w 204"/>
                    <a:gd name="T17" fmla="*/ 8 h 238"/>
                    <a:gd name="T18" fmla="*/ 152 w 204"/>
                    <a:gd name="T19" fmla="*/ 12 h 238"/>
                    <a:gd name="T20" fmla="*/ 160 w 204"/>
                    <a:gd name="T21" fmla="*/ 8 h 238"/>
                    <a:gd name="T22" fmla="*/ 168 w 204"/>
                    <a:gd name="T23" fmla="*/ 2 h 238"/>
                    <a:gd name="T24" fmla="*/ 186 w 204"/>
                    <a:gd name="T25" fmla="*/ 8 h 238"/>
                    <a:gd name="T26" fmla="*/ 180 w 204"/>
                    <a:gd name="T27" fmla="*/ 14 h 238"/>
                    <a:gd name="T28" fmla="*/ 176 w 204"/>
                    <a:gd name="T29" fmla="*/ 20 h 238"/>
                    <a:gd name="T30" fmla="*/ 204 w 204"/>
                    <a:gd name="T31" fmla="*/ 12 h 238"/>
                    <a:gd name="T32" fmla="*/ 200 w 204"/>
                    <a:gd name="T33" fmla="*/ 20 h 238"/>
                    <a:gd name="T34" fmla="*/ 192 w 204"/>
                    <a:gd name="T35" fmla="*/ 24 h 238"/>
                    <a:gd name="T36" fmla="*/ 186 w 204"/>
                    <a:gd name="T37" fmla="*/ 34 h 238"/>
                    <a:gd name="T38" fmla="*/ 160 w 204"/>
                    <a:gd name="T39" fmla="*/ 64 h 238"/>
                    <a:gd name="T40" fmla="*/ 138 w 204"/>
                    <a:gd name="T41" fmla="*/ 94 h 238"/>
                    <a:gd name="T42" fmla="*/ 132 w 204"/>
                    <a:gd name="T43" fmla="*/ 96 h 238"/>
                    <a:gd name="T44" fmla="*/ 114 w 204"/>
                    <a:gd name="T45" fmla="*/ 114 h 238"/>
                    <a:gd name="T46" fmla="*/ 114 w 204"/>
                    <a:gd name="T47" fmla="*/ 124 h 238"/>
                    <a:gd name="T48" fmla="*/ 110 w 204"/>
                    <a:gd name="T49" fmla="*/ 132 h 238"/>
                    <a:gd name="T50" fmla="*/ 98 w 204"/>
                    <a:gd name="T51" fmla="*/ 134 h 238"/>
                    <a:gd name="T52" fmla="*/ 94 w 204"/>
                    <a:gd name="T53" fmla="*/ 128 h 238"/>
                    <a:gd name="T54" fmla="*/ 88 w 204"/>
                    <a:gd name="T55" fmla="*/ 128 h 238"/>
                    <a:gd name="T56" fmla="*/ 92 w 204"/>
                    <a:gd name="T57" fmla="*/ 136 h 238"/>
                    <a:gd name="T58" fmla="*/ 80 w 204"/>
                    <a:gd name="T59" fmla="*/ 142 h 238"/>
                    <a:gd name="T60" fmla="*/ 80 w 204"/>
                    <a:gd name="T61" fmla="*/ 150 h 238"/>
                    <a:gd name="T62" fmla="*/ 84 w 204"/>
                    <a:gd name="T63" fmla="*/ 156 h 238"/>
                    <a:gd name="T64" fmla="*/ 84 w 204"/>
                    <a:gd name="T65" fmla="*/ 168 h 238"/>
                    <a:gd name="T66" fmla="*/ 72 w 204"/>
                    <a:gd name="T67" fmla="*/ 194 h 238"/>
                    <a:gd name="T68" fmla="*/ 68 w 204"/>
                    <a:gd name="T69" fmla="*/ 212 h 238"/>
                    <a:gd name="T70" fmla="*/ 60 w 204"/>
                    <a:gd name="T71" fmla="*/ 214 h 238"/>
                    <a:gd name="T72" fmla="*/ 60 w 204"/>
                    <a:gd name="T73" fmla="*/ 220 h 238"/>
                    <a:gd name="T74" fmla="*/ 58 w 204"/>
                    <a:gd name="T75" fmla="*/ 232 h 238"/>
                    <a:gd name="T76" fmla="*/ 48 w 204"/>
                    <a:gd name="T77" fmla="*/ 238 h 238"/>
                    <a:gd name="T78" fmla="*/ 38 w 204"/>
                    <a:gd name="T79" fmla="*/ 232 h 238"/>
                    <a:gd name="T80" fmla="*/ 26 w 204"/>
                    <a:gd name="T81" fmla="*/ 226 h 238"/>
                    <a:gd name="T82" fmla="*/ 20 w 204"/>
                    <a:gd name="T83" fmla="*/ 230 h 238"/>
                    <a:gd name="T84" fmla="*/ 10 w 204"/>
                    <a:gd name="T85" fmla="*/ 216 h 238"/>
                    <a:gd name="T86" fmla="*/ 4 w 204"/>
                    <a:gd name="T87" fmla="*/ 190 h 238"/>
                    <a:gd name="T88" fmla="*/ 8 w 204"/>
                    <a:gd name="T89" fmla="*/ 176 h 238"/>
                    <a:gd name="T90" fmla="*/ 4 w 204"/>
                    <a:gd name="T91" fmla="*/ 174 h 238"/>
                    <a:gd name="T92" fmla="*/ 12 w 204"/>
                    <a:gd name="T93" fmla="*/ 158 h 238"/>
                    <a:gd name="T94" fmla="*/ 32 w 204"/>
                    <a:gd name="T95" fmla="*/ 124 h 238"/>
                    <a:gd name="T96" fmla="*/ 44 w 204"/>
                    <a:gd name="T97" fmla="*/ 110 h 238"/>
                    <a:gd name="T98" fmla="*/ 52 w 204"/>
                    <a:gd name="T99" fmla="*/ 100 h 238"/>
                    <a:gd name="T100" fmla="*/ 56 w 204"/>
                    <a:gd name="T101" fmla="*/ 104 h 238"/>
                    <a:gd name="T102" fmla="*/ 62 w 204"/>
                    <a:gd name="T103" fmla="*/ 104 h 238"/>
                    <a:gd name="T104" fmla="*/ 68 w 204"/>
                    <a:gd name="T105" fmla="*/ 94 h 238"/>
                    <a:gd name="T106" fmla="*/ 98 w 204"/>
                    <a:gd name="T107" fmla="*/ 66 h 238"/>
                    <a:gd name="T108" fmla="*/ 84 w 204"/>
                    <a:gd name="T109" fmla="*/ 72 h 238"/>
                    <a:gd name="T110" fmla="*/ 56 w 204"/>
                    <a:gd name="T111" fmla="*/ 84 h 238"/>
                    <a:gd name="T112" fmla="*/ 48 w 204"/>
                    <a:gd name="T113" fmla="*/ 90 h 238"/>
                    <a:gd name="T114" fmla="*/ 34 w 204"/>
                    <a:gd name="T115" fmla="*/ 102 h 238"/>
                    <a:gd name="T116" fmla="*/ 24 w 204"/>
                    <a:gd name="T117" fmla="*/ 106 h 238"/>
                    <a:gd name="T118" fmla="*/ 32 w 204"/>
                    <a:gd name="T119" fmla="*/ 82 h 238"/>
                    <a:gd name="T120" fmla="*/ 42 w 204"/>
                    <a:gd name="T121" fmla="*/ 60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238"/>
                    <a:gd name="T185" fmla="*/ 204 w 204"/>
                    <a:gd name="T186" fmla="*/ 238 h 2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238">
                      <a:moveTo>
                        <a:pt x="42" y="60"/>
                      </a:moveTo>
                      <a:lnTo>
                        <a:pt x="44" y="56"/>
                      </a:lnTo>
                      <a:lnTo>
                        <a:pt x="46" y="52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60" y="44"/>
                      </a:lnTo>
                      <a:lnTo>
                        <a:pt x="72" y="42"/>
                      </a:lnTo>
                      <a:lnTo>
                        <a:pt x="84" y="38"/>
                      </a:lnTo>
                      <a:lnTo>
                        <a:pt x="94" y="34"/>
                      </a:lnTo>
                      <a:lnTo>
                        <a:pt x="104" y="32"/>
                      </a:lnTo>
                      <a:lnTo>
                        <a:pt x="112" y="32"/>
                      </a:lnTo>
                      <a:lnTo>
                        <a:pt x="118" y="30"/>
                      </a:lnTo>
                      <a:lnTo>
                        <a:pt x="124" y="28"/>
                      </a:lnTo>
                      <a:lnTo>
                        <a:pt x="126" y="24"/>
                      </a:lnTo>
                      <a:lnTo>
                        <a:pt x="130" y="20"/>
                      </a:lnTo>
                      <a:lnTo>
                        <a:pt x="134" y="10"/>
                      </a:lnTo>
                      <a:lnTo>
                        <a:pt x="140" y="0"/>
                      </a:lnTo>
                      <a:lnTo>
                        <a:pt x="146" y="8"/>
                      </a:lnTo>
                      <a:lnTo>
                        <a:pt x="148" y="10"/>
                      </a:lnTo>
                      <a:lnTo>
                        <a:pt x="152" y="12"/>
                      </a:lnTo>
                      <a:lnTo>
                        <a:pt x="156" y="10"/>
                      </a:lnTo>
                      <a:lnTo>
                        <a:pt x="160" y="8"/>
                      </a:lnTo>
                      <a:lnTo>
                        <a:pt x="162" y="4"/>
                      </a:lnTo>
                      <a:lnTo>
                        <a:pt x="168" y="2"/>
                      </a:lnTo>
                      <a:lnTo>
                        <a:pt x="176" y="6"/>
                      </a:lnTo>
                      <a:lnTo>
                        <a:pt x="186" y="8"/>
                      </a:lnTo>
                      <a:lnTo>
                        <a:pt x="184" y="12"/>
                      </a:lnTo>
                      <a:lnTo>
                        <a:pt x="180" y="14"/>
                      </a:lnTo>
                      <a:lnTo>
                        <a:pt x="178" y="16"/>
                      </a:lnTo>
                      <a:lnTo>
                        <a:pt x="176" y="20"/>
                      </a:lnTo>
                      <a:lnTo>
                        <a:pt x="188" y="16"/>
                      </a:lnTo>
                      <a:lnTo>
                        <a:pt x="204" y="12"/>
                      </a:lnTo>
                      <a:lnTo>
                        <a:pt x="202" y="16"/>
                      </a:lnTo>
                      <a:lnTo>
                        <a:pt x="200" y="20"/>
                      </a:lnTo>
                      <a:lnTo>
                        <a:pt x="196" y="22"/>
                      </a:lnTo>
                      <a:lnTo>
                        <a:pt x="192" y="24"/>
                      </a:lnTo>
                      <a:lnTo>
                        <a:pt x="190" y="28"/>
                      </a:lnTo>
                      <a:lnTo>
                        <a:pt x="186" y="34"/>
                      </a:lnTo>
                      <a:lnTo>
                        <a:pt x="178" y="46"/>
                      </a:lnTo>
                      <a:lnTo>
                        <a:pt x="160" y="64"/>
                      </a:lnTo>
                      <a:lnTo>
                        <a:pt x="146" y="84"/>
                      </a:lnTo>
                      <a:lnTo>
                        <a:pt x="138" y="94"/>
                      </a:lnTo>
                      <a:lnTo>
                        <a:pt x="134" y="96"/>
                      </a:lnTo>
                      <a:lnTo>
                        <a:pt x="132" y="96"/>
                      </a:lnTo>
                      <a:lnTo>
                        <a:pt x="120" y="108"/>
                      </a:lnTo>
                      <a:lnTo>
                        <a:pt x="114" y="114"/>
                      </a:lnTo>
                      <a:lnTo>
                        <a:pt x="112" y="120"/>
                      </a:lnTo>
                      <a:lnTo>
                        <a:pt x="114" y="124"/>
                      </a:lnTo>
                      <a:lnTo>
                        <a:pt x="116" y="128"/>
                      </a:lnTo>
                      <a:lnTo>
                        <a:pt x="110" y="132"/>
                      </a:lnTo>
                      <a:lnTo>
                        <a:pt x="104" y="134"/>
                      </a:lnTo>
                      <a:lnTo>
                        <a:pt x="98" y="134"/>
                      </a:lnTo>
                      <a:lnTo>
                        <a:pt x="96" y="130"/>
                      </a:lnTo>
                      <a:lnTo>
                        <a:pt x="94" y="128"/>
                      </a:lnTo>
                      <a:lnTo>
                        <a:pt x="92" y="128"/>
                      </a:lnTo>
                      <a:lnTo>
                        <a:pt x="88" y="128"/>
                      </a:lnTo>
                      <a:lnTo>
                        <a:pt x="88" y="132"/>
                      </a:lnTo>
                      <a:lnTo>
                        <a:pt x="92" y="136"/>
                      </a:lnTo>
                      <a:lnTo>
                        <a:pt x="84" y="140"/>
                      </a:lnTo>
                      <a:lnTo>
                        <a:pt x="80" y="142"/>
                      </a:lnTo>
                      <a:lnTo>
                        <a:pt x="80" y="146"/>
                      </a:lnTo>
                      <a:lnTo>
                        <a:pt x="80" y="150"/>
                      </a:lnTo>
                      <a:lnTo>
                        <a:pt x="82" y="152"/>
                      </a:lnTo>
                      <a:lnTo>
                        <a:pt x="84" y="156"/>
                      </a:lnTo>
                      <a:lnTo>
                        <a:pt x="86" y="160"/>
                      </a:lnTo>
                      <a:lnTo>
                        <a:pt x="84" y="168"/>
                      </a:lnTo>
                      <a:lnTo>
                        <a:pt x="80" y="174"/>
                      </a:lnTo>
                      <a:lnTo>
                        <a:pt x="72" y="194"/>
                      </a:lnTo>
                      <a:lnTo>
                        <a:pt x="70" y="202"/>
                      </a:lnTo>
                      <a:lnTo>
                        <a:pt x="68" y="212"/>
                      </a:lnTo>
                      <a:lnTo>
                        <a:pt x="62" y="214"/>
                      </a:lnTo>
                      <a:lnTo>
                        <a:pt x="60" y="214"/>
                      </a:lnTo>
                      <a:lnTo>
                        <a:pt x="60" y="216"/>
                      </a:lnTo>
                      <a:lnTo>
                        <a:pt x="60" y="220"/>
                      </a:lnTo>
                      <a:lnTo>
                        <a:pt x="62" y="220"/>
                      </a:lnTo>
                      <a:lnTo>
                        <a:pt x="58" y="232"/>
                      </a:lnTo>
                      <a:lnTo>
                        <a:pt x="52" y="236"/>
                      </a:lnTo>
                      <a:lnTo>
                        <a:pt x="48" y="238"/>
                      </a:lnTo>
                      <a:lnTo>
                        <a:pt x="42" y="236"/>
                      </a:lnTo>
                      <a:lnTo>
                        <a:pt x="38" y="232"/>
                      </a:lnTo>
                      <a:lnTo>
                        <a:pt x="32" y="228"/>
                      </a:lnTo>
                      <a:lnTo>
                        <a:pt x="26" y="226"/>
                      </a:lnTo>
                      <a:lnTo>
                        <a:pt x="24" y="232"/>
                      </a:lnTo>
                      <a:lnTo>
                        <a:pt x="20" y="230"/>
                      </a:lnTo>
                      <a:lnTo>
                        <a:pt x="16" y="228"/>
                      </a:lnTo>
                      <a:lnTo>
                        <a:pt x="10" y="216"/>
                      </a:lnTo>
                      <a:lnTo>
                        <a:pt x="6" y="202"/>
                      </a:lnTo>
                      <a:lnTo>
                        <a:pt x="4" y="190"/>
                      </a:lnTo>
                      <a:lnTo>
                        <a:pt x="6" y="182"/>
                      </a:lnTo>
                      <a:lnTo>
                        <a:pt x="8" y="176"/>
                      </a:lnTo>
                      <a:lnTo>
                        <a:pt x="12" y="166"/>
                      </a:lnTo>
                      <a:lnTo>
                        <a:pt x="4" y="174"/>
                      </a:lnTo>
                      <a:lnTo>
                        <a:pt x="0" y="182"/>
                      </a:lnTo>
                      <a:lnTo>
                        <a:pt x="12" y="158"/>
                      </a:lnTo>
                      <a:lnTo>
                        <a:pt x="26" y="132"/>
                      </a:lnTo>
                      <a:lnTo>
                        <a:pt x="32" y="124"/>
                      </a:lnTo>
                      <a:lnTo>
                        <a:pt x="38" y="118"/>
                      </a:lnTo>
                      <a:lnTo>
                        <a:pt x="44" y="110"/>
                      </a:lnTo>
                      <a:lnTo>
                        <a:pt x="48" y="98"/>
                      </a:lnTo>
                      <a:lnTo>
                        <a:pt x="52" y="100"/>
                      </a:lnTo>
                      <a:lnTo>
                        <a:pt x="54" y="102"/>
                      </a:lnTo>
                      <a:lnTo>
                        <a:pt x="56" y="104"/>
                      </a:lnTo>
                      <a:lnTo>
                        <a:pt x="60" y="104"/>
                      </a:lnTo>
                      <a:lnTo>
                        <a:pt x="62" y="104"/>
                      </a:lnTo>
                      <a:lnTo>
                        <a:pt x="64" y="100"/>
                      </a:lnTo>
                      <a:lnTo>
                        <a:pt x="68" y="94"/>
                      </a:lnTo>
                      <a:lnTo>
                        <a:pt x="82" y="80"/>
                      </a:lnTo>
                      <a:lnTo>
                        <a:pt x="98" y="66"/>
                      </a:lnTo>
                      <a:lnTo>
                        <a:pt x="88" y="66"/>
                      </a:lnTo>
                      <a:lnTo>
                        <a:pt x="84" y="72"/>
                      </a:lnTo>
                      <a:lnTo>
                        <a:pt x="76" y="78"/>
                      </a:lnTo>
                      <a:lnTo>
                        <a:pt x="56" y="84"/>
                      </a:lnTo>
                      <a:lnTo>
                        <a:pt x="52" y="86"/>
                      </a:lnTo>
                      <a:lnTo>
                        <a:pt x="48" y="90"/>
                      </a:lnTo>
                      <a:lnTo>
                        <a:pt x="40" y="96"/>
                      </a:lnTo>
                      <a:lnTo>
                        <a:pt x="34" y="102"/>
                      </a:lnTo>
                      <a:lnTo>
                        <a:pt x="30" y="104"/>
                      </a:lnTo>
                      <a:lnTo>
                        <a:pt x="24" y="106"/>
                      </a:lnTo>
                      <a:lnTo>
                        <a:pt x="26" y="94"/>
                      </a:lnTo>
                      <a:lnTo>
                        <a:pt x="32" y="82"/>
                      </a:lnTo>
                      <a:lnTo>
                        <a:pt x="38" y="70"/>
                      </a:lnTo>
                      <a:lnTo>
                        <a:pt x="42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2" name="Freeform 131">
                  <a:extLst>
                    <a:ext uri="{FF2B5EF4-FFF2-40B4-BE49-F238E27FC236}">
                      <a16:creationId xmlns:a16="http://schemas.microsoft.com/office/drawing/2014/main" id="{290A4CC8-FB3B-C3B5-97BA-E9B97C984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2198"/>
                  <a:ext cx="80" cy="110"/>
                </a:xfrm>
                <a:custGeom>
                  <a:avLst/>
                  <a:gdLst>
                    <a:gd name="T0" fmla="*/ 36 w 80"/>
                    <a:gd name="T1" fmla="*/ 104 h 110"/>
                    <a:gd name="T2" fmla="*/ 28 w 80"/>
                    <a:gd name="T3" fmla="*/ 110 h 110"/>
                    <a:gd name="T4" fmla="*/ 16 w 80"/>
                    <a:gd name="T5" fmla="*/ 106 h 110"/>
                    <a:gd name="T6" fmla="*/ 8 w 80"/>
                    <a:gd name="T7" fmla="*/ 98 h 110"/>
                    <a:gd name="T8" fmla="*/ 0 w 80"/>
                    <a:gd name="T9" fmla="*/ 76 h 110"/>
                    <a:gd name="T10" fmla="*/ 2 w 80"/>
                    <a:gd name="T11" fmla="*/ 64 h 110"/>
                    <a:gd name="T12" fmla="*/ 12 w 80"/>
                    <a:gd name="T13" fmla="*/ 0 h 110"/>
                    <a:gd name="T14" fmla="*/ 20 w 80"/>
                    <a:gd name="T15" fmla="*/ 8 h 110"/>
                    <a:gd name="T16" fmla="*/ 28 w 80"/>
                    <a:gd name="T17" fmla="*/ 24 h 110"/>
                    <a:gd name="T18" fmla="*/ 32 w 80"/>
                    <a:gd name="T19" fmla="*/ 50 h 110"/>
                    <a:gd name="T20" fmla="*/ 38 w 80"/>
                    <a:gd name="T21" fmla="*/ 48 h 110"/>
                    <a:gd name="T22" fmla="*/ 40 w 80"/>
                    <a:gd name="T23" fmla="*/ 46 h 110"/>
                    <a:gd name="T24" fmla="*/ 48 w 80"/>
                    <a:gd name="T25" fmla="*/ 50 h 110"/>
                    <a:gd name="T26" fmla="*/ 46 w 80"/>
                    <a:gd name="T27" fmla="*/ 54 h 110"/>
                    <a:gd name="T28" fmla="*/ 52 w 80"/>
                    <a:gd name="T29" fmla="*/ 46 h 110"/>
                    <a:gd name="T30" fmla="*/ 56 w 80"/>
                    <a:gd name="T31" fmla="*/ 40 h 110"/>
                    <a:gd name="T32" fmla="*/ 68 w 80"/>
                    <a:gd name="T33" fmla="*/ 40 h 110"/>
                    <a:gd name="T34" fmla="*/ 80 w 80"/>
                    <a:gd name="T35" fmla="*/ 44 h 110"/>
                    <a:gd name="T36" fmla="*/ 74 w 80"/>
                    <a:gd name="T37" fmla="*/ 54 h 110"/>
                    <a:gd name="T38" fmla="*/ 68 w 80"/>
                    <a:gd name="T39" fmla="*/ 62 h 110"/>
                    <a:gd name="T40" fmla="*/ 70 w 80"/>
                    <a:gd name="T41" fmla="*/ 76 h 110"/>
                    <a:gd name="T42" fmla="*/ 58 w 80"/>
                    <a:gd name="T43" fmla="*/ 94 h 110"/>
                    <a:gd name="T44" fmla="*/ 50 w 80"/>
                    <a:gd name="T45" fmla="*/ 96 h 110"/>
                    <a:gd name="T46" fmla="*/ 46 w 80"/>
                    <a:gd name="T47" fmla="*/ 94 h 110"/>
                    <a:gd name="T48" fmla="*/ 48 w 80"/>
                    <a:gd name="T49" fmla="*/ 78 h 110"/>
                    <a:gd name="T50" fmla="*/ 50 w 80"/>
                    <a:gd name="T51" fmla="*/ 68 h 110"/>
                    <a:gd name="T52" fmla="*/ 50 w 80"/>
                    <a:gd name="T53" fmla="*/ 60 h 110"/>
                    <a:gd name="T54" fmla="*/ 44 w 80"/>
                    <a:gd name="T55" fmla="*/ 68 h 110"/>
                    <a:gd name="T56" fmla="*/ 38 w 80"/>
                    <a:gd name="T57" fmla="*/ 74 h 110"/>
                    <a:gd name="T58" fmla="*/ 34 w 80"/>
                    <a:gd name="T59" fmla="*/ 70 h 110"/>
                    <a:gd name="T60" fmla="*/ 36 w 80"/>
                    <a:gd name="T61" fmla="*/ 64 h 110"/>
                    <a:gd name="T62" fmla="*/ 40 w 80"/>
                    <a:gd name="T63" fmla="*/ 56 h 110"/>
                    <a:gd name="T64" fmla="*/ 30 w 80"/>
                    <a:gd name="T65" fmla="*/ 66 h 110"/>
                    <a:gd name="T66" fmla="*/ 30 w 80"/>
                    <a:gd name="T67" fmla="*/ 72 h 110"/>
                    <a:gd name="T68" fmla="*/ 32 w 80"/>
                    <a:gd name="T69" fmla="*/ 84 h 110"/>
                    <a:gd name="T70" fmla="*/ 30 w 80"/>
                    <a:gd name="T71" fmla="*/ 90 h 110"/>
                    <a:gd name="T72" fmla="*/ 28 w 80"/>
                    <a:gd name="T73" fmla="*/ 94 h 110"/>
                    <a:gd name="T74" fmla="*/ 34 w 80"/>
                    <a:gd name="T75" fmla="*/ 96 h 110"/>
                    <a:gd name="T76" fmla="*/ 40 w 80"/>
                    <a:gd name="T77" fmla="*/ 88 h 110"/>
                    <a:gd name="T78" fmla="*/ 44 w 80"/>
                    <a:gd name="T79" fmla="*/ 96 h 1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0"/>
                    <a:gd name="T121" fmla="*/ 0 h 110"/>
                    <a:gd name="T122" fmla="*/ 80 w 80"/>
                    <a:gd name="T123" fmla="*/ 110 h 11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0" h="110">
                      <a:moveTo>
                        <a:pt x="42" y="98"/>
                      </a:moveTo>
                      <a:lnTo>
                        <a:pt x="36" y="104"/>
                      </a:lnTo>
                      <a:lnTo>
                        <a:pt x="32" y="108"/>
                      </a:lnTo>
                      <a:lnTo>
                        <a:pt x="28" y="110"/>
                      </a:lnTo>
                      <a:lnTo>
                        <a:pt x="22" y="108"/>
                      </a:lnTo>
                      <a:lnTo>
                        <a:pt x="16" y="106"/>
                      </a:lnTo>
                      <a:lnTo>
                        <a:pt x="12" y="104"/>
                      </a:lnTo>
                      <a:lnTo>
                        <a:pt x="8" y="98"/>
                      </a:lnTo>
                      <a:lnTo>
                        <a:pt x="2" y="88"/>
                      </a:lnTo>
                      <a:lnTo>
                        <a:pt x="0" y="76"/>
                      </a:lnTo>
                      <a:lnTo>
                        <a:pt x="0" y="70"/>
                      </a:lnTo>
                      <a:lnTo>
                        <a:pt x="2" y="64"/>
                      </a:lnTo>
                      <a:lnTo>
                        <a:pt x="2" y="8"/>
                      </a:lnTo>
                      <a:lnTo>
                        <a:pt x="12" y="0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24"/>
                      </a:lnTo>
                      <a:lnTo>
                        <a:pt x="32" y="38"/>
                      </a:lnTo>
                      <a:lnTo>
                        <a:pt x="32" y="50"/>
                      </a:lnTo>
                      <a:lnTo>
                        <a:pt x="36" y="50"/>
                      </a:lnTo>
                      <a:lnTo>
                        <a:pt x="38" y="48"/>
                      </a:lnTo>
                      <a:lnTo>
                        <a:pt x="38" y="46"/>
                      </a:lnTo>
                      <a:lnTo>
                        <a:pt x="40" y="46"/>
                      </a:lnTo>
                      <a:lnTo>
                        <a:pt x="44" y="48"/>
                      </a:lnTo>
                      <a:lnTo>
                        <a:pt x="48" y="50"/>
                      </a:lnTo>
                      <a:lnTo>
                        <a:pt x="46" y="50"/>
                      </a:lnTo>
                      <a:lnTo>
                        <a:pt x="46" y="54"/>
                      </a:lnTo>
                      <a:lnTo>
                        <a:pt x="52" y="54"/>
                      </a:lnTo>
                      <a:lnTo>
                        <a:pt x="52" y="46"/>
                      </a:lnTo>
                      <a:lnTo>
                        <a:pt x="52" y="42"/>
                      </a:lnTo>
                      <a:lnTo>
                        <a:pt x="56" y="40"/>
                      </a:lnTo>
                      <a:lnTo>
                        <a:pt x="64" y="38"/>
                      </a:lnTo>
                      <a:lnTo>
                        <a:pt x="68" y="40"/>
                      </a:lnTo>
                      <a:lnTo>
                        <a:pt x="72" y="40"/>
                      </a:lnTo>
                      <a:lnTo>
                        <a:pt x="80" y="44"/>
                      </a:lnTo>
                      <a:lnTo>
                        <a:pt x="78" y="50"/>
                      </a:lnTo>
                      <a:lnTo>
                        <a:pt x="74" y="54"/>
                      </a:lnTo>
                      <a:lnTo>
                        <a:pt x="70" y="58"/>
                      </a:lnTo>
                      <a:lnTo>
                        <a:pt x="68" y="62"/>
                      </a:lnTo>
                      <a:lnTo>
                        <a:pt x="72" y="68"/>
                      </a:lnTo>
                      <a:lnTo>
                        <a:pt x="70" y="76"/>
                      </a:lnTo>
                      <a:lnTo>
                        <a:pt x="64" y="86"/>
                      </a:lnTo>
                      <a:lnTo>
                        <a:pt x="58" y="94"/>
                      </a:lnTo>
                      <a:lnTo>
                        <a:pt x="54" y="96"/>
                      </a:lnTo>
                      <a:lnTo>
                        <a:pt x="50" y="96"/>
                      </a:lnTo>
                      <a:lnTo>
                        <a:pt x="48" y="96"/>
                      </a:lnTo>
                      <a:lnTo>
                        <a:pt x="46" y="94"/>
                      </a:lnTo>
                      <a:lnTo>
                        <a:pt x="46" y="86"/>
                      </a:lnTo>
                      <a:lnTo>
                        <a:pt x="48" y="78"/>
                      </a:lnTo>
                      <a:lnTo>
                        <a:pt x="50" y="74"/>
                      </a:lnTo>
                      <a:lnTo>
                        <a:pt x="50" y="68"/>
                      </a:lnTo>
                      <a:lnTo>
                        <a:pt x="52" y="64"/>
                      </a:lnTo>
                      <a:lnTo>
                        <a:pt x="50" y="60"/>
                      </a:ln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42" y="72"/>
                      </a:lnTo>
                      <a:lnTo>
                        <a:pt x="38" y="74"/>
                      </a:lnTo>
                      <a:lnTo>
                        <a:pt x="36" y="72"/>
                      </a:lnTo>
                      <a:lnTo>
                        <a:pt x="34" y="70"/>
                      </a:lnTo>
                      <a:lnTo>
                        <a:pt x="36" y="66"/>
                      </a:lnTo>
                      <a:lnTo>
                        <a:pt x="36" y="64"/>
                      </a:lnTo>
                      <a:lnTo>
                        <a:pt x="40" y="60"/>
                      </a:lnTo>
                      <a:lnTo>
                        <a:pt x="40" y="56"/>
                      </a:lnTo>
                      <a:lnTo>
                        <a:pt x="32" y="62"/>
                      </a:lnTo>
                      <a:lnTo>
                        <a:pt x="30" y="66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2" y="76"/>
                      </a:lnTo>
                      <a:lnTo>
                        <a:pt x="32" y="84"/>
                      </a:lnTo>
                      <a:lnTo>
                        <a:pt x="32" y="88"/>
                      </a:lnTo>
                      <a:lnTo>
                        <a:pt x="30" y="90"/>
                      </a:lnTo>
                      <a:lnTo>
                        <a:pt x="28" y="92"/>
                      </a:lnTo>
                      <a:lnTo>
                        <a:pt x="28" y="94"/>
                      </a:lnTo>
                      <a:lnTo>
                        <a:pt x="30" y="96"/>
                      </a:lnTo>
                      <a:lnTo>
                        <a:pt x="34" y="96"/>
                      </a:lnTo>
                      <a:lnTo>
                        <a:pt x="36" y="92"/>
                      </a:lnTo>
                      <a:lnTo>
                        <a:pt x="40" y="88"/>
                      </a:lnTo>
                      <a:lnTo>
                        <a:pt x="44" y="92"/>
                      </a:lnTo>
                      <a:lnTo>
                        <a:pt x="44" y="96"/>
                      </a:lnTo>
                      <a:lnTo>
                        <a:pt x="42" y="9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3" name="Freeform 132">
                  <a:extLst>
                    <a:ext uri="{FF2B5EF4-FFF2-40B4-BE49-F238E27FC236}">
                      <a16:creationId xmlns:a16="http://schemas.microsoft.com/office/drawing/2014/main" id="{E3D4E623-947E-E42E-51A6-7E761FB030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" y="2272"/>
                  <a:ext cx="114" cy="54"/>
                </a:xfrm>
                <a:custGeom>
                  <a:avLst/>
                  <a:gdLst>
                    <a:gd name="T0" fmla="*/ 20 w 114"/>
                    <a:gd name="T1" fmla="*/ 52 h 54"/>
                    <a:gd name="T2" fmla="*/ 20 w 114"/>
                    <a:gd name="T3" fmla="*/ 40 h 54"/>
                    <a:gd name="T4" fmla="*/ 12 w 114"/>
                    <a:gd name="T5" fmla="*/ 44 h 54"/>
                    <a:gd name="T6" fmla="*/ 4 w 114"/>
                    <a:gd name="T7" fmla="*/ 46 h 54"/>
                    <a:gd name="T8" fmla="*/ 2 w 114"/>
                    <a:gd name="T9" fmla="*/ 46 h 54"/>
                    <a:gd name="T10" fmla="*/ 2 w 114"/>
                    <a:gd name="T11" fmla="*/ 44 h 54"/>
                    <a:gd name="T12" fmla="*/ 0 w 114"/>
                    <a:gd name="T13" fmla="*/ 38 h 54"/>
                    <a:gd name="T14" fmla="*/ 4 w 114"/>
                    <a:gd name="T15" fmla="*/ 22 h 54"/>
                    <a:gd name="T16" fmla="*/ 8 w 114"/>
                    <a:gd name="T17" fmla="*/ 12 h 54"/>
                    <a:gd name="T18" fmla="*/ 12 w 114"/>
                    <a:gd name="T19" fmla="*/ 18 h 54"/>
                    <a:gd name="T20" fmla="*/ 14 w 114"/>
                    <a:gd name="T21" fmla="*/ 26 h 54"/>
                    <a:gd name="T22" fmla="*/ 18 w 114"/>
                    <a:gd name="T23" fmla="*/ 30 h 54"/>
                    <a:gd name="T24" fmla="*/ 20 w 114"/>
                    <a:gd name="T25" fmla="*/ 30 h 54"/>
                    <a:gd name="T26" fmla="*/ 28 w 114"/>
                    <a:gd name="T27" fmla="*/ 30 h 54"/>
                    <a:gd name="T28" fmla="*/ 30 w 114"/>
                    <a:gd name="T29" fmla="*/ 32 h 54"/>
                    <a:gd name="T30" fmla="*/ 30 w 114"/>
                    <a:gd name="T31" fmla="*/ 36 h 54"/>
                    <a:gd name="T32" fmla="*/ 32 w 114"/>
                    <a:gd name="T33" fmla="*/ 38 h 54"/>
                    <a:gd name="T34" fmla="*/ 34 w 114"/>
                    <a:gd name="T35" fmla="*/ 38 h 54"/>
                    <a:gd name="T36" fmla="*/ 36 w 114"/>
                    <a:gd name="T37" fmla="*/ 36 h 54"/>
                    <a:gd name="T38" fmla="*/ 38 w 114"/>
                    <a:gd name="T39" fmla="*/ 34 h 54"/>
                    <a:gd name="T40" fmla="*/ 50 w 114"/>
                    <a:gd name="T41" fmla="*/ 32 h 54"/>
                    <a:gd name="T42" fmla="*/ 60 w 114"/>
                    <a:gd name="T43" fmla="*/ 30 h 54"/>
                    <a:gd name="T44" fmla="*/ 68 w 114"/>
                    <a:gd name="T45" fmla="*/ 28 h 54"/>
                    <a:gd name="T46" fmla="*/ 74 w 114"/>
                    <a:gd name="T47" fmla="*/ 24 h 54"/>
                    <a:gd name="T48" fmla="*/ 84 w 114"/>
                    <a:gd name="T49" fmla="*/ 16 h 54"/>
                    <a:gd name="T50" fmla="*/ 92 w 114"/>
                    <a:gd name="T51" fmla="*/ 10 h 54"/>
                    <a:gd name="T52" fmla="*/ 110 w 114"/>
                    <a:gd name="T53" fmla="*/ 0 h 54"/>
                    <a:gd name="T54" fmla="*/ 114 w 114"/>
                    <a:gd name="T55" fmla="*/ 0 h 54"/>
                    <a:gd name="T56" fmla="*/ 114 w 114"/>
                    <a:gd name="T57" fmla="*/ 4 h 54"/>
                    <a:gd name="T58" fmla="*/ 106 w 114"/>
                    <a:gd name="T59" fmla="*/ 14 h 54"/>
                    <a:gd name="T60" fmla="*/ 102 w 114"/>
                    <a:gd name="T61" fmla="*/ 18 h 54"/>
                    <a:gd name="T62" fmla="*/ 100 w 114"/>
                    <a:gd name="T63" fmla="*/ 26 h 54"/>
                    <a:gd name="T64" fmla="*/ 102 w 114"/>
                    <a:gd name="T65" fmla="*/ 30 h 54"/>
                    <a:gd name="T66" fmla="*/ 104 w 114"/>
                    <a:gd name="T67" fmla="*/ 34 h 54"/>
                    <a:gd name="T68" fmla="*/ 106 w 114"/>
                    <a:gd name="T69" fmla="*/ 38 h 54"/>
                    <a:gd name="T70" fmla="*/ 106 w 114"/>
                    <a:gd name="T71" fmla="*/ 42 h 54"/>
                    <a:gd name="T72" fmla="*/ 104 w 114"/>
                    <a:gd name="T73" fmla="*/ 46 h 54"/>
                    <a:gd name="T74" fmla="*/ 100 w 114"/>
                    <a:gd name="T75" fmla="*/ 48 h 54"/>
                    <a:gd name="T76" fmla="*/ 90 w 114"/>
                    <a:gd name="T77" fmla="*/ 50 h 54"/>
                    <a:gd name="T78" fmla="*/ 86 w 114"/>
                    <a:gd name="T79" fmla="*/ 50 h 54"/>
                    <a:gd name="T80" fmla="*/ 84 w 114"/>
                    <a:gd name="T81" fmla="*/ 48 h 54"/>
                    <a:gd name="T82" fmla="*/ 82 w 114"/>
                    <a:gd name="T83" fmla="*/ 40 h 54"/>
                    <a:gd name="T84" fmla="*/ 72 w 114"/>
                    <a:gd name="T85" fmla="*/ 44 h 54"/>
                    <a:gd name="T86" fmla="*/ 68 w 114"/>
                    <a:gd name="T87" fmla="*/ 46 h 54"/>
                    <a:gd name="T88" fmla="*/ 68 w 114"/>
                    <a:gd name="T89" fmla="*/ 50 h 54"/>
                    <a:gd name="T90" fmla="*/ 58 w 114"/>
                    <a:gd name="T91" fmla="*/ 52 h 54"/>
                    <a:gd name="T92" fmla="*/ 50 w 114"/>
                    <a:gd name="T93" fmla="*/ 54 h 54"/>
                    <a:gd name="T94" fmla="*/ 44 w 114"/>
                    <a:gd name="T95" fmla="*/ 52 h 54"/>
                    <a:gd name="T96" fmla="*/ 42 w 114"/>
                    <a:gd name="T97" fmla="*/ 50 h 54"/>
                    <a:gd name="T98" fmla="*/ 40 w 114"/>
                    <a:gd name="T99" fmla="*/ 46 h 54"/>
                    <a:gd name="T100" fmla="*/ 36 w 114"/>
                    <a:gd name="T101" fmla="*/ 46 h 54"/>
                    <a:gd name="T102" fmla="*/ 34 w 114"/>
                    <a:gd name="T103" fmla="*/ 48 h 54"/>
                    <a:gd name="T104" fmla="*/ 30 w 114"/>
                    <a:gd name="T105" fmla="*/ 50 h 54"/>
                    <a:gd name="T106" fmla="*/ 26 w 114"/>
                    <a:gd name="T107" fmla="*/ 52 h 54"/>
                    <a:gd name="T108" fmla="*/ 20 w 114"/>
                    <a:gd name="T109" fmla="*/ 52 h 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4"/>
                    <a:gd name="T166" fmla="*/ 0 h 54"/>
                    <a:gd name="T167" fmla="*/ 114 w 114"/>
                    <a:gd name="T168" fmla="*/ 54 h 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4" h="54">
                      <a:moveTo>
                        <a:pt x="20" y="52"/>
                      </a:moveTo>
                      <a:lnTo>
                        <a:pt x="20" y="40"/>
                      </a:lnTo>
                      <a:lnTo>
                        <a:pt x="12" y="44"/>
                      </a:lnTo>
                      <a:lnTo>
                        <a:pt x="4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0" y="38"/>
                      </a:lnTo>
                      <a:lnTo>
                        <a:pt x="4" y="22"/>
                      </a:lnTo>
                      <a:lnTo>
                        <a:pt x="8" y="12"/>
                      </a:lnTo>
                      <a:lnTo>
                        <a:pt x="12" y="18"/>
                      </a:lnTo>
                      <a:lnTo>
                        <a:pt x="14" y="26"/>
                      </a:ln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8" y="30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32" y="38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50" y="32"/>
                      </a:lnTo>
                      <a:lnTo>
                        <a:pt x="60" y="30"/>
                      </a:lnTo>
                      <a:lnTo>
                        <a:pt x="68" y="28"/>
                      </a:lnTo>
                      <a:lnTo>
                        <a:pt x="74" y="24"/>
                      </a:lnTo>
                      <a:lnTo>
                        <a:pt x="84" y="16"/>
                      </a:lnTo>
                      <a:lnTo>
                        <a:pt x="92" y="10"/>
                      </a:lnTo>
                      <a:lnTo>
                        <a:pt x="110" y="0"/>
                      </a:lnTo>
                      <a:lnTo>
                        <a:pt x="114" y="0"/>
                      </a:lnTo>
                      <a:lnTo>
                        <a:pt x="114" y="4"/>
                      </a:lnTo>
                      <a:lnTo>
                        <a:pt x="106" y="14"/>
                      </a:lnTo>
                      <a:lnTo>
                        <a:pt x="102" y="18"/>
                      </a:lnTo>
                      <a:lnTo>
                        <a:pt x="100" y="26"/>
                      </a:lnTo>
                      <a:lnTo>
                        <a:pt x="102" y="30"/>
                      </a:lnTo>
                      <a:lnTo>
                        <a:pt x="104" y="34"/>
                      </a:lnTo>
                      <a:lnTo>
                        <a:pt x="106" y="38"/>
                      </a:lnTo>
                      <a:lnTo>
                        <a:pt x="106" y="42"/>
                      </a:lnTo>
                      <a:lnTo>
                        <a:pt x="104" y="46"/>
                      </a:lnTo>
                      <a:lnTo>
                        <a:pt x="100" y="48"/>
                      </a:lnTo>
                      <a:lnTo>
                        <a:pt x="90" y="50"/>
                      </a:lnTo>
                      <a:lnTo>
                        <a:pt x="86" y="50"/>
                      </a:lnTo>
                      <a:lnTo>
                        <a:pt x="84" y="48"/>
                      </a:lnTo>
                      <a:lnTo>
                        <a:pt x="82" y="40"/>
                      </a:lnTo>
                      <a:lnTo>
                        <a:pt x="72" y="44"/>
                      </a:lnTo>
                      <a:lnTo>
                        <a:pt x="68" y="46"/>
                      </a:lnTo>
                      <a:lnTo>
                        <a:pt x="68" y="50"/>
                      </a:lnTo>
                      <a:lnTo>
                        <a:pt x="58" y="52"/>
                      </a:lnTo>
                      <a:lnTo>
                        <a:pt x="50" y="54"/>
                      </a:lnTo>
                      <a:lnTo>
                        <a:pt x="44" y="52"/>
                      </a:lnTo>
                      <a:lnTo>
                        <a:pt x="42" y="50"/>
                      </a:lnTo>
                      <a:lnTo>
                        <a:pt x="40" y="46"/>
                      </a:lnTo>
                      <a:lnTo>
                        <a:pt x="36" y="46"/>
                      </a:lnTo>
                      <a:lnTo>
                        <a:pt x="34" y="48"/>
                      </a:lnTo>
                      <a:lnTo>
                        <a:pt x="30" y="50"/>
                      </a:lnTo>
                      <a:lnTo>
                        <a:pt x="26" y="52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8" name="Freeform 160">
                <a:extLst>
                  <a:ext uri="{FF2B5EF4-FFF2-40B4-BE49-F238E27FC236}">
                    <a16:creationId xmlns:a16="http://schemas.microsoft.com/office/drawing/2014/main" id="{0C2AC065-1827-841F-21A4-DFED4FAE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256" y="4471454"/>
                <a:ext cx="307091" cy="224973"/>
              </a:xfrm>
              <a:custGeom>
                <a:avLst/>
                <a:gdLst>
                  <a:gd name="T0" fmla="*/ 32 w 162"/>
                  <a:gd name="T1" fmla="*/ 128 h 134"/>
                  <a:gd name="T2" fmla="*/ 40 w 162"/>
                  <a:gd name="T3" fmla="*/ 130 h 134"/>
                  <a:gd name="T4" fmla="*/ 56 w 162"/>
                  <a:gd name="T5" fmla="*/ 126 h 134"/>
                  <a:gd name="T6" fmla="*/ 74 w 162"/>
                  <a:gd name="T7" fmla="*/ 118 h 134"/>
                  <a:gd name="T8" fmla="*/ 106 w 162"/>
                  <a:gd name="T9" fmla="*/ 104 h 134"/>
                  <a:gd name="T10" fmla="*/ 118 w 162"/>
                  <a:gd name="T11" fmla="*/ 98 h 134"/>
                  <a:gd name="T12" fmla="*/ 130 w 162"/>
                  <a:gd name="T13" fmla="*/ 92 h 134"/>
                  <a:gd name="T14" fmla="*/ 140 w 162"/>
                  <a:gd name="T15" fmla="*/ 84 h 134"/>
                  <a:gd name="T16" fmla="*/ 148 w 162"/>
                  <a:gd name="T17" fmla="*/ 72 h 134"/>
                  <a:gd name="T18" fmla="*/ 154 w 162"/>
                  <a:gd name="T19" fmla="*/ 70 h 134"/>
                  <a:gd name="T20" fmla="*/ 156 w 162"/>
                  <a:gd name="T21" fmla="*/ 66 h 134"/>
                  <a:gd name="T22" fmla="*/ 158 w 162"/>
                  <a:gd name="T23" fmla="*/ 62 h 134"/>
                  <a:gd name="T24" fmla="*/ 156 w 162"/>
                  <a:gd name="T25" fmla="*/ 58 h 134"/>
                  <a:gd name="T26" fmla="*/ 156 w 162"/>
                  <a:gd name="T27" fmla="*/ 54 h 134"/>
                  <a:gd name="T28" fmla="*/ 152 w 162"/>
                  <a:gd name="T29" fmla="*/ 50 h 134"/>
                  <a:gd name="T30" fmla="*/ 148 w 162"/>
                  <a:gd name="T31" fmla="*/ 44 h 134"/>
                  <a:gd name="T32" fmla="*/ 146 w 162"/>
                  <a:gd name="T33" fmla="*/ 40 h 134"/>
                  <a:gd name="T34" fmla="*/ 146 w 162"/>
                  <a:gd name="T35" fmla="*/ 34 h 134"/>
                  <a:gd name="T36" fmla="*/ 146 w 162"/>
                  <a:gd name="T37" fmla="*/ 30 h 134"/>
                  <a:gd name="T38" fmla="*/ 148 w 162"/>
                  <a:gd name="T39" fmla="*/ 26 h 134"/>
                  <a:gd name="T40" fmla="*/ 154 w 162"/>
                  <a:gd name="T41" fmla="*/ 20 h 134"/>
                  <a:gd name="T42" fmla="*/ 160 w 162"/>
                  <a:gd name="T43" fmla="*/ 14 h 134"/>
                  <a:gd name="T44" fmla="*/ 162 w 162"/>
                  <a:gd name="T45" fmla="*/ 12 h 134"/>
                  <a:gd name="T46" fmla="*/ 162 w 162"/>
                  <a:gd name="T47" fmla="*/ 8 h 134"/>
                  <a:gd name="T48" fmla="*/ 162 w 162"/>
                  <a:gd name="T49" fmla="*/ 0 h 134"/>
                  <a:gd name="T50" fmla="*/ 162 w 162"/>
                  <a:gd name="T51" fmla="*/ 6 h 134"/>
                  <a:gd name="T52" fmla="*/ 158 w 162"/>
                  <a:gd name="T53" fmla="*/ 10 h 134"/>
                  <a:gd name="T54" fmla="*/ 148 w 162"/>
                  <a:gd name="T55" fmla="*/ 16 h 134"/>
                  <a:gd name="T56" fmla="*/ 142 w 162"/>
                  <a:gd name="T57" fmla="*/ 20 h 134"/>
                  <a:gd name="T58" fmla="*/ 138 w 162"/>
                  <a:gd name="T59" fmla="*/ 28 h 134"/>
                  <a:gd name="T60" fmla="*/ 132 w 162"/>
                  <a:gd name="T61" fmla="*/ 42 h 134"/>
                  <a:gd name="T62" fmla="*/ 128 w 162"/>
                  <a:gd name="T63" fmla="*/ 50 h 134"/>
                  <a:gd name="T64" fmla="*/ 122 w 162"/>
                  <a:gd name="T65" fmla="*/ 54 h 134"/>
                  <a:gd name="T66" fmla="*/ 116 w 162"/>
                  <a:gd name="T67" fmla="*/ 58 h 134"/>
                  <a:gd name="T68" fmla="*/ 106 w 162"/>
                  <a:gd name="T69" fmla="*/ 60 h 134"/>
                  <a:gd name="T70" fmla="*/ 88 w 162"/>
                  <a:gd name="T71" fmla="*/ 60 h 134"/>
                  <a:gd name="T72" fmla="*/ 76 w 162"/>
                  <a:gd name="T73" fmla="*/ 62 h 134"/>
                  <a:gd name="T74" fmla="*/ 62 w 162"/>
                  <a:gd name="T75" fmla="*/ 64 h 134"/>
                  <a:gd name="T76" fmla="*/ 48 w 162"/>
                  <a:gd name="T77" fmla="*/ 70 h 134"/>
                  <a:gd name="T78" fmla="*/ 34 w 162"/>
                  <a:gd name="T79" fmla="*/ 78 h 134"/>
                  <a:gd name="T80" fmla="*/ 22 w 162"/>
                  <a:gd name="T81" fmla="*/ 88 h 134"/>
                  <a:gd name="T82" fmla="*/ 12 w 162"/>
                  <a:gd name="T83" fmla="*/ 98 h 134"/>
                  <a:gd name="T84" fmla="*/ 6 w 162"/>
                  <a:gd name="T85" fmla="*/ 110 h 134"/>
                  <a:gd name="T86" fmla="*/ 4 w 162"/>
                  <a:gd name="T87" fmla="*/ 116 h 134"/>
                  <a:gd name="T88" fmla="*/ 4 w 162"/>
                  <a:gd name="T89" fmla="*/ 124 h 134"/>
                  <a:gd name="T90" fmla="*/ 2 w 162"/>
                  <a:gd name="T91" fmla="*/ 126 h 134"/>
                  <a:gd name="T92" fmla="*/ 0 w 162"/>
                  <a:gd name="T93" fmla="*/ 130 h 134"/>
                  <a:gd name="T94" fmla="*/ 0 w 162"/>
                  <a:gd name="T95" fmla="*/ 132 h 134"/>
                  <a:gd name="T96" fmla="*/ 2 w 162"/>
                  <a:gd name="T97" fmla="*/ 134 h 134"/>
                  <a:gd name="T98" fmla="*/ 6 w 162"/>
                  <a:gd name="T99" fmla="*/ 134 h 134"/>
                  <a:gd name="T100" fmla="*/ 14 w 162"/>
                  <a:gd name="T101" fmla="*/ 134 h 134"/>
                  <a:gd name="T102" fmla="*/ 20 w 162"/>
                  <a:gd name="T103" fmla="*/ 132 h 134"/>
                  <a:gd name="T104" fmla="*/ 32 w 162"/>
                  <a:gd name="T105" fmla="*/ 128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134"/>
                  <a:gd name="T161" fmla="*/ 162 w 162"/>
                  <a:gd name="T162" fmla="*/ 134 h 13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134">
                    <a:moveTo>
                      <a:pt x="32" y="128"/>
                    </a:moveTo>
                    <a:lnTo>
                      <a:pt x="40" y="130"/>
                    </a:lnTo>
                    <a:lnTo>
                      <a:pt x="56" y="126"/>
                    </a:lnTo>
                    <a:lnTo>
                      <a:pt x="74" y="118"/>
                    </a:lnTo>
                    <a:lnTo>
                      <a:pt x="106" y="104"/>
                    </a:lnTo>
                    <a:lnTo>
                      <a:pt x="118" y="98"/>
                    </a:lnTo>
                    <a:lnTo>
                      <a:pt x="130" y="92"/>
                    </a:lnTo>
                    <a:lnTo>
                      <a:pt x="140" y="84"/>
                    </a:lnTo>
                    <a:lnTo>
                      <a:pt x="148" y="72"/>
                    </a:lnTo>
                    <a:lnTo>
                      <a:pt x="154" y="70"/>
                    </a:lnTo>
                    <a:lnTo>
                      <a:pt x="156" y="66"/>
                    </a:lnTo>
                    <a:lnTo>
                      <a:pt x="158" y="62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2" y="50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6" y="34"/>
                    </a:lnTo>
                    <a:lnTo>
                      <a:pt x="146" y="30"/>
                    </a:lnTo>
                    <a:lnTo>
                      <a:pt x="148" y="26"/>
                    </a:lnTo>
                    <a:lnTo>
                      <a:pt x="154" y="20"/>
                    </a:lnTo>
                    <a:lnTo>
                      <a:pt x="160" y="14"/>
                    </a:lnTo>
                    <a:lnTo>
                      <a:pt x="162" y="12"/>
                    </a:lnTo>
                    <a:lnTo>
                      <a:pt x="162" y="8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58" y="10"/>
                    </a:lnTo>
                    <a:lnTo>
                      <a:pt x="148" y="16"/>
                    </a:lnTo>
                    <a:lnTo>
                      <a:pt x="142" y="20"/>
                    </a:lnTo>
                    <a:lnTo>
                      <a:pt x="138" y="28"/>
                    </a:lnTo>
                    <a:lnTo>
                      <a:pt x="132" y="42"/>
                    </a:lnTo>
                    <a:lnTo>
                      <a:pt x="128" y="50"/>
                    </a:lnTo>
                    <a:lnTo>
                      <a:pt x="122" y="54"/>
                    </a:lnTo>
                    <a:lnTo>
                      <a:pt x="116" y="58"/>
                    </a:lnTo>
                    <a:lnTo>
                      <a:pt x="106" y="60"/>
                    </a:lnTo>
                    <a:lnTo>
                      <a:pt x="88" y="60"/>
                    </a:lnTo>
                    <a:lnTo>
                      <a:pt x="76" y="62"/>
                    </a:lnTo>
                    <a:lnTo>
                      <a:pt x="62" y="64"/>
                    </a:lnTo>
                    <a:lnTo>
                      <a:pt x="48" y="70"/>
                    </a:lnTo>
                    <a:lnTo>
                      <a:pt x="34" y="78"/>
                    </a:lnTo>
                    <a:lnTo>
                      <a:pt x="22" y="88"/>
                    </a:lnTo>
                    <a:lnTo>
                      <a:pt x="12" y="98"/>
                    </a:lnTo>
                    <a:lnTo>
                      <a:pt x="6" y="110"/>
                    </a:lnTo>
                    <a:lnTo>
                      <a:pt x="4" y="116"/>
                    </a:lnTo>
                    <a:lnTo>
                      <a:pt x="4" y="124"/>
                    </a:lnTo>
                    <a:lnTo>
                      <a:pt x="2" y="126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2" y="134"/>
                    </a:lnTo>
                    <a:lnTo>
                      <a:pt x="6" y="134"/>
                    </a:lnTo>
                    <a:lnTo>
                      <a:pt x="14" y="134"/>
                    </a:lnTo>
                    <a:lnTo>
                      <a:pt x="20" y="132"/>
                    </a:lnTo>
                    <a:lnTo>
                      <a:pt x="32" y="128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05D882C-5654-4C89-AA36-D8B04D8417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1435" y="3816086"/>
                <a:ext cx="0" cy="619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D66EE88B-243A-CF49-4D57-423845726DE8}"/>
              </a:ext>
            </a:extLst>
          </p:cNvPr>
          <p:cNvSpPr txBox="1"/>
          <p:nvPr/>
        </p:nvSpPr>
        <p:spPr>
          <a:xfrm>
            <a:off x="5020666" y="4910572"/>
            <a:ext cx="2150667" cy="71147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dirty="0">
                <a:solidFill>
                  <a:schemeClr val="bg1"/>
                </a:solidFill>
                <a:latin typeface="Titillium Web"/>
                <a:ea typeface="+mn-lt"/>
                <a:cs typeface="Calibri"/>
              </a:rPr>
              <a:t>Sean McGuire</a:t>
            </a:r>
          </a:p>
          <a:p>
            <a:pPr algn="ctr" defTabSz="543980">
              <a:defRPr/>
            </a:pPr>
            <a:r>
              <a:rPr lang="en-US" sz="1051" b="1" dirty="0">
                <a:solidFill>
                  <a:schemeClr val="bg1"/>
                </a:solidFill>
                <a:latin typeface="Titillium Web"/>
                <a:ea typeface="+mn-lt"/>
                <a:cs typeface="Calibri"/>
              </a:rPr>
              <a:t>Director, AirLink Sales Canada</a:t>
            </a:r>
          </a:p>
          <a:p>
            <a:pPr algn="ctr" defTabSz="543980">
              <a:defRPr/>
            </a:pPr>
            <a:r>
              <a:rPr lang="en-US" sz="1051" dirty="0">
                <a:solidFill>
                  <a:schemeClr val="bg1"/>
                </a:solidFill>
                <a:latin typeface="Titillium Web"/>
                <a:ea typeface="+mn-lt"/>
                <a:cs typeface="Calibri"/>
              </a:rPr>
              <a:t>(647) 207-8414</a:t>
            </a:r>
          </a:p>
          <a:p>
            <a:pPr algn="ctr" defTabSz="543980">
              <a:defRPr/>
            </a:pPr>
            <a:r>
              <a:rPr lang="en-US" sz="1051" dirty="0">
                <a:solidFill>
                  <a:schemeClr val="bg1"/>
                </a:solidFill>
                <a:latin typeface="Titillium Web"/>
                <a:ea typeface="+mn-lt"/>
                <a:cs typeface="Calibri"/>
              </a:rPr>
              <a:t>smcguire@semtech.com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97206F69-AD9C-8361-199F-4FB3AA217E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616" y="4682427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37790259-41E8-B61C-8C65-2764E3AD7E09}"/>
              </a:ext>
            </a:extLst>
          </p:cNvPr>
          <p:cNvSpPr txBox="1"/>
          <p:nvPr/>
        </p:nvSpPr>
        <p:spPr>
          <a:xfrm>
            <a:off x="5020666" y="5919454"/>
            <a:ext cx="2150667" cy="873188"/>
          </a:xfrm>
          <a:prstGeom prst="rect">
            <a:avLst/>
          </a:prstGeom>
          <a:solidFill>
            <a:srgbClr val="8FEE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Canada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OPEN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Contact: Sean McGuire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(647) 207-8414</a:t>
            </a: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smcguire@semtech.com</a:t>
            </a:r>
            <a:endParaRPr lang="en-US" sz="1051" b="1" dirty="0">
              <a:latin typeface="Titillium Web"/>
              <a:ea typeface="+mn-lt"/>
              <a:cs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BED63D-C366-BC81-1C5B-61A1DEF93AF2}"/>
              </a:ext>
            </a:extLst>
          </p:cNvPr>
          <p:cNvSpPr txBox="1"/>
          <p:nvPr/>
        </p:nvSpPr>
        <p:spPr>
          <a:xfrm>
            <a:off x="9961008" y="5895751"/>
            <a:ext cx="2150667" cy="7114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/>
                <a:ea typeface="+mn-lt"/>
                <a:cs typeface="Calibri"/>
              </a:rPr>
              <a:t>Federal</a:t>
            </a:r>
          </a:p>
          <a:p>
            <a:pPr algn="ctr" defTabSz="543980">
              <a:defRPr/>
            </a:pPr>
            <a:r>
              <a:rPr lang="en-US" sz="1051" b="1" dirty="0">
                <a:latin typeface="Titillium Web"/>
                <a:ea typeface="+mn-lt"/>
                <a:cs typeface="Calibri"/>
              </a:rPr>
              <a:t>Grant Kyle</a:t>
            </a:r>
            <a:endParaRPr lang="en-US" sz="1051" b="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  <a:ea typeface="+mn-lt"/>
                <a:cs typeface="Calibri"/>
              </a:rPr>
              <a:t>(720) 616-2916</a:t>
            </a:r>
            <a:endParaRPr lang="en-US" sz="1051" dirty="0">
              <a:latin typeface="Titillium Web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/>
              </a:rPr>
              <a:t>gkyle@semtech.com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CF66A4C-FD4C-9050-BD51-C708835CC3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735" y="5698451"/>
            <a:ext cx="497144" cy="497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3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C3718-F431-110F-1E93-EA69E47F4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285206-B6CD-FD4A-1A5B-E7135ACF352D}"/>
              </a:ext>
            </a:extLst>
          </p:cNvPr>
          <p:cNvSpPr txBox="1">
            <a:spLocks/>
          </p:cNvSpPr>
          <p:nvPr/>
        </p:nvSpPr>
        <p:spPr>
          <a:xfrm>
            <a:off x="213637" y="153163"/>
            <a:ext cx="10515600" cy="914096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 i="0" cap="none" baseline="0">
                <a:solidFill>
                  <a:schemeClr val="bg1"/>
                </a:solidFill>
                <a:latin typeface="Titillium WebLight"/>
                <a:ea typeface="+mj-ea"/>
                <a:cs typeface="Arial"/>
              </a:defRPr>
            </a:lvl1pPr>
          </a:lstStyle>
          <a:p>
            <a:r>
              <a:rPr lang="en-US" dirty="0"/>
              <a:t>Semtech AirLink Field System Engineering Team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A702ED-CFBE-82BE-13E1-82478EF70A58}"/>
              </a:ext>
            </a:extLst>
          </p:cNvPr>
          <p:cNvSpPr txBox="1"/>
          <p:nvPr/>
        </p:nvSpPr>
        <p:spPr>
          <a:xfrm>
            <a:off x="889295" y="5291255"/>
            <a:ext cx="2150667" cy="226344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Southern California, Hawaii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A238D7-21DC-0D7B-FEF0-34169D46486E}"/>
              </a:ext>
            </a:extLst>
          </p:cNvPr>
          <p:cNvSpPr txBox="1"/>
          <p:nvPr/>
        </p:nvSpPr>
        <p:spPr>
          <a:xfrm>
            <a:off x="889296" y="4424299"/>
            <a:ext cx="2149612" cy="8731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Northern California, Nevada</a:t>
            </a:r>
            <a:endParaRPr lang="en-US" sz="1051" dirty="0"/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OPEN</a:t>
            </a:r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Christopher Baulckim</a:t>
            </a:r>
          </a:p>
          <a:p>
            <a:pPr algn="ctr" defTabSz="544089">
              <a:defRPr/>
            </a:pPr>
            <a:r>
              <a:rPr lang="en-US" sz="1051" dirty="0"/>
              <a:t>cbaulckim@semtech.com</a:t>
            </a:r>
          </a:p>
          <a:p>
            <a:pPr algn="ctr" defTabSz="544089">
              <a:defRPr/>
            </a:pPr>
            <a:r>
              <a:rPr lang="en-US" sz="1051" dirty="0"/>
              <a:t>+1 (770) 325-0762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C9C9E4E-CA74-4FA9-FB00-64D918C95B4A}"/>
              </a:ext>
            </a:extLst>
          </p:cNvPr>
          <p:cNvSpPr txBox="1"/>
          <p:nvPr/>
        </p:nvSpPr>
        <p:spPr>
          <a:xfrm>
            <a:off x="3432037" y="5544704"/>
            <a:ext cx="2173707" cy="7114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South Central/TOLA</a:t>
            </a:r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Barry Landry</a:t>
            </a:r>
          </a:p>
          <a:p>
            <a:pPr algn="ctr" defTabSz="543980">
              <a:defRPr/>
            </a:pPr>
            <a:r>
              <a:rPr lang="en-US" sz="1051" dirty="0"/>
              <a:t>blandry@semtech.com</a:t>
            </a:r>
          </a:p>
          <a:p>
            <a:pPr algn="ctr" defTabSz="543980">
              <a:defRPr/>
            </a:pPr>
            <a:r>
              <a:rPr lang="en-US" sz="1051" dirty="0"/>
              <a:t>+1 (902) 832-1345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DA7AAFB-799D-52C5-728E-FCC3D437081C}"/>
              </a:ext>
            </a:extLst>
          </p:cNvPr>
          <p:cNvSpPr txBox="1"/>
          <p:nvPr/>
        </p:nvSpPr>
        <p:spPr>
          <a:xfrm>
            <a:off x="481872" y="3918084"/>
            <a:ext cx="2150667" cy="226344"/>
          </a:xfrm>
          <a:prstGeom prst="rect">
            <a:avLst/>
          </a:prstGeom>
          <a:solidFill>
            <a:srgbClr val="FF5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Plains &amp; Southwest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01419E24-2AD0-84DF-5FD8-9A5C1B7AFACC}"/>
              </a:ext>
            </a:extLst>
          </p:cNvPr>
          <p:cNvSpPr txBox="1"/>
          <p:nvPr/>
        </p:nvSpPr>
        <p:spPr>
          <a:xfrm>
            <a:off x="9569232" y="1700561"/>
            <a:ext cx="2114424" cy="91460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576" rtlCol="0" anchor="t">
            <a:spAutoFit/>
          </a:bodyPr>
          <a:lstStyle/>
          <a:p>
            <a:pPr algn="ctr" defTabSz="544089">
              <a:defRPr/>
            </a:pPr>
            <a:r>
              <a:rPr lang="en-US" sz="1200" b="1" dirty="0">
                <a:solidFill>
                  <a:schemeClr val="bg1"/>
                </a:solidFill>
              </a:rPr>
              <a:t>Christopher Baulckim</a:t>
            </a:r>
          </a:p>
          <a:p>
            <a:pPr algn="ctr" defTabSz="544089">
              <a:defRPr/>
            </a:pPr>
            <a:r>
              <a:rPr lang="en-US" sz="1051" b="1" dirty="0">
                <a:solidFill>
                  <a:schemeClr val="bg1"/>
                </a:solidFill>
              </a:rPr>
              <a:t>Sr. Manager, Pre-Sales Engineering</a:t>
            </a:r>
          </a:p>
          <a:p>
            <a:pPr algn="ctr" defTabSz="544089">
              <a:defRPr/>
            </a:pPr>
            <a:r>
              <a:rPr lang="en-US" sz="1051" dirty="0">
                <a:solidFill>
                  <a:schemeClr val="bg1"/>
                </a:solidFill>
              </a:rPr>
              <a:t>cbaulckim@semtech.com</a:t>
            </a:r>
          </a:p>
          <a:p>
            <a:pPr algn="ctr" defTabSz="544089">
              <a:defRPr/>
            </a:pPr>
            <a:r>
              <a:rPr lang="en-US" sz="1051" dirty="0">
                <a:solidFill>
                  <a:schemeClr val="bg1"/>
                </a:solidFill>
              </a:rPr>
              <a:t>+1 (770) 325-0762 </a:t>
            </a: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EAE61592-EDFC-59BB-471F-5201442EF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1543" y="1379207"/>
            <a:ext cx="689087" cy="6890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064A20CB-9227-BF01-B710-6F03FD483072}"/>
              </a:ext>
            </a:extLst>
          </p:cNvPr>
          <p:cNvSpPr txBox="1"/>
          <p:nvPr/>
        </p:nvSpPr>
        <p:spPr>
          <a:xfrm>
            <a:off x="7959697" y="6272633"/>
            <a:ext cx="2173707" cy="226344"/>
          </a:xfrm>
          <a:prstGeom prst="rect">
            <a:avLst/>
          </a:prstGeom>
          <a:solidFill>
            <a:srgbClr val="CC99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Atlantic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42B8D49-1F71-DFFA-C219-5FB4DA6E0885}"/>
              </a:ext>
            </a:extLst>
          </p:cNvPr>
          <p:cNvSpPr txBox="1"/>
          <p:nvPr/>
        </p:nvSpPr>
        <p:spPr>
          <a:xfrm>
            <a:off x="9496405" y="4396578"/>
            <a:ext cx="2173707" cy="711477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Midwest</a:t>
            </a:r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Bryant Christensen</a:t>
            </a:r>
            <a:endParaRPr lang="en-US" sz="1051" b="1" dirty="0"/>
          </a:p>
          <a:p>
            <a:pPr algn="ctr" defTabSz="543980">
              <a:defRPr/>
            </a:pPr>
            <a:r>
              <a:rPr lang="en-US" sz="1051" dirty="0">
                <a:ea typeface="+mn-lt"/>
                <a:cs typeface="Calibri"/>
              </a:rPr>
              <a:t>bchristensen@semtech.com</a:t>
            </a:r>
          </a:p>
          <a:p>
            <a:pPr algn="ctr" defTabSz="543980">
              <a:defRPr/>
            </a:pPr>
            <a:r>
              <a:rPr lang="en-US" sz="1051" dirty="0">
                <a:ea typeface="+mn-lt"/>
                <a:cs typeface="Calibri"/>
              </a:rPr>
              <a:t>+1 (616) 560-6953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48E3501-4AEF-92F3-F0DB-026BAA102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1522" y="4194491"/>
            <a:ext cx="535959" cy="535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398A06DD-3222-0FAD-EBCD-94FFE5FE4063}"/>
              </a:ext>
            </a:extLst>
          </p:cNvPr>
          <p:cNvSpPr txBox="1"/>
          <p:nvPr/>
        </p:nvSpPr>
        <p:spPr>
          <a:xfrm>
            <a:off x="7959697" y="5583506"/>
            <a:ext cx="2173707" cy="711477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Southeast</a:t>
            </a:r>
          </a:p>
          <a:p>
            <a:pPr algn="ctr" defTabSz="544306"/>
            <a:r>
              <a:rPr lang="en-US" sz="1051" b="1" dirty="0">
                <a:latin typeface="Titillium WebLight"/>
              </a:rPr>
              <a:t>Armen Tsouroukdissian </a:t>
            </a:r>
          </a:p>
          <a:p>
            <a:pPr algn="ctr" defTabSz="543980">
              <a:defRPr/>
            </a:pPr>
            <a:r>
              <a:rPr lang="en-US" sz="1051" dirty="0">
                <a:ea typeface="+mn-lt"/>
                <a:cs typeface="Calibri"/>
              </a:rPr>
              <a:t>armen@semtech.com</a:t>
            </a:r>
          </a:p>
          <a:p>
            <a:pPr algn="ctr" defTabSz="543980">
              <a:defRPr/>
            </a:pPr>
            <a:r>
              <a:rPr lang="en-US" sz="1051" dirty="0">
                <a:ea typeface="+mn-lt"/>
                <a:cs typeface="Calibri"/>
              </a:rPr>
              <a:t>+1 (954) 644-2746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882A9877-D956-B5F2-806A-8D366E1D3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761" y="5386318"/>
            <a:ext cx="525891" cy="5258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1DEBE3A1-F023-C687-015C-F8214BD607CE}"/>
              </a:ext>
            </a:extLst>
          </p:cNvPr>
          <p:cNvSpPr txBox="1"/>
          <p:nvPr/>
        </p:nvSpPr>
        <p:spPr>
          <a:xfrm>
            <a:off x="9540991" y="3757017"/>
            <a:ext cx="2148936" cy="226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Federal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2A9600-2C3B-9AA2-5D49-2820E4FD1415}"/>
              </a:ext>
            </a:extLst>
          </p:cNvPr>
          <p:cNvSpPr txBox="1"/>
          <p:nvPr/>
        </p:nvSpPr>
        <p:spPr>
          <a:xfrm>
            <a:off x="8817259" y="503772"/>
            <a:ext cx="2114424" cy="7528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36576" rtlCol="0" anchor="t">
            <a:spAutoFit/>
          </a:bodyPr>
          <a:lstStyle/>
          <a:p>
            <a:pPr algn="ctr" defTabSz="544089">
              <a:defRPr/>
            </a:pPr>
            <a:r>
              <a:rPr lang="en-US" sz="1200" b="1" dirty="0">
                <a:solidFill>
                  <a:schemeClr val="bg1"/>
                </a:solidFill>
              </a:rPr>
              <a:t>Hieu Duong</a:t>
            </a:r>
          </a:p>
          <a:p>
            <a:pPr algn="ctr" defTabSz="544089">
              <a:defRPr/>
            </a:pPr>
            <a:r>
              <a:rPr lang="en-US" sz="1051" b="1" dirty="0">
                <a:solidFill>
                  <a:schemeClr val="bg1"/>
                </a:solidFill>
              </a:rPr>
              <a:t>Sr. Director, Global Sales</a:t>
            </a:r>
          </a:p>
          <a:p>
            <a:pPr algn="ctr" defTabSz="544089">
              <a:defRPr/>
            </a:pPr>
            <a:r>
              <a:rPr lang="en-US" sz="1051" dirty="0">
                <a:solidFill>
                  <a:schemeClr val="bg1"/>
                </a:solidFill>
              </a:rPr>
              <a:t>(503) 708-1774</a:t>
            </a:r>
          </a:p>
          <a:p>
            <a:pPr algn="ctr" defTabSz="544089">
              <a:defRPr/>
            </a:pPr>
            <a:r>
              <a:rPr lang="en-US" sz="1051" dirty="0">
                <a:solidFill>
                  <a:schemeClr val="bg1"/>
                </a:solidFill>
              </a:rPr>
              <a:t>hduong@semtech.com</a:t>
            </a:r>
          </a:p>
        </p:txBody>
      </p:sp>
      <p:pic>
        <p:nvPicPr>
          <p:cNvPr id="194" name="Picture 193">
            <a:extLst>
              <a:ext uri="{FF2B5EF4-FFF2-40B4-BE49-F238E27FC236}">
                <a16:creationId xmlns:a16="http://schemas.microsoft.com/office/drawing/2014/main" id="{16279F4A-DD57-CDEC-685D-C466D4287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986" y="206425"/>
            <a:ext cx="669927" cy="7057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06D021A8-6ABD-8D66-3DF8-5820D708D19D}"/>
              </a:ext>
            </a:extLst>
          </p:cNvPr>
          <p:cNvSpPr txBox="1"/>
          <p:nvPr/>
        </p:nvSpPr>
        <p:spPr>
          <a:xfrm>
            <a:off x="481873" y="3214495"/>
            <a:ext cx="2150667" cy="711477"/>
          </a:xfrm>
          <a:prstGeom prst="rect">
            <a:avLst/>
          </a:prstGeom>
          <a:solidFill>
            <a:srgbClr val="F4F47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Northwest / Dakotas</a:t>
            </a:r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Alex Harrison</a:t>
            </a:r>
            <a:endParaRPr lang="en-US" sz="1051" b="1" dirty="0"/>
          </a:p>
          <a:p>
            <a:pPr algn="ctr" defTabSz="543980">
              <a:defRPr/>
            </a:pPr>
            <a:r>
              <a:rPr lang="en-US" sz="1051" dirty="0"/>
              <a:t>aharrison@semtech.com</a:t>
            </a:r>
          </a:p>
          <a:p>
            <a:pPr algn="ctr" defTabSz="543980">
              <a:defRPr/>
            </a:pPr>
            <a:r>
              <a:rPr lang="en-US" sz="1051" dirty="0"/>
              <a:t>+1 (719) 257-4790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39C7252-7F18-93B4-D989-AC5BF2204287}"/>
              </a:ext>
            </a:extLst>
          </p:cNvPr>
          <p:cNvSpPr txBox="1"/>
          <p:nvPr/>
        </p:nvSpPr>
        <p:spPr>
          <a:xfrm>
            <a:off x="9540991" y="3058900"/>
            <a:ext cx="2149612" cy="711477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latin typeface="Titillium Web" panose="00000500000000000000" pitchFamily="2" charset="0"/>
                <a:ea typeface="+mn-lt"/>
                <a:cs typeface="Calibri"/>
              </a:rPr>
              <a:t>Northeast</a:t>
            </a:r>
            <a:endParaRPr lang="en-US" sz="1051" dirty="0">
              <a:latin typeface="Titillium Web" panose="00000500000000000000" pitchFamily="2" charset="0"/>
            </a:endParaRPr>
          </a:p>
          <a:p>
            <a:pPr algn="ctr" defTabSz="543980">
              <a:defRPr/>
            </a:pPr>
            <a:r>
              <a:rPr lang="en-US" sz="1051" b="1" dirty="0">
                <a:latin typeface="Titillium Web" panose="00000500000000000000" pitchFamily="2" charset="0"/>
                <a:ea typeface="+mn-lt"/>
                <a:cs typeface="Calibri"/>
              </a:rPr>
              <a:t>John Blouin</a:t>
            </a:r>
            <a:endParaRPr lang="en-US" sz="1051" b="1" dirty="0">
              <a:latin typeface="Titillium Web" panose="00000500000000000000" pitchFamily="2" charset="0"/>
            </a:endParaRPr>
          </a:p>
          <a:p>
            <a:pPr algn="ctr" defTabSz="543980">
              <a:defRPr/>
            </a:pPr>
            <a:r>
              <a:rPr lang="en-US" sz="1051" dirty="0">
                <a:latin typeface="Titillium Web" panose="00000500000000000000" pitchFamily="2" charset="0"/>
                <a:ea typeface="+mn-lt"/>
                <a:cs typeface="Calibri"/>
              </a:rPr>
              <a:t>jblouin@semtech.com</a:t>
            </a:r>
          </a:p>
          <a:p>
            <a:pPr algn="ctr" defTabSz="543980">
              <a:defRPr/>
            </a:pPr>
            <a:r>
              <a:rPr lang="en-US" sz="1051" dirty="0">
                <a:latin typeface="Titillium Web" panose="00000500000000000000" pitchFamily="2" charset="0"/>
                <a:ea typeface="+mn-lt"/>
                <a:cs typeface="Calibri"/>
              </a:rPr>
              <a:t>+1 (617) 939-4344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7B65FDCB-15B0-5242-B9DC-D031D608C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9236049" y="2780107"/>
            <a:ext cx="586520" cy="5899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AFB93168-1CCD-254E-51EB-2ED48BB6A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239119" y="2899732"/>
            <a:ext cx="535959" cy="53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629420-DA2C-0E07-C404-5E16892C9C06}"/>
              </a:ext>
            </a:extLst>
          </p:cNvPr>
          <p:cNvGrpSpPr>
            <a:grpSpLocks noChangeAspect="1"/>
          </p:cNvGrpSpPr>
          <p:nvPr/>
        </p:nvGrpSpPr>
        <p:grpSpPr>
          <a:xfrm>
            <a:off x="2345065" y="623566"/>
            <a:ext cx="6521358" cy="4870667"/>
            <a:chOff x="2596507" y="154988"/>
            <a:chExt cx="6809430" cy="50858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DD9D6A-2663-9162-A9A7-DD4D099C85F6}"/>
                </a:ext>
              </a:extLst>
            </p:cNvPr>
            <p:cNvGrpSpPr/>
            <p:nvPr/>
          </p:nvGrpSpPr>
          <p:grpSpPr>
            <a:xfrm rot="21317306">
              <a:off x="2596507" y="577000"/>
              <a:ext cx="2270895" cy="1554999"/>
              <a:chOff x="1519170" y="981042"/>
              <a:chExt cx="2668362" cy="1890383"/>
            </a:xfrm>
            <a:solidFill>
              <a:srgbClr val="FF5050"/>
            </a:solidFill>
          </p:grpSpPr>
          <p:sp>
            <p:nvSpPr>
              <p:cNvPr id="8" name="Freeform 56">
                <a:extLst>
                  <a:ext uri="{FF2B5EF4-FFF2-40B4-BE49-F238E27FC236}">
                    <a16:creationId xmlns:a16="http://schemas.microsoft.com/office/drawing/2014/main" id="{8C3CC8EA-1D6D-B1E0-0CD8-44810B4ECF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562773" y="1934901"/>
                <a:ext cx="256821" cy="90691"/>
              </a:xfrm>
              <a:custGeom>
                <a:avLst/>
                <a:gdLst>
                  <a:gd name="T0" fmla="*/ 36 w 144"/>
                  <a:gd name="T1" fmla="*/ 54 h 70"/>
                  <a:gd name="T2" fmla="*/ 28 w 144"/>
                  <a:gd name="T3" fmla="*/ 58 h 70"/>
                  <a:gd name="T4" fmla="*/ 0 w 144"/>
                  <a:gd name="T5" fmla="*/ 56 h 70"/>
                  <a:gd name="T6" fmla="*/ 2 w 144"/>
                  <a:gd name="T7" fmla="*/ 50 h 70"/>
                  <a:gd name="T8" fmla="*/ 14 w 144"/>
                  <a:gd name="T9" fmla="*/ 46 h 70"/>
                  <a:gd name="T10" fmla="*/ 10 w 144"/>
                  <a:gd name="T11" fmla="*/ 42 h 70"/>
                  <a:gd name="T12" fmla="*/ 4 w 144"/>
                  <a:gd name="T13" fmla="*/ 44 h 70"/>
                  <a:gd name="T14" fmla="*/ 10 w 144"/>
                  <a:gd name="T15" fmla="*/ 28 h 70"/>
                  <a:gd name="T16" fmla="*/ 16 w 144"/>
                  <a:gd name="T17" fmla="*/ 12 h 70"/>
                  <a:gd name="T18" fmla="*/ 20 w 144"/>
                  <a:gd name="T19" fmla="*/ 2 h 70"/>
                  <a:gd name="T20" fmla="*/ 28 w 144"/>
                  <a:gd name="T21" fmla="*/ 0 h 70"/>
                  <a:gd name="T22" fmla="*/ 42 w 144"/>
                  <a:gd name="T23" fmla="*/ 4 h 70"/>
                  <a:gd name="T24" fmla="*/ 50 w 144"/>
                  <a:gd name="T25" fmla="*/ 18 h 70"/>
                  <a:gd name="T26" fmla="*/ 60 w 144"/>
                  <a:gd name="T27" fmla="*/ 10 h 70"/>
                  <a:gd name="T28" fmla="*/ 68 w 144"/>
                  <a:gd name="T29" fmla="*/ 6 h 70"/>
                  <a:gd name="T30" fmla="*/ 74 w 144"/>
                  <a:gd name="T31" fmla="*/ 12 h 70"/>
                  <a:gd name="T32" fmla="*/ 78 w 144"/>
                  <a:gd name="T33" fmla="*/ 14 h 70"/>
                  <a:gd name="T34" fmla="*/ 84 w 144"/>
                  <a:gd name="T35" fmla="*/ 18 h 70"/>
                  <a:gd name="T36" fmla="*/ 88 w 144"/>
                  <a:gd name="T37" fmla="*/ 14 h 70"/>
                  <a:gd name="T38" fmla="*/ 92 w 144"/>
                  <a:gd name="T39" fmla="*/ 10 h 70"/>
                  <a:gd name="T40" fmla="*/ 102 w 144"/>
                  <a:gd name="T41" fmla="*/ 10 h 70"/>
                  <a:gd name="T42" fmla="*/ 108 w 144"/>
                  <a:gd name="T43" fmla="*/ 10 h 70"/>
                  <a:gd name="T44" fmla="*/ 116 w 144"/>
                  <a:gd name="T45" fmla="*/ 14 h 70"/>
                  <a:gd name="T46" fmla="*/ 132 w 144"/>
                  <a:gd name="T47" fmla="*/ 10 h 70"/>
                  <a:gd name="T48" fmla="*/ 142 w 144"/>
                  <a:gd name="T49" fmla="*/ 16 h 70"/>
                  <a:gd name="T50" fmla="*/ 134 w 144"/>
                  <a:gd name="T51" fmla="*/ 20 h 70"/>
                  <a:gd name="T52" fmla="*/ 134 w 144"/>
                  <a:gd name="T53" fmla="*/ 28 h 70"/>
                  <a:gd name="T54" fmla="*/ 138 w 144"/>
                  <a:gd name="T55" fmla="*/ 46 h 70"/>
                  <a:gd name="T56" fmla="*/ 130 w 144"/>
                  <a:gd name="T57" fmla="*/ 42 h 70"/>
                  <a:gd name="T58" fmla="*/ 128 w 144"/>
                  <a:gd name="T59" fmla="*/ 36 h 70"/>
                  <a:gd name="T60" fmla="*/ 116 w 144"/>
                  <a:gd name="T61" fmla="*/ 34 h 70"/>
                  <a:gd name="T62" fmla="*/ 108 w 144"/>
                  <a:gd name="T63" fmla="*/ 30 h 70"/>
                  <a:gd name="T64" fmla="*/ 98 w 144"/>
                  <a:gd name="T65" fmla="*/ 32 h 70"/>
                  <a:gd name="T66" fmla="*/ 98 w 144"/>
                  <a:gd name="T67" fmla="*/ 38 h 70"/>
                  <a:gd name="T68" fmla="*/ 104 w 144"/>
                  <a:gd name="T69" fmla="*/ 50 h 70"/>
                  <a:gd name="T70" fmla="*/ 104 w 144"/>
                  <a:gd name="T71" fmla="*/ 50 h 70"/>
                  <a:gd name="T72" fmla="*/ 96 w 144"/>
                  <a:gd name="T73" fmla="*/ 54 h 70"/>
                  <a:gd name="T74" fmla="*/ 92 w 144"/>
                  <a:gd name="T75" fmla="*/ 58 h 70"/>
                  <a:gd name="T76" fmla="*/ 98 w 144"/>
                  <a:gd name="T77" fmla="*/ 66 h 70"/>
                  <a:gd name="T78" fmla="*/ 84 w 144"/>
                  <a:gd name="T79" fmla="*/ 70 h 70"/>
                  <a:gd name="T80" fmla="*/ 78 w 144"/>
                  <a:gd name="T81" fmla="*/ 62 h 70"/>
                  <a:gd name="T82" fmla="*/ 72 w 144"/>
                  <a:gd name="T83" fmla="*/ 62 h 70"/>
                  <a:gd name="T84" fmla="*/ 70 w 144"/>
                  <a:gd name="T85" fmla="*/ 68 h 70"/>
                  <a:gd name="T86" fmla="*/ 62 w 144"/>
                  <a:gd name="T87" fmla="*/ 60 h 70"/>
                  <a:gd name="T88" fmla="*/ 56 w 144"/>
                  <a:gd name="T89" fmla="*/ 60 h 70"/>
                  <a:gd name="T90" fmla="*/ 54 w 144"/>
                  <a:gd name="T91" fmla="*/ 62 h 70"/>
                  <a:gd name="T92" fmla="*/ 52 w 144"/>
                  <a:gd name="T93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70">
                    <a:moveTo>
                      <a:pt x="36" y="62"/>
                    </a:moveTo>
                    <a:lnTo>
                      <a:pt x="36" y="54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4" y="58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8" y="48"/>
                    </a:lnTo>
                    <a:lnTo>
                      <a:pt x="14" y="46"/>
                    </a:lnTo>
                    <a:lnTo>
                      <a:pt x="18" y="44"/>
                    </a:lnTo>
                    <a:lnTo>
                      <a:pt x="10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6" y="34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2" y="4"/>
                    </a:lnTo>
                    <a:lnTo>
                      <a:pt x="54" y="12"/>
                    </a:lnTo>
                    <a:lnTo>
                      <a:pt x="50" y="18"/>
                    </a:lnTo>
                    <a:lnTo>
                      <a:pt x="56" y="18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2" y="8"/>
                    </a:lnTo>
                    <a:lnTo>
                      <a:pt x="74" y="12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8" y="10"/>
                    </a:lnTo>
                    <a:lnTo>
                      <a:pt x="102" y="10"/>
                    </a:lnTo>
                    <a:lnTo>
                      <a:pt x="104" y="16"/>
                    </a:lnTo>
                    <a:lnTo>
                      <a:pt x="108" y="1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16" y="10"/>
                    </a:lnTo>
                    <a:lnTo>
                      <a:pt x="132" y="10"/>
                    </a:lnTo>
                    <a:lnTo>
                      <a:pt x="144" y="12"/>
                    </a:lnTo>
                    <a:lnTo>
                      <a:pt x="142" y="16"/>
                    </a:lnTo>
                    <a:lnTo>
                      <a:pt x="138" y="18"/>
                    </a:lnTo>
                    <a:lnTo>
                      <a:pt x="134" y="20"/>
                    </a:lnTo>
                    <a:lnTo>
                      <a:pt x="132" y="22"/>
                    </a:lnTo>
                    <a:lnTo>
                      <a:pt x="134" y="28"/>
                    </a:lnTo>
                    <a:lnTo>
                      <a:pt x="136" y="34"/>
                    </a:lnTo>
                    <a:lnTo>
                      <a:pt x="138" y="46"/>
                    </a:lnTo>
                    <a:lnTo>
                      <a:pt x="134" y="44"/>
                    </a:lnTo>
                    <a:lnTo>
                      <a:pt x="130" y="42"/>
                    </a:lnTo>
                    <a:lnTo>
                      <a:pt x="128" y="40"/>
                    </a:lnTo>
                    <a:lnTo>
                      <a:pt x="128" y="36"/>
                    </a:lnTo>
                    <a:lnTo>
                      <a:pt x="122" y="36"/>
                    </a:lnTo>
                    <a:lnTo>
                      <a:pt x="116" y="34"/>
                    </a:lnTo>
                    <a:lnTo>
                      <a:pt x="112" y="32"/>
                    </a:lnTo>
                    <a:lnTo>
                      <a:pt x="108" y="30"/>
                    </a:lnTo>
                    <a:lnTo>
                      <a:pt x="102" y="32"/>
                    </a:lnTo>
                    <a:lnTo>
                      <a:pt x="98" y="32"/>
                    </a:lnTo>
                    <a:lnTo>
                      <a:pt x="90" y="36"/>
                    </a:lnTo>
                    <a:lnTo>
                      <a:pt x="98" y="38"/>
                    </a:lnTo>
                    <a:lnTo>
                      <a:pt x="104" y="36"/>
                    </a:lnTo>
                    <a:lnTo>
                      <a:pt x="104" y="50"/>
                    </a:lnTo>
                    <a:lnTo>
                      <a:pt x="108" y="50"/>
                    </a:lnTo>
                    <a:lnTo>
                      <a:pt x="104" y="50"/>
                    </a:lnTo>
                    <a:lnTo>
                      <a:pt x="100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2" y="58"/>
                    </a:lnTo>
                    <a:lnTo>
                      <a:pt x="94" y="62"/>
                    </a:lnTo>
                    <a:lnTo>
                      <a:pt x="98" y="66"/>
                    </a:lnTo>
                    <a:lnTo>
                      <a:pt x="90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78" y="62"/>
                    </a:lnTo>
                    <a:lnTo>
                      <a:pt x="74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0" y="68"/>
                    </a:lnTo>
                    <a:lnTo>
                      <a:pt x="66" y="64"/>
                    </a:lnTo>
                    <a:lnTo>
                      <a:pt x="62" y="60"/>
                    </a:lnTo>
                    <a:lnTo>
                      <a:pt x="58" y="58"/>
                    </a:lnTo>
                    <a:lnTo>
                      <a:pt x="56" y="60"/>
                    </a:lnTo>
                    <a:lnTo>
                      <a:pt x="50" y="60"/>
                    </a:lnTo>
                    <a:lnTo>
                      <a:pt x="54" y="62"/>
                    </a:lnTo>
                    <a:lnTo>
                      <a:pt x="56" y="64"/>
                    </a:lnTo>
                    <a:lnTo>
                      <a:pt x="52" y="66"/>
                    </a:lnTo>
                    <a:lnTo>
                      <a:pt x="36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9" name="Freeform 57">
                <a:extLst>
                  <a:ext uri="{FF2B5EF4-FFF2-40B4-BE49-F238E27FC236}">
                    <a16:creationId xmlns:a16="http://schemas.microsoft.com/office/drawing/2014/main" id="{926DA91F-8457-E66E-6BB7-5F41A2BE65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519170" y="1475307"/>
                <a:ext cx="131978" cy="44050"/>
              </a:xfrm>
              <a:custGeom>
                <a:avLst/>
                <a:gdLst>
                  <a:gd name="T0" fmla="*/ 0 w 74"/>
                  <a:gd name="T1" fmla="*/ 0 h 34"/>
                  <a:gd name="T2" fmla="*/ 14 w 74"/>
                  <a:gd name="T3" fmla="*/ 10 h 34"/>
                  <a:gd name="T4" fmla="*/ 30 w 74"/>
                  <a:gd name="T5" fmla="*/ 22 h 34"/>
                  <a:gd name="T6" fmla="*/ 48 w 74"/>
                  <a:gd name="T7" fmla="*/ 30 h 34"/>
                  <a:gd name="T8" fmla="*/ 58 w 74"/>
                  <a:gd name="T9" fmla="*/ 34 h 34"/>
                  <a:gd name="T10" fmla="*/ 66 w 74"/>
                  <a:gd name="T11" fmla="*/ 34 h 34"/>
                  <a:gd name="T12" fmla="*/ 70 w 74"/>
                  <a:gd name="T13" fmla="*/ 34 h 34"/>
                  <a:gd name="T14" fmla="*/ 72 w 74"/>
                  <a:gd name="T15" fmla="*/ 30 h 34"/>
                  <a:gd name="T16" fmla="*/ 74 w 74"/>
                  <a:gd name="T17" fmla="*/ 26 h 34"/>
                  <a:gd name="T18" fmla="*/ 74 w 74"/>
                  <a:gd name="T19" fmla="*/ 20 h 34"/>
                  <a:gd name="T20" fmla="*/ 74 w 74"/>
                  <a:gd name="T21" fmla="*/ 16 h 34"/>
                  <a:gd name="T22" fmla="*/ 70 w 74"/>
                  <a:gd name="T23" fmla="*/ 12 h 34"/>
                  <a:gd name="T24" fmla="*/ 64 w 74"/>
                  <a:gd name="T25" fmla="*/ 8 h 34"/>
                  <a:gd name="T26" fmla="*/ 58 w 74"/>
                  <a:gd name="T27" fmla="*/ 8 h 34"/>
                  <a:gd name="T28" fmla="*/ 54 w 74"/>
                  <a:gd name="T29" fmla="*/ 8 h 34"/>
                  <a:gd name="T30" fmla="*/ 50 w 74"/>
                  <a:gd name="T31" fmla="*/ 10 h 34"/>
                  <a:gd name="T32" fmla="*/ 44 w 74"/>
                  <a:gd name="T33" fmla="*/ 16 h 34"/>
                  <a:gd name="T34" fmla="*/ 38 w 74"/>
                  <a:gd name="T35" fmla="*/ 8 h 34"/>
                  <a:gd name="T36" fmla="*/ 34 w 74"/>
                  <a:gd name="T37" fmla="*/ 0 h 34"/>
                  <a:gd name="T38" fmla="*/ 18 w 74"/>
                  <a:gd name="T39" fmla="*/ 4 h 34"/>
                  <a:gd name="T40" fmla="*/ 0 w 74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34">
                    <a:moveTo>
                      <a:pt x="0" y="0"/>
                    </a:moveTo>
                    <a:lnTo>
                      <a:pt x="14" y="10"/>
                    </a:lnTo>
                    <a:lnTo>
                      <a:pt x="30" y="22"/>
                    </a:lnTo>
                    <a:lnTo>
                      <a:pt x="48" y="30"/>
                    </a:lnTo>
                    <a:lnTo>
                      <a:pt x="58" y="34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6"/>
                    </a:lnTo>
                    <a:lnTo>
                      <a:pt x="74" y="20"/>
                    </a:lnTo>
                    <a:lnTo>
                      <a:pt x="74" y="16"/>
                    </a:lnTo>
                    <a:lnTo>
                      <a:pt x="70" y="12"/>
                    </a:lnTo>
                    <a:lnTo>
                      <a:pt x="64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0" y="10"/>
                    </a:lnTo>
                    <a:lnTo>
                      <a:pt x="44" y="16"/>
                    </a:lnTo>
                    <a:lnTo>
                      <a:pt x="38" y="8"/>
                    </a:lnTo>
                    <a:lnTo>
                      <a:pt x="34" y="0"/>
                    </a:lnTo>
                    <a:lnTo>
                      <a:pt x="1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1" name="Freeform 58">
                <a:extLst>
                  <a:ext uri="{FF2B5EF4-FFF2-40B4-BE49-F238E27FC236}">
                    <a16:creationId xmlns:a16="http://schemas.microsoft.com/office/drawing/2014/main" id="{D843FD55-1F0E-EB30-348E-F95CD8A5F3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442488" y="1279342"/>
                <a:ext cx="85607" cy="80327"/>
              </a:xfrm>
              <a:custGeom>
                <a:avLst/>
                <a:gdLst>
                  <a:gd name="T0" fmla="*/ 28 w 48"/>
                  <a:gd name="T1" fmla="*/ 62 h 62"/>
                  <a:gd name="T2" fmla="*/ 22 w 48"/>
                  <a:gd name="T3" fmla="*/ 60 h 62"/>
                  <a:gd name="T4" fmla="*/ 16 w 48"/>
                  <a:gd name="T5" fmla="*/ 58 h 62"/>
                  <a:gd name="T6" fmla="*/ 12 w 48"/>
                  <a:gd name="T7" fmla="*/ 54 h 62"/>
                  <a:gd name="T8" fmla="*/ 8 w 48"/>
                  <a:gd name="T9" fmla="*/ 50 h 62"/>
                  <a:gd name="T10" fmla="*/ 2 w 48"/>
                  <a:gd name="T11" fmla="*/ 38 h 62"/>
                  <a:gd name="T12" fmla="*/ 0 w 48"/>
                  <a:gd name="T13" fmla="*/ 24 h 62"/>
                  <a:gd name="T14" fmla="*/ 0 w 48"/>
                  <a:gd name="T15" fmla="*/ 16 h 62"/>
                  <a:gd name="T16" fmla="*/ 2 w 48"/>
                  <a:gd name="T17" fmla="*/ 10 h 62"/>
                  <a:gd name="T18" fmla="*/ 2 w 48"/>
                  <a:gd name="T19" fmla="*/ 6 h 62"/>
                  <a:gd name="T20" fmla="*/ 0 w 48"/>
                  <a:gd name="T21" fmla="*/ 0 h 62"/>
                  <a:gd name="T22" fmla="*/ 10 w 48"/>
                  <a:gd name="T23" fmla="*/ 0 h 62"/>
                  <a:gd name="T24" fmla="*/ 18 w 48"/>
                  <a:gd name="T25" fmla="*/ 4 h 62"/>
                  <a:gd name="T26" fmla="*/ 26 w 48"/>
                  <a:gd name="T27" fmla="*/ 10 h 62"/>
                  <a:gd name="T28" fmla="*/ 32 w 48"/>
                  <a:gd name="T29" fmla="*/ 18 h 62"/>
                  <a:gd name="T30" fmla="*/ 42 w 48"/>
                  <a:gd name="T31" fmla="*/ 34 h 62"/>
                  <a:gd name="T32" fmla="*/ 48 w 48"/>
                  <a:gd name="T33" fmla="*/ 46 h 62"/>
                  <a:gd name="T34" fmla="*/ 40 w 48"/>
                  <a:gd name="T35" fmla="*/ 48 h 62"/>
                  <a:gd name="T36" fmla="*/ 34 w 48"/>
                  <a:gd name="T37" fmla="*/ 52 h 62"/>
                  <a:gd name="T38" fmla="*/ 30 w 48"/>
                  <a:gd name="T39" fmla="*/ 56 h 62"/>
                  <a:gd name="T40" fmla="*/ 28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28" y="62"/>
                    </a:moveTo>
                    <a:lnTo>
                      <a:pt x="22" y="60"/>
                    </a:lnTo>
                    <a:lnTo>
                      <a:pt x="16" y="58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2" y="38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26" y="10"/>
                    </a:lnTo>
                    <a:lnTo>
                      <a:pt x="32" y="18"/>
                    </a:lnTo>
                    <a:lnTo>
                      <a:pt x="42" y="34"/>
                    </a:lnTo>
                    <a:lnTo>
                      <a:pt x="48" y="46"/>
                    </a:lnTo>
                    <a:lnTo>
                      <a:pt x="40" y="48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8" y="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5A5534F6-A2F4-4994-FDAA-B791DF3191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2733779" y="981042"/>
                <a:ext cx="74906" cy="129560"/>
              </a:xfrm>
              <a:custGeom>
                <a:avLst/>
                <a:gdLst>
                  <a:gd name="T0" fmla="*/ 42 w 42"/>
                  <a:gd name="T1" fmla="*/ 40 h 100"/>
                  <a:gd name="T2" fmla="*/ 40 w 42"/>
                  <a:gd name="T3" fmla="*/ 48 h 100"/>
                  <a:gd name="T4" fmla="*/ 36 w 42"/>
                  <a:gd name="T5" fmla="*/ 52 h 100"/>
                  <a:gd name="T6" fmla="*/ 32 w 42"/>
                  <a:gd name="T7" fmla="*/ 58 h 100"/>
                  <a:gd name="T8" fmla="*/ 30 w 42"/>
                  <a:gd name="T9" fmla="*/ 64 h 100"/>
                  <a:gd name="T10" fmla="*/ 30 w 42"/>
                  <a:gd name="T11" fmla="*/ 88 h 100"/>
                  <a:gd name="T12" fmla="*/ 32 w 42"/>
                  <a:gd name="T13" fmla="*/ 94 h 100"/>
                  <a:gd name="T14" fmla="*/ 36 w 42"/>
                  <a:gd name="T15" fmla="*/ 100 h 100"/>
                  <a:gd name="T16" fmla="*/ 24 w 42"/>
                  <a:gd name="T17" fmla="*/ 100 h 100"/>
                  <a:gd name="T18" fmla="*/ 22 w 42"/>
                  <a:gd name="T19" fmla="*/ 92 h 100"/>
                  <a:gd name="T20" fmla="*/ 18 w 42"/>
                  <a:gd name="T21" fmla="*/ 86 h 100"/>
                  <a:gd name="T22" fmla="*/ 12 w 42"/>
                  <a:gd name="T23" fmla="*/ 84 h 100"/>
                  <a:gd name="T24" fmla="*/ 0 w 42"/>
                  <a:gd name="T25" fmla="*/ 82 h 100"/>
                  <a:gd name="T26" fmla="*/ 6 w 42"/>
                  <a:gd name="T27" fmla="*/ 68 h 100"/>
                  <a:gd name="T28" fmla="*/ 12 w 42"/>
                  <a:gd name="T29" fmla="*/ 56 h 100"/>
                  <a:gd name="T30" fmla="*/ 18 w 42"/>
                  <a:gd name="T31" fmla="*/ 44 h 100"/>
                  <a:gd name="T32" fmla="*/ 22 w 42"/>
                  <a:gd name="T33" fmla="*/ 30 h 100"/>
                  <a:gd name="T34" fmla="*/ 10 w 42"/>
                  <a:gd name="T35" fmla="*/ 24 h 100"/>
                  <a:gd name="T36" fmla="*/ 4 w 42"/>
                  <a:gd name="T37" fmla="*/ 18 h 100"/>
                  <a:gd name="T38" fmla="*/ 2 w 42"/>
                  <a:gd name="T39" fmla="*/ 12 h 100"/>
                  <a:gd name="T40" fmla="*/ 4 w 42"/>
                  <a:gd name="T41" fmla="*/ 8 h 100"/>
                  <a:gd name="T42" fmla="*/ 4 w 42"/>
                  <a:gd name="T43" fmla="*/ 6 h 100"/>
                  <a:gd name="T44" fmla="*/ 10 w 42"/>
                  <a:gd name="T45" fmla="*/ 2 h 100"/>
                  <a:gd name="T46" fmla="*/ 18 w 42"/>
                  <a:gd name="T47" fmla="*/ 0 h 100"/>
                  <a:gd name="T48" fmla="*/ 26 w 42"/>
                  <a:gd name="T49" fmla="*/ 0 h 100"/>
                  <a:gd name="T50" fmla="*/ 26 w 42"/>
                  <a:gd name="T51" fmla="*/ 8 h 100"/>
                  <a:gd name="T52" fmla="*/ 26 w 42"/>
                  <a:gd name="T53" fmla="*/ 14 h 100"/>
                  <a:gd name="T54" fmla="*/ 32 w 42"/>
                  <a:gd name="T55" fmla="*/ 24 h 100"/>
                  <a:gd name="T56" fmla="*/ 38 w 42"/>
                  <a:gd name="T57" fmla="*/ 32 h 100"/>
                  <a:gd name="T58" fmla="*/ 40 w 42"/>
                  <a:gd name="T59" fmla="*/ 36 h 100"/>
                  <a:gd name="T60" fmla="*/ 42 w 42"/>
                  <a:gd name="T61" fmla="*/ 4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100">
                    <a:moveTo>
                      <a:pt x="42" y="40"/>
                    </a:moveTo>
                    <a:lnTo>
                      <a:pt x="40" y="48"/>
                    </a:lnTo>
                    <a:lnTo>
                      <a:pt x="36" y="52"/>
                    </a:lnTo>
                    <a:lnTo>
                      <a:pt x="32" y="58"/>
                    </a:lnTo>
                    <a:lnTo>
                      <a:pt x="30" y="64"/>
                    </a:lnTo>
                    <a:lnTo>
                      <a:pt x="30" y="88"/>
                    </a:lnTo>
                    <a:lnTo>
                      <a:pt x="32" y="94"/>
                    </a:lnTo>
                    <a:lnTo>
                      <a:pt x="36" y="100"/>
                    </a:lnTo>
                    <a:lnTo>
                      <a:pt x="24" y="100"/>
                    </a:lnTo>
                    <a:lnTo>
                      <a:pt x="22" y="92"/>
                    </a:lnTo>
                    <a:lnTo>
                      <a:pt x="18" y="86"/>
                    </a:lnTo>
                    <a:lnTo>
                      <a:pt x="12" y="84"/>
                    </a:lnTo>
                    <a:lnTo>
                      <a:pt x="0" y="82"/>
                    </a:lnTo>
                    <a:lnTo>
                      <a:pt x="6" y="68"/>
                    </a:lnTo>
                    <a:lnTo>
                      <a:pt x="12" y="56"/>
                    </a:lnTo>
                    <a:lnTo>
                      <a:pt x="18" y="44"/>
                    </a:lnTo>
                    <a:lnTo>
                      <a:pt x="22" y="30"/>
                    </a:lnTo>
                    <a:lnTo>
                      <a:pt x="10" y="24"/>
                    </a:lnTo>
                    <a:lnTo>
                      <a:pt x="4" y="18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38" y="32"/>
                    </a:lnTo>
                    <a:lnTo>
                      <a:pt x="40" y="36"/>
                    </a:lnTo>
                    <a:lnTo>
                      <a:pt x="42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19" name="Freeform 60">
                <a:extLst>
                  <a:ext uri="{FF2B5EF4-FFF2-40B4-BE49-F238E27FC236}">
                    <a16:creationId xmlns:a16="http://schemas.microsoft.com/office/drawing/2014/main" id="{502F4761-6167-7955-69B0-0C66E4B8DC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52294" y="2719208"/>
                <a:ext cx="89174" cy="142515"/>
              </a:xfrm>
              <a:custGeom>
                <a:avLst/>
                <a:gdLst>
                  <a:gd name="T0" fmla="*/ 50 w 50"/>
                  <a:gd name="T1" fmla="*/ 38 h 110"/>
                  <a:gd name="T2" fmla="*/ 50 w 50"/>
                  <a:gd name="T3" fmla="*/ 46 h 110"/>
                  <a:gd name="T4" fmla="*/ 48 w 50"/>
                  <a:gd name="T5" fmla="*/ 48 h 110"/>
                  <a:gd name="T6" fmla="*/ 44 w 50"/>
                  <a:gd name="T7" fmla="*/ 50 h 110"/>
                  <a:gd name="T8" fmla="*/ 48 w 50"/>
                  <a:gd name="T9" fmla="*/ 54 h 110"/>
                  <a:gd name="T10" fmla="*/ 50 w 50"/>
                  <a:gd name="T11" fmla="*/ 58 h 110"/>
                  <a:gd name="T12" fmla="*/ 48 w 50"/>
                  <a:gd name="T13" fmla="*/ 60 h 110"/>
                  <a:gd name="T14" fmla="*/ 48 w 50"/>
                  <a:gd name="T15" fmla="*/ 62 h 110"/>
                  <a:gd name="T16" fmla="*/ 48 w 50"/>
                  <a:gd name="T17" fmla="*/ 84 h 110"/>
                  <a:gd name="T18" fmla="*/ 46 w 50"/>
                  <a:gd name="T19" fmla="*/ 92 h 110"/>
                  <a:gd name="T20" fmla="*/ 44 w 50"/>
                  <a:gd name="T21" fmla="*/ 100 h 110"/>
                  <a:gd name="T22" fmla="*/ 38 w 50"/>
                  <a:gd name="T23" fmla="*/ 106 h 110"/>
                  <a:gd name="T24" fmla="*/ 34 w 50"/>
                  <a:gd name="T25" fmla="*/ 108 h 110"/>
                  <a:gd name="T26" fmla="*/ 32 w 50"/>
                  <a:gd name="T27" fmla="*/ 110 h 110"/>
                  <a:gd name="T28" fmla="*/ 28 w 50"/>
                  <a:gd name="T29" fmla="*/ 110 h 110"/>
                  <a:gd name="T30" fmla="*/ 26 w 50"/>
                  <a:gd name="T31" fmla="*/ 108 h 110"/>
                  <a:gd name="T32" fmla="*/ 22 w 50"/>
                  <a:gd name="T33" fmla="*/ 102 h 110"/>
                  <a:gd name="T34" fmla="*/ 20 w 50"/>
                  <a:gd name="T35" fmla="*/ 96 h 110"/>
                  <a:gd name="T36" fmla="*/ 20 w 50"/>
                  <a:gd name="T37" fmla="*/ 90 h 110"/>
                  <a:gd name="T38" fmla="*/ 22 w 50"/>
                  <a:gd name="T39" fmla="*/ 82 h 110"/>
                  <a:gd name="T40" fmla="*/ 20 w 50"/>
                  <a:gd name="T41" fmla="*/ 74 h 110"/>
                  <a:gd name="T42" fmla="*/ 10 w 50"/>
                  <a:gd name="T43" fmla="*/ 74 h 110"/>
                  <a:gd name="T44" fmla="*/ 12 w 50"/>
                  <a:gd name="T45" fmla="*/ 80 h 110"/>
                  <a:gd name="T46" fmla="*/ 14 w 50"/>
                  <a:gd name="T47" fmla="*/ 86 h 110"/>
                  <a:gd name="T48" fmla="*/ 12 w 50"/>
                  <a:gd name="T49" fmla="*/ 96 h 110"/>
                  <a:gd name="T50" fmla="*/ 10 w 50"/>
                  <a:gd name="T51" fmla="*/ 98 h 110"/>
                  <a:gd name="T52" fmla="*/ 8 w 50"/>
                  <a:gd name="T53" fmla="*/ 100 h 110"/>
                  <a:gd name="T54" fmla="*/ 6 w 50"/>
                  <a:gd name="T55" fmla="*/ 98 h 110"/>
                  <a:gd name="T56" fmla="*/ 4 w 50"/>
                  <a:gd name="T57" fmla="*/ 96 h 110"/>
                  <a:gd name="T58" fmla="*/ 4 w 50"/>
                  <a:gd name="T59" fmla="*/ 84 h 110"/>
                  <a:gd name="T60" fmla="*/ 4 w 50"/>
                  <a:gd name="T61" fmla="*/ 70 h 110"/>
                  <a:gd name="T62" fmla="*/ 8 w 50"/>
                  <a:gd name="T63" fmla="*/ 54 h 110"/>
                  <a:gd name="T64" fmla="*/ 2 w 50"/>
                  <a:gd name="T65" fmla="*/ 52 h 110"/>
                  <a:gd name="T66" fmla="*/ 0 w 50"/>
                  <a:gd name="T67" fmla="*/ 48 h 110"/>
                  <a:gd name="T68" fmla="*/ 6 w 50"/>
                  <a:gd name="T69" fmla="*/ 46 h 110"/>
                  <a:gd name="T70" fmla="*/ 14 w 50"/>
                  <a:gd name="T71" fmla="*/ 48 h 110"/>
                  <a:gd name="T72" fmla="*/ 14 w 50"/>
                  <a:gd name="T73" fmla="*/ 26 h 110"/>
                  <a:gd name="T74" fmla="*/ 28 w 50"/>
                  <a:gd name="T75" fmla="*/ 26 h 110"/>
                  <a:gd name="T76" fmla="*/ 26 w 50"/>
                  <a:gd name="T77" fmla="*/ 20 h 110"/>
                  <a:gd name="T78" fmla="*/ 22 w 50"/>
                  <a:gd name="T79" fmla="*/ 16 h 110"/>
                  <a:gd name="T80" fmla="*/ 18 w 50"/>
                  <a:gd name="T81" fmla="*/ 12 h 110"/>
                  <a:gd name="T82" fmla="*/ 16 w 50"/>
                  <a:gd name="T83" fmla="*/ 8 h 110"/>
                  <a:gd name="T84" fmla="*/ 24 w 50"/>
                  <a:gd name="T85" fmla="*/ 6 h 110"/>
                  <a:gd name="T86" fmla="*/ 32 w 50"/>
                  <a:gd name="T87" fmla="*/ 8 h 110"/>
                  <a:gd name="T88" fmla="*/ 30 w 50"/>
                  <a:gd name="T89" fmla="*/ 4 h 110"/>
                  <a:gd name="T90" fmla="*/ 32 w 50"/>
                  <a:gd name="T91" fmla="*/ 0 h 110"/>
                  <a:gd name="T92" fmla="*/ 38 w 50"/>
                  <a:gd name="T93" fmla="*/ 8 h 110"/>
                  <a:gd name="T94" fmla="*/ 44 w 50"/>
                  <a:gd name="T95" fmla="*/ 16 h 110"/>
                  <a:gd name="T96" fmla="*/ 48 w 50"/>
                  <a:gd name="T97" fmla="*/ 26 h 110"/>
                  <a:gd name="T98" fmla="*/ 50 w 50"/>
                  <a:gd name="T99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110">
                    <a:moveTo>
                      <a:pt x="50" y="38"/>
                    </a:moveTo>
                    <a:lnTo>
                      <a:pt x="50" y="46"/>
                    </a:lnTo>
                    <a:lnTo>
                      <a:pt x="48" y="48"/>
                    </a:lnTo>
                    <a:lnTo>
                      <a:pt x="44" y="50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48" y="60"/>
                    </a:lnTo>
                    <a:lnTo>
                      <a:pt x="48" y="62"/>
                    </a:lnTo>
                    <a:lnTo>
                      <a:pt x="48" y="84"/>
                    </a:lnTo>
                    <a:lnTo>
                      <a:pt x="46" y="92"/>
                    </a:lnTo>
                    <a:lnTo>
                      <a:pt x="44" y="100"/>
                    </a:lnTo>
                    <a:lnTo>
                      <a:pt x="38" y="106"/>
                    </a:lnTo>
                    <a:lnTo>
                      <a:pt x="34" y="108"/>
                    </a:lnTo>
                    <a:lnTo>
                      <a:pt x="32" y="110"/>
                    </a:lnTo>
                    <a:lnTo>
                      <a:pt x="28" y="110"/>
                    </a:lnTo>
                    <a:lnTo>
                      <a:pt x="26" y="108"/>
                    </a:lnTo>
                    <a:lnTo>
                      <a:pt x="22" y="102"/>
                    </a:lnTo>
                    <a:lnTo>
                      <a:pt x="20" y="96"/>
                    </a:lnTo>
                    <a:lnTo>
                      <a:pt x="20" y="90"/>
                    </a:lnTo>
                    <a:lnTo>
                      <a:pt x="22" y="82"/>
                    </a:lnTo>
                    <a:lnTo>
                      <a:pt x="20" y="74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4" y="86"/>
                    </a:lnTo>
                    <a:lnTo>
                      <a:pt x="12" y="96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84"/>
                    </a:lnTo>
                    <a:lnTo>
                      <a:pt x="4" y="70"/>
                    </a:lnTo>
                    <a:lnTo>
                      <a:pt x="8" y="54"/>
                    </a:lnTo>
                    <a:lnTo>
                      <a:pt x="2" y="52"/>
                    </a:lnTo>
                    <a:lnTo>
                      <a:pt x="0" y="48"/>
                    </a:lnTo>
                    <a:lnTo>
                      <a:pt x="6" y="46"/>
                    </a:lnTo>
                    <a:lnTo>
                      <a:pt x="14" y="48"/>
                    </a:lnTo>
                    <a:lnTo>
                      <a:pt x="14" y="26"/>
                    </a:lnTo>
                    <a:lnTo>
                      <a:pt x="28" y="26"/>
                    </a:lnTo>
                    <a:lnTo>
                      <a:pt x="26" y="20"/>
                    </a:lnTo>
                    <a:lnTo>
                      <a:pt x="22" y="16"/>
                    </a:lnTo>
                    <a:lnTo>
                      <a:pt x="18" y="12"/>
                    </a:lnTo>
                    <a:lnTo>
                      <a:pt x="16" y="8"/>
                    </a:lnTo>
                    <a:lnTo>
                      <a:pt x="24" y="6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32" y="0"/>
                    </a:lnTo>
                    <a:lnTo>
                      <a:pt x="38" y="8"/>
                    </a:lnTo>
                    <a:lnTo>
                      <a:pt x="44" y="16"/>
                    </a:lnTo>
                    <a:lnTo>
                      <a:pt x="48" y="26"/>
                    </a:lnTo>
                    <a:lnTo>
                      <a:pt x="50" y="3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0" name="Freeform 61">
                <a:extLst>
                  <a:ext uri="{FF2B5EF4-FFF2-40B4-BE49-F238E27FC236}">
                    <a16:creationId xmlns:a16="http://schemas.microsoft.com/office/drawing/2014/main" id="{50FB1AA8-E4CA-9D6A-BEDD-F588F375C8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45427" y="2636869"/>
                <a:ext cx="139111" cy="82918"/>
              </a:xfrm>
              <a:custGeom>
                <a:avLst/>
                <a:gdLst>
                  <a:gd name="T0" fmla="*/ 34 w 78"/>
                  <a:gd name="T1" fmla="*/ 0 h 64"/>
                  <a:gd name="T2" fmla="*/ 30 w 78"/>
                  <a:gd name="T3" fmla="*/ 2 h 64"/>
                  <a:gd name="T4" fmla="*/ 28 w 78"/>
                  <a:gd name="T5" fmla="*/ 4 h 64"/>
                  <a:gd name="T6" fmla="*/ 26 w 78"/>
                  <a:gd name="T7" fmla="*/ 6 h 64"/>
                  <a:gd name="T8" fmla="*/ 24 w 78"/>
                  <a:gd name="T9" fmla="*/ 10 h 64"/>
                  <a:gd name="T10" fmla="*/ 26 w 78"/>
                  <a:gd name="T11" fmla="*/ 12 h 64"/>
                  <a:gd name="T12" fmla="*/ 26 w 78"/>
                  <a:gd name="T13" fmla="*/ 14 h 64"/>
                  <a:gd name="T14" fmla="*/ 28 w 78"/>
                  <a:gd name="T15" fmla="*/ 16 h 64"/>
                  <a:gd name="T16" fmla="*/ 30 w 78"/>
                  <a:gd name="T17" fmla="*/ 18 h 64"/>
                  <a:gd name="T18" fmla="*/ 28 w 78"/>
                  <a:gd name="T19" fmla="*/ 22 h 64"/>
                  <a:gd name="T20" fmla="*/ 22 w 78"/>
                  <a:gd name="T21" fmla="*/ 26 h 64"/>
                  <a:gd name="T22" fmla="*/ 20 w 78"/>
                  <a:gd name="T23" fmla="*/ 30 h 64"/>
                  <a:gd name="T24" fmla="*/ 18 w 78"/>
                  <a:gd name="T25" fmla="*/ 34 h 64"/>
                  <a:gd name="T26" fmla="*/ 20 w 78"/>
                  <a:gd name="T27" fmla="*/ 38 h 64"/>
                  <a:gd name="T28" fmla="*/ 12 w 78"/>
                  <a:gd name="T29" fmla="*/ 42 h 64"/>
                  <a:gd name="T30" fmla="*/ 8 w 78"/>
                  <a:gd name="T31" fmla="*/ 48 h 64"/>
                  <a:gd name="T32" fmla="*/ 0 w 78"/>
                  <a:gd name="T33" fmla="*/ 64 h 64"/>
                  <a:gd name="T34" fmla="*/ 8 w 78"/>
                  <a:gd name="T35" fmla="*/ 64 h 64"/>
                  <a:gd name="T36" fmla="*/ 24 w 78"/>
                  <a:gd name="T37" fmla="*/ 48 h 64"/>
                  <a:gd name="T38" fmla="*/ 32 w 78"/>
                  <a:gd name="T39" fmla="*/ 40 h 64"/>
                  <a:gd name="T40" fmla="*/ 40 w 78"/>
                  <a:gd name="T41" fmla="*/ 34 h 64"/>
                  <a:gd name="T42" fmla="*/ 42 w 78"/>
                  <a:gd name="T43" fmla="*/ 42 h 64"/>
                  <a:gd name="T44" fmla="*/ 42 w 78"/>
                  <a:gd name="T45" fmla="*/ 46 h 64"/>
                  <a:gd name="T46" fmla="*/ 46 w 78"/>
                  <a:gd name="T47" fmla="*/ 48 h 64"/>
                  <a:gd name="T48" fmla="*/ 52 w 78"/>
                  <a:gd name="T49" fmla="*/ 50 h 64"/>
                  <a:gd name="T50" fmla="*/ 56 w 78"/>
                  <a:gd name="T51" fmla="*/ 52 h 64"/>
                  <a:gd name="T52" fmla="*/ 60 w 78"/>
                  <a:gd name="T53" fmla="*/ 50 h 64"/>
                  <a:gd name="T54" fmla="*/ 68 w 78"/>
                  <a:gd name="T55" fmla="*/ 44 h 64"/>
                  <a:gd name="T56" fmla="*/ 76 w 78"/>
                  <a:gd name="T57" fmla="*/ 38 h 64"/>
                  <a:gd name="T58" fmla="*/ 78 w 78"/>
                  <a:gd name="T59" fmla="*/ 32 h 64"/>
                  <a:gd name="T60" fmla="*/ 78 w 78"/>
                  <a:gd name="T61" fmla="*/ 26 h 64"/>
                  <a:gd name="T62" fmla="*/ 74 w 78"/>
                  <a:gd name="T63" fmla="*/ 22 h 64"/>
                  <a:gd name="T64" fmla="*/ 66 w 78"/>
                  <a:gd name="T65" fmla="*/ 14 h 64"/>
                  <a:gd name="T66" fmla="*/ 58 w 78"/>
                  <a:gd name="T67" fmla="*/ 8 h 64"/>
                  <a:gd name="T68" fmla="*/ 54 w 78"/>
                  <a:gd name="T69" fmla="*/ 4 h 64"/>
                  <a:gd name="T70" fmla="*/ 52 w 78"/>
                  <a:gd name="T71" fmla="*/ 0 h 64"/>
                  <a:gd name="T72" fmla="*/ 46 w 78"/>
                  <a:gd name="T73" fmla="*/ 0 h 64"/>
                  <a:gd name="T74" fmla="*/ 46 w 78"/>
                  <a:gd name="T75" fmla="*/ 10 h 64"/>
                  <a:gd name="T76" fmla="*/ 40 w 78"/>
                  <a:gd name="T77" fmla="*/ 4 h 64"/>
                  <a:gd name="T78" fmla="*/ 38 w 78"/>
                  <a:gd name="T79" fmla="*/ 2 h 64"/>
                  <a:gd name="T80" fmla="*/ 34 w 78"/>
                  <a:gd name="T8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64">
                    <a:moveTo>
                      <a:pt x="34" y="0"/>
                    </a:moveTo>
                    <a:lnTo>
                      <a:pt x="30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2" y="26"/>
                    </a:lnTo>
                    <a:lnTo>
                      <a:pt x="20" y="30"/>
                    </a:lnTo>
                    <a:lnTo>
                      <a:pt x="18" y="34"/>
                    </a:lnTo>
                    <a:lnTo>
                      <a:pt x="20" y="38"/>
                    </a:lnTo>
                    <a:lnTo>
                      <a:pt x="12" y="42"/>
                    </a:lnTo>
                    <a:lnTo>
                      <a:pt x="8" y="48"/>
                    </a:lnTo>
                    <a:lnTo>
                      <a:pt x="0" y="64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40" y="34"/>
                    </a:lnTo>
                    <a:lnTo>
                      <a:pt x="42" y="42"/>
                    </a:lnTo>
                    <a:lnTo>
                      <a:pt x="42" y="46"/>
                    </a:lnTo>
                    <a:lnTo>
                      <a:pt x="46" y="48"/>
                    </a:lnTo>
                    <a:lnTo>
                      <a:pt x="52" y="50"/>
                    </a:lnTo>
                    <a:lnTo>
                      <a:pt x="56" y="52"/>
                    </a:lnTo>
                    <a:lnTo>
                      <a:pt x="60" y="50"/>
                    </a:lnTo>
                    <a:lnTo>
                      <a:pt x="68" y="44"/>
                    </a:lnTo>
                    <a:lnTo>
                      <a:pt x="76" y="38"/>
                    </a:lnTo>
                    <a:lnTo>
                      <a:pt x="78" y="32"/>
                    </a:lnTo>
                    <a:lnTo>
                      <a:pt x="78" y="26"/>
                    </a:lnTo>
                    <a:lnTo>
                      <a:pt x="74" y="22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1" name="Freeform 62">
                <a:extLst>
                  <a:ext uri="{FF2B5EF4-FFF2-40B4-BE49-F238E27FC236}">
                    <a16:creationId xmlns:a16="http://schemas.microsoft.com/office/drawing/2014/main" id="{07B0E209-4393-A211-CE63-7FB6731290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19963" y="2492942"/>
                <a:ext cx="114143" cy="189157"/>
              </a:xfrm>
              <a:custGeom>
                <a:avLst/>
                <a:gdLst>
                  <a:gd name="T0" fmla="*/ 20 w 64"/>
                  <a:gd name="T1" fmla="*/ 90 h 146"/>
                  <a:gd name="T2" fmla="*/ 18 w 64"/>
                  <a:gd name="T3" fmla="*/ 82 h 146"/>
                  <a:gd name="T4" fmla="*/ 12 w 64"/>
                  <a:gd name="T5" fmla="*/ 80 h 146"/>
                  <a:gd name="T6" fmla="*/ 6 w 64"/>
                  <a:gd name="T7" fmla="*/ 82 h 146"/>
                  <a:gd name="T8" fmla="*/ 8 w 64"/>
                  <a:gd name="T9" fmla="*/ 76 h 146"/>
                  <a:gd name="T10" fmla="*/ 12 w 64"/>
                  <a:gd name="T11" fmla="*/ 56 h 146"/>
                  <a:gd name="T12" fmla="*/ 14 w 64"/>
                  <a:gd name="T13" fmla="*/ 36 h 146"/>
                  <a:gd name="T14" fmla="*/ 18 w 64"/>
                  <a:gd name="T15" fmla="*/ 10 h 146"/>
                  <a:gd name="T16" fmla="*/ 24 w 64"/>
                  <a:gd name="T17" fmla="*/ 2 h 146"/>
                  <a:gd name="T18" fmla="*/ 36 w 64"/>
                  <a:gd name="T19" fmla="*/ 0 h 146"/>
                  <a:gd name="T20" fmla="*/ 42 w 64"/>
                  <a:gd name="T21" fmla="*/ 2 h 146"/>
                  <a:gd name="T22" fmla="*/ 54 w 64"/>
                  <a:gd name="T23" fmla="*/ 20 h 146"/>
                  <a:gd name="T24" fmla="*/ 52 w 64"/>
                  <a:gd name="T25" fmla="*/ 24 h 146"/>
                  <a:gd name="T26" fmla="*/ 62 w 64"/>
                  <a:gd name="T27" fmla="*/ 30 h 146"/>
                  <a:gd name="T28" fmla="*/ 64 w 64"/>
                  <a:gd name="T29" fmla="*/ 34 h 146"/>
                  <a:gd name="T30" fmla="*/ 58 w 64"/>
                  <a:gd name="T31" fmla="*/ 42 h 146"/>
                  <a:gd name="T32" fmla="*/ 56 w 64"/>
                  <a:gd name="T33" fmla="*/ 58 h 146"/>
                  <a:gd name="T34" fmla="*/ 48 w 64"/>
                  <a:gd name="T35" fmla="*/ 68 h 146"/>
                  <a:gd name="T36" fmla="*/ 44 w 64"/>
                  <a:gd name="T37" fmla="*/ 68 h 146"/>
                  <a:gd name="T38" fmla="*/ 40 w 64"/>
                  <a:gd name="T39" fmla="*/ 62 h 146"/>
                  <a:gd name="T40" fmla="*/ 44 w 64"/>
                  <a:gd name="T41" fmla="*/ 72 h 146"/>
                  <a:gd name="T42" fmla="*/ 42 w 64"/>
                  <a:gd name="T43" fmla="*/ 80 h 146"/>
                  <a:gd name="T44" fmla="*/ 34 w 64"/>
                  <a:gd name="T45" fmla="*/ 84 h 146"/>
                  <a:gd name="T46" fmla="*/ 38 w 64"/>
                  <a:gd name="T47" fmla="*/ 92 h 146"/>
                  <a:gd name="T48" fmla="*/ 36 w 64"/>
                  <a:gd name="T49" fmla="*/ 106 h 146"/>
                  <a:gd name="T50" fmla="*/ 20 w 64"/>
                  <a:gd name="T51" fmla="*/ 140 h 146"/>
                  <a:gd name="T52" fmla="*/ 14 w 64"/>
                  <a:gd name="T53" fmla="*/ 146 h 146"/>
                  <a:gd name="T54" fmla="*/ 8 w 64"/>
                  <a:gd name="T55" fmla="*/ 144 h 146"/>
                  <a:gd name="T56" fmla="*/ 8 w 64"/>
                  <a:gd name="T57" fmla="*/ 130 h 146"/>
                  <a:gd name="T58" fmla="*/ 18 w 64"/>
                  <a:gd name="T59" fmla="*/ 114 h 146"/>
                  <a:gd name="T60" fmla="*/ 14 w 64"/>
                  <a:gd name="T61" fmla="*/ 110 h 146"/>
                  <a:gd name="T62" fmla="*/ 10 w 64"/>
                  <a:gd name="T63" fmla="*/ 102 h 146"/>
                  <a:gd name="T64" fmla="*/ 14 w 64"/>
                  <a:gd name="T65" fmla="*/ 9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46">
                    <a:moveTo>
                      <a:pt x="16" y="92"/>
                    </a:moveTo>
                    <a:lnTo>
                      <a:pt x="20" y="90"/>
                    </a:lnTo>
                    <a:lnTo>
                      <a:pt x="22" y="88"/>
                    </a:lnTo>
                    <a:lnTo>
                      <a:pt x="18" y="82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0" y="82"/>
                    </a:lnTo>
                    <a:lnTo>
                      <a:pt x="6" y="82"/>
                    </a:lnTo>
                    <a:lnTo>
                      <a:pt x="0" y="78"/>
                    </a:lnTo>
                    <a:lnTo>
                      <a:pt x="8" y="76"/>
                    </a:lnTo>
                    <a:lnTo>
                      <a:pt x="8" y="66"/>
                    </a:lnTo>
                    <a:lnTo>
                      <a:pt x="12" y="56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6" y="20"/>
                    </a:lnTo>
                    <a:lnTo>
                      <a:pt x="18" y="10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8" y="8"/>
                    </a:lnTo>
                    <a:lnTo>
                      <a:pt x="54" y="20"/>
                    </a:lnTo>
                    <a:lnTo>
                      <a:pt x="48" y="20"/>
                    </a:lnTo>
                    <a:lnTo>
                      <a:pt x="52" y="24"/>
                    </a:lnTo>
                    <a:lnTo>
                      <a:pt x="58" y="26"/>
                    </a:lnTo>
                    <a:lnTo>
                      <a:pt x="62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62" y="38"/>
                    </a:lnTo>
                    <a:lnTo>
                      <a:pt x="58" y="42"/>
                    </a:lnTo>
                    <a:lnTo>
                      <a:pt x="58" y="48"/>
                    </a:lnTo>
                    <a:lnTo>
                      <a:pt x="56" y="58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2"/>
                    </a:lnTo>
                    <a:lnTo>
                      <a:pt x="42" y="68"/>
                    </a:lnTo>
                    <a:lnTo>
                      <a:pt x="44" y="72"/>
                    </a:lnTo>
                    <a:lnTo>
                      <a:pt x="44" y="76"/>
                    </a:lnTo>
                    <a:lnTo>
                      <a:pt x="42" y="80"/>
                    </a:lnTo>
                    <a:lnTo>
                      <a:pt x="38" y="84"/>
                    </a:lnTo>
                    <a:lnTo>
                      <a:pt x="34" y="84"/>
                    </a:lnTo>
                    <a:lnTo>
                      <a:pt x="36" y="90"/>
                    </a:lnTo>
                    <a:lnTo>
                      <a:pt x="38" y="92"/>
                    </a:lnTo>
                    <a:lnTo>
                      <a:pt x="40" y="94"/>
                    </a:lnTo>
                    <a:lnTo>
                      <a:pt x="36" y="106"/>
                    </a:lnTo>
                    <a:lnTo>
                      <a:pt x="28" y="124"/>
                    </a:lnTo>
                    <a:lnTo>
                      <a:pt x="20" y="140"/>
                    </a:lnTo>
                    <a:lnTo>
                      <a:pt x="16" y="144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8" y="144"/>
                    </a:lnTo>
                    <a:lnTo>
                      <a:pt x="6" y="138"/>
                    </a:lnTo>
                    <a:lnTo>
                      <a:pt x="8" y="130"/>
                    </a:lnTo>
                    <a:lnTo>
                      <a:pt x="12" y="124"/>
                    </a:lnTo>
                    <a:lnTo>
                      <a:pt x="18" y="114"/>
                    </a:lnTo>
                    <a:lnTo>
                      <a:pt x="12" y="114"/>
                    </a:lnTo>
                    <a:lnTo>
                      <a:pt x="14" y="110"/>
                    </a:lnTo>
                    <a:lnTo>
                      <a:pt x="12" y="106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4" y="94"/>
                    </a:lnTo>
                    <a:lnTo>
                      <a:pt x="16" y="9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2" name="Freeform 63">
                <a:extLst>
                  <a:ext uri="{FF2B5EF4-FFF2-40B4-BE49-F238E27FC236}">
                    <a16:creationId xmlns:a16="http://schemas.microsoft.com/office/drawing/2014/main" id="{2C025765-6081-5F6E-BE6B-8E55376AA1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983151" y="997991"/>
                <a:ext cx="2204381" cy="1873434"/>
              </a:xfrm>
              <a:custGeom>
                <a:avLst/>
                <a:gdLst>
                  <a:gd name="T0" fmla="*/ 956 w 1236"/>
                  <a:gd name="T1" fmla="*/ 1302 h 1446"/>
                  <a:gd name="T2" fmla="*/ 970 w 1236"/>
                  <a:gd name="T3" fmla="*/ 1378 h 1446"/>
                  <a:gd name="T4" fmla="*/ 980 w 1236"/>
                  <a:gd name="T5" fmla="*/ 1430 h 1446"/>
                  <a:gd name="T6" fmla="*/ 1036 w 1236"/>
                  <a:gd name="T7" fmla="*/ 1392 h 1446"/>
                  <a:gd name="T8" fmla="*/ 1012 w 1236"/>
                  <a:gd name="T9" fmla="*/ 1330 h 1446"/>
                  <a:gd name="T10" fmla="*/ 1004 w 1236"/>
                  <a:gd name="T11" fmla="*/ 1176 h 1446"/>
                  <a:gd name="T12" fmla="*/ 990 w 1236"/>
                  <a:gd name="T13" fmla="*/ 1098 h 1446"/>
                  <a:gd name="T14" fmla="*/ 964 w 1236"/>
                  <a:gd name="T15" fmla="*/ 1058 h 1446"/>
                  <a:gd name="T16" fmla="*/ 904 w 1236"/>
                  <a:gd name="T17" fmla="*/ 1062 h 1446"/>
                  <a:gd name="T18" fmla="*/ 896 w 1236"/>
                  <a:gd name="T19" fmla="*/ 986 h 1446"/>
                  <a:gd name="T20" fmla="*/ 876 w 1236"/>
                  <a:gd name="T21" fmla="*/ 956 h 1446"/>
                  <a:gd name="T22" fmla="*/ 1228 w 1236"/>
                  <a:gd name="T23" fmla="*/ 406 h 1446"/>
                  <a:gd name="T24" fmla="*/ 1144 w 1236"/>
                  <a:gd name="T25" fmla="*/ 264 h 1446"/>
                  <a:gd name="T26" fmla="*/ 1102 w 1236"/>
                  <a:gd name="T27" fmla="*/ 220 h 1446"/>
                  <a:gd name="T28" fmla="*/ 1086 w 1236"/>
                  <a:gd name="T29" fmla="*/ 152 h 1446"/>
                  <a:gd name="T30" fmla="*/ 1030 w 1236"/>
                  <a:gd name="T31" fmla="*/ 100 h 1446"/>
                  <a:gd name="T32" fmla="*/ 976 w 1236"/>
                  <a:gd name="T33" fmla="*/ 62 h 1446"/>
                  <a:gd name="T34" fmla="*/ 876 w 1236"/>
                  <a:gd name="T35" fmla="*/ 46 h 1446"/>
                  <a:gd name="T36" fmla="*/ 782 w 1236"/>
                  <a:gd name="T37" fmla="*/ 26 h 1446"/>
                  <a:gd name="T38" fmla="*/ 738 w 1236"/>
                  <a:gd name="T39" fmla="*/ 110 h 1446"/>
                  <a:gd name="T40" fmla="*/ 752 w 1236"/>
                  <a:gd name="T41" fmla="*/ 162 h 1446"/>
                  <a:gd name="T42" fmla="*/ 690 w 1236"/>
                  <a:gd name="T43" fmla="*/ 154 h 1446"/>
                  <a:gd name="T44" fmla="*/ 702 w 1236"/>
                  <a:gd name="T45" fmla="*/ 106 h 1446"/>
                  <a:gd name="T46" fmla="*/ 566 w 1236"/>
                  <a:gd name="T47" fmla="*/ 124 h 1446"/>
                  <a:gd name="T48" fmla="*/ 636 w 1236"/>
                  <a:gd name="T49" fmla="*/ 248 h 1446"/>
                  <a:gd name="T50" fmla="*/ 600 w 1236"/>
                  <a:gd name="T51" fmla="*/ 284 h 1446"/>
                  <a:gd name="T52" fmla="*/ 542 w 1236"/>
                  <a:gd name="T53" fmla="*/ 266 h 1446"/>
                  <a:gd name="T54" fmla="*/ 502 w 1236"/>
                  <a:gd name="T55" fmla="*/ 228 h 1446"/>
                  <a:gd name="T56" fmla="*/ 386 w 1236"/>
                  <a:gd name="T57" fmla="*/ 222 h 1446"/>
                  <a:gd name="T58" fmla="*/ 340 w 1236"/>
                  <a:gd name="T59" fmla="*/ 284 h 1446"/>
                  <a:gd name="T60" fmla="*/ 300 w 1236"/>
                  <a:gd name="T61" fmla="*/ 358 h 1446"/>
                  <a:gd name="T62" fmla="*/ 332 w 1236"/>
                  <a:gd name="T63" fmla="*/ 426 h 1446"/>
                  <a:gd name="T64" fmla="*/ 262 w 1236"/>
                  <a:gd name="T65" fmla="*/ 466 h 1446"/>
                  <a:gd name="T66" fmla="*/ 312 w 1236"/>
                  <a:gd name="T67" fmla="*/ 508 h 1446"/>
                  <a:gd name="T68" fmla="*/ 312 w 1236"/>
                  <a:gd name="T69" fmla="*/ 566 h 1446"/>
                  <a:gd name="T70" fmla="*/ 344 w 1236"/>
                  <a:gd name="T71" fmla="*/ 578 h 1446"/>
                  <a:gd name="T72" fmla="*/ 314 w 1236"/>
                  <a:gd name="T73" fmla="*/ 624 h 1446"/>
                  <a:gd name="T74" fmla="*/ 166 w 1236"/>
                  <a:gd name="T75" fmla="*/ 610 h 1446"/>
                  <a:gd name="T76" fmla="*/ 58 w 1236"/>
                  <a:gd name="T77" fmla="*/ 568 h 1446"/>
                  <a:gd name="T78" fmla="*/ 26 w 1236"/>
                  <a:gd name="T79" fmla="*/ 588 h 1446"/>
                  <a:gd name="T80" fmla="*/ 94 w 1236"/>
                  <a:gd name="T81" fmla="*/ 640 h 1446"/>
                  <a:gd name="T82" fmla="*/ 204 w 1236"/>
                  <a:gd name="T83" fmla="*/ 680 h 1446"/>
                  <a:gd name="T84" fmla="*/ 304 w 1236"/>
                  <a:gd name="T85" fmla="*/ 696 h 1446"/>
                  <a:gd name="T86" fmla="*/ 430 w 1236"/>
                  <a:gd name="T87" fmla="*/ 708 h 1446"/>
                  <a:gd name="T88" fmla="*/ 462 w 1236"/>
                  <a:gd name="T89" fmla="*/ 678 h 1446"/>
                  <a:gd name="T90" fmla="*/ 542 w 1236"/>
                  <a:gd name="T91" fmla="*/ 680 h 1446"/>
                  <a:gd name="T92" fmla="*/ 622 w 1236"/>
                  <a:gd name="T93" fmla="*/ 656 h 1446"/>
                  <a:gd name="T94" fmla="*/ 626 w 1236"/>
                  <a:gd name="T95" fmla="*/ 676 h 1446"/>
                  <a:gd name="T96" fmla="*/ 552 w 1236"/>
                  <a:gd name="T97" fmla="*/ 706 h 1446"/>
                  <a:gd name="T98" fmla="*/ 568 w 1236"/>
                  <a:gd name="T99" fmla="*/ 760 h 1446"/>
                  <a:gd name="T100" fmla="*/ 692 w 1236"/>
                  <a:gd name="T101" fmla="*/ 768 h 1446"/>
                  <a:gd name="T102" fmla="*/ 742 w 1236"/>
                  <a:gd name="T103" fmla="*/ 790 h 1446"/>
                  <a:gd name="T104" fmla="*/ 750 w 1236"/>
                  <a:gd name="T105" fmla="*/ 840 h 1446"/>
                  <a:gd name="T106" fmla="*/ 830 w 1236"/>
                  <a:gd name="T107" fmla="*/ 948 h 1446"/>
                  <a:gd name="T108" fmla="*/ 872 w 1236"/>
                  <a:gd name="T109" fmla="*/ 990 h 1446"/>
                  <a:gd name="T110" fmla="*/ 888 w 1236"/>
                  <a:gd name="T111" fmla="*/ 1124 h 1446"/>
                  <a:gd name="T112" fmla="*/ 924 w 1236"/>
                  <a:gd name="T113" fmla="*/ 1128 h 1446"/>
                  <a:gd name="T114" fmla="*/ 928 w 1236"/>
                  <a:gd name="T115" fmla="*/ 1128 h 1446"/>
                  <a:gd name="T116" fmla="*/ 956 w 1236"/>
                  <a:gd name="T117" fmla="*/ 1126 h 1446"/>
                  <a:gd name="T118" fmla="*/ 972 w 1236"/>
                  <a:gd name="T119" fmla="*/ 1188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6" h="1446">
                    <a:moveTo>
                      <a:pt x="962" y="1256"/>
                    </a:moveTo>
                    <a:lnTo>
                      <a:pt x="962" y="1258"/>
                    </a:lnTo>
                    <a:lnTo>
                      <a:pt x="964" y="1260"/>
                    </a:lnTo>
                    <a:lnTo>
                      <a:pt x="972" y="1262"/>
                    </a:lnTo>
                    <a:lnTo>
                      <a:pt x="976" y="1272"/>
                    </a:lnTo>
                    <a:lnTo>
                      <a:pt x="980" y="1284"/>
                    </a:lnTo>
                    <a:lnTo>
                      <a:pt x="980" y="1288"/>
                    </a:lnTo>
                    <a:lnTo>
                      <a:pt x="976" y="1292"/>
                    </a:lnTo>
                    <a:lnTo>
                      <a:pt x="966" y="1298"/>
                    </a:lnTo>
                    <a:lnTo>
                      <a:pt x="956" y="1302"/>
                    </a:lnTo>
                    <a:lnTo>
                      <a:pt x="952" y="1306"/>
                    </a:lnTo>
                    <a:lnTo>
                      <a:pt x="950" y="1310"/>
                    </a:lnTo>
                    <a:lnTo>
                      <a:pt x="952" y="1316"/>
                    </a:lnTo>
                    <a:lnTo>
                      <a:pt x="954" y="1318"/>
                    </a:lnTo>
                    <a:lnTo>
                      <a:pt x="958" y="1320"/>
                    </a:lnTo>
                    <a:lnTo>
                      <a:pt x="958" y="1342"/>
                    </a:lnTo>
                    <a:lnTo>
                      <a:pt x="958" y="1368"/>
                    </a:lnTo>
                    <a:lnTo>
                      <a:pt x="960" y="1374"/>
                    </a:lnTo>
                    <a:lnTo>
                      <a:pt x="962" y="1376"/>
                    </a:lnTo>
                    <a:lnTo>
                      <a:pt x="970" y="1378"/>
                    </a:lnTo>
                    <a:lnTo>
                      <a:pt x="958" y="1396"/>
                    </a:lnTo>
                    <a:lnTo>
                      <a:pt x="960" y="1400"/>
                    </a:lnTo>
                    <a:lnTo>
                      <a:pt x="964" y="1402"/>
                    </a:lnTo>
                    <a:lnTo>
                      <a:pt x="968" y="1406"/>
                    </a:lnTo>
                    <a:lnTo>
                      <a:pt x="972" y="1408"/>
                    </a:lnTo>
                    <a:lnTo>
                      <a:pt x="968" y="1412"/>
                    </a:lnTo>
                    <a:lnTo>
                      <a:pt x="966" y="1414"/>
                    </a:lnTo>
                    <a:lnTo>
                      <a:pt x="966" y="1418"/>
                    </a:lnTo>
                    <a:lnTo>
                      <a:pt x="974" y="1424"/>
                    </a:lnTo>
                    <a:lnTo>
                      <a:pt x="980" y="1430"/>
                    </a:lnTo>
                    <a:lnTo>
                      <a:pt x="994" y="1446"/>
                    </a:lnTo>
                    <a:lnTo>
                      <a:pt x="1000" y="1438"/>
                    </a:lnTo>
                    <a:lnTo>
                      <a:pt x="1010" y="1432"/>
                    </a:lnTo>
                    <a:lnTo>
                      <a:pt x="1018" y="1428"/>
                    </a:lnTo>
                    <a:lnTo>
                      <a:pt x="1024" y="1422"/>
                    </a:lnTo>
                    <a:lnTo>
                      <a:pt x="1026" y="1416"/>
                    </a:lnTo>
                    <a:lnTo>
                      <a:pt x="1026" y="1412"/>
                    </a:lnTo>
                    <a:lnTo>
                      <a:pt x="1026" y="1404"/>
                    </a:lnTo>
                    <a:lnTo>
                      <a:pt x="1030" y="1396"/>
                    </a:lnTo>
                    <a:lnTo>
                      <a:pt x="1036" y="1392"/>
                    </a:lnTo>
                    <a:lnTo>
                      <a:pt x="1040" y="1384"/>
                    </a:lnTo>
                    <a:lnTo>
                      <a:pt x="1042" y="1376"/>
                    </a:lnTo>
                    <a:lnTo>
                      <a:pt x="1040" y="1372"/>
                    </a:lnTo>
                    <a:lnTo>
                      <a:pt x="1038" y="1368"/>
                    </a:lnTo>
                    <a:lnTo>
                      <a:pt x="1032" y="1362"/>
                    </a:lnTo>
                    <a:lnTo>
                      <a:pt x="1030" y="1358"/>
                    </a:lnTo>
                    <a:lnTo>
                      <a:pt x="1030" y="1354"/>
                    </a:lnTo>
                    <a:lnTo>
                      <a:pt x="1030" y="1350"/>
                    </a:lnTo>
                    <a:lnTo>
                      <a:pt x="1028" y="1346"/>
                    </a:lnTo>
                    <a:lnTo>
                      <a:pt x="1012" y="1330"/>
                    </a:lnTo>
                    <a:lnTo>
                      <a:pt x="1004" y="1318"/>
                    </a:lnTo>
                    <a:lnTo>
                      <a:pt x="1002" y="1314"/>
                    </a:lnTo>
                    <a:lnTo>
                      <a:pt x="1000" y="1308"/>
                    </a:lnTo>
                    <a:lnTo>
                      <a:pt x="1000" y="1304"/>
                    </a:lnTo>
                    <a:lnTo>
                      <a:pt x="1000" y="1274"/>
                    </a:lnTo>
                    <a:lnTo>
                      <a:pt x="1000" y="1268"/>
                    </a:lnTo>
                    <a:lnTo>
                      <a:pt x="1002" y="1262"/>
                    </a:lnTo>
                    <a:lnTo>
                      <a:pt x="1004" y="1254"/>
                    </a:lnTo>
                    <a:lnTo>
                      <a:pt x="1004" y="1246"/>
                    </a:lnTo>
                    <a:lnTo>
                      <a:pt x="1004" y="1176"/>
                    </a:lnTo>
                    <a:lnTo>
                      <a:pt x="1004" y="1166"/>
                    </a:lnTo>
                    <a:lnTo>
                      <a:pt x="1002" y="1158"/>
                    </a:lnTo>
                    <a:lnTo>
                      <a:pt x="996" y="1138"/>
                    </a:lnTo>
                    <a:lnTo>
                      <a:pt x="996" y="1130"/>
                    </a:lnTo>
                    <a:lnTo>
                      <a:pt x="996" y="1124"/>
                    </a:lnTo>
                    <a:lnTo>
                      <a:pt x="996" y="1116"/>
                    </a:lnTo>
                    <a:lnTo>
                      <a:pt x="996" y="1110"/>
                    </a:lnTo>
                    <a:lnTo>
                      <a:pt x="992" y="1104"/>
                    </a:lnTo>
                    <a:lnTo>
                      <a:pt x="990" y="1100"/>
                    </a:lnTo>
                    <a:lnTo>
                      <a:pt x="990" y="1098"/>
                    </a:lnTo>
                    <a:lnTo>
                      <a:pt x="990" y="1092"/>
                    </a:lnTo>
                    <a:lnTo>
                      <a:pt x="992" y="1090"/>
                    </a:lnTo>
                    <a:lnTo>
                      <a:pt x="996" y="1086"/>
                    </a:lnTo>
                    <a:lnTo>
                      <a:pt x="996" y="1082"/>
                    </a:lnTo>
                    <a:lnTo>
                      <a:pt x="996" y="1076"/>
                    </a:lnTo>
                    <a:lnTo>
                      <a:pt x="994" y="1070"/>
                    </a:lnTo>
                    <a:lnTo>
                      <a:pt x="990" y="1066"/>
                    </a:lnTo>
                    <a:lnTo>
                      <a:pt x="986" y="1064"/>
                    </a:lnTo>
                    <a:lnTo>
                      <a:pt x="976" y="1060"/>
                    </a:lnTo>
                    <a:lnTo>
                      <a:pt x="964" y="1058"/>
                    </a:lnTo>
                    <a:lnTo>
                      <a:pt x="960" y="1060"/>
                    </a:lnTo>
                    <a:lnTo>
                      <a:pt x="956" y="1062"/>
                    </a:lnTo>
                    <a:lnTo>
                      <a:pt x="946" y="1068"/>
                    </a:lnTo>
                    <a:lnTo>
                      <a:pt x="936" y="1074"/>
                    </a:lnTo>
                    <a:lnTo>
                      <a:pt x="930" y="1074"/>
                    </a:lnTo>
                    <a:lnTo>
                      <a:pt x="924" y="1076"/>
                    </a:lnTo>
                    <a:lnTo>
                      <a:pt x="910" y="1074"/>
                    </a:lnTo>
                    <a:lnTo>
                      <a:pt x="904" y="1072"/>
                    </a:lnTo>
                    <a:lnTo>
                      <a:pt x="902" y="1068"/>
                    </a:lnTo>
                    <a:lnTo>
                      <a:pt x="904" y="1062"/>
                    </a:lnTo>
                    <a:lnTo>
                      <a:pt x="906" y="1056"/>
                    </a:lnTo>
                    <a:lnTo>
                      <a:pt x="906" y="1052"/>
                    </a:lnTo>
                    <a:lnTo>
                      <a:pt x="908" y="1048"/>
                    </a:lnTo>
                    <a:lnTo>
                      <a:pt x="906" y="1036"/>
                    </a:lnTo>
                    <a:lnTo>
                      <a:pt x="902" y="1026"/>
                    </a:lnTo>
                    <a:lnTo>
                      <a:pt x="900" y="1014"/>
                    </a:lnTo>
                    <a:lnTo>
                      <a:pt x="898" y="1002"/>
                    </a:lnTo>
                    <a:lnTo>
                      <a:pt x="900" y="996"/>
                    </a:lnTo>
                    <a:lnTo>
                      <a:pt x="902" y="990"/>
                    </a:lnTo>
                    <a:lnTo>
                      <a:pt x="896" y="986"/>
                    </a:lnTo>
                    <a:lnTo>
                      <a:pt x="896" y="984"/>
                    </a:lnTo>
                    <a:lnTo>
                      <a:pt x="894" y="980"/>
                    </a:lnTo>
                    <a:lnTo>
                      <a:pt x="896" y="976"/>
                    </a:lnTo>
                    <a:lnTo>
                      <a:pt x="900" y="972"/>
                    </a:lnTo>
                    <a:lnTo>
                      <a:pt x="902" y="970"/>
                    </a:lnTo>
                    <a:lnTo>
                      <a:pt x="904" y="966"/>
                    </a:lnTo>
                    <a:lnTo>
                      <a:pt x="904" y="962"/>
                    </a:lnTo>
                    <a:lnTo>
                      <a:pt x="902" y="958"/>
                    </a:lnTo>
                    <a:lnTo>
                      <a:pt x="894" y="956"/>
                    </a:lnTo>
                    <a:lnTo>
                      <a:pt x="876" y="956"/>
                    </a:lnTo>
                    <a:lnTo>
                      <a:pt x="874" y="954"/>
                    </a:lnTo>
                    <a:lnTo>
                      <a:pt x="874" y="952"/>
                    </a:lnTo>
                    <a:lnTo>
                      <a:pt x="872" y="948"/>
                    </a:lnTo>
                    <a:lnTo>
                      <a:pt x="866" y="942"/>
                    </a:lnTo>
                    <a:lnTo>
                      <a:pt x="862" y="938"/>
                    </a:lnTo>
                    <a:lnTo>
                      <a:pt x="856" y="934"/>
                    </a:lnTo>
                    <a:lnTo>
                      <a:pt x="852" y="928"/>
                    </a:lnTo>
                    <a:lnTo>
                      <a:pt x="852" y="926"/>
                    </a:lnTo>
                    <a:lnTo>
                      <a:pt x="1236" y="436"/>
                    </a:lnTo>
                    <a:lnTo>
                      <a:pt x="1228" y="406"/>
                    </a:lnTo>
                    <a:lnTo>
                      <a:pt x="1224" y="390"/>
                    </a:lnTo>
                    <a:lnTo>
                      <a:pt x="1218" y="378"/>
                    </a:lnTo>
                    <a:lnTo>
                      <a:pt x="1194" y="356"/>
                    </a:lnTo>
                    <a:lnTo>
                      <a:pt x="1170" y="334"/>
                    </a:lnTo>
                    <a:lnTo>
                      <a:pt x="1172" y="332"/>
                    </a:lnTo>
                    <a:lnTo>
                      <a:pt x="1158" y="308"/>
                    </a:lnTo>
                    <a:lnTo>
                      <a:pt x="1146" y="284"/>
                    </a:lnTo>
                    <a:lnTo>
                      <a:pt x="1144" y="278"/>
                    </a:lnTo>
                    <a:lnTo>
                      <a:pt x="1144" y="270"/>
                    </a:lnTo>
                    <a:lnTo>
                      <a:pt x="1144" y="264"/>
                    </a:lnTo>
                    <a:lnTo>
                      <a:pt x="1142" y="258"/>
                    </a:lnTo>
                    <a:lnTo>
                      <a:pt x="1140" y="254"/>
                    </a:lnTo>
                    <a:lnTo>
                      <a:pt x="1136" y="252"/>
                    </a:lnTo>
                    <a:lnTo>
                      <a:pt x="1128" y="250"/>
                    </a:lnTo>
                    <a:lnTo>
                      <a:pt x="1120" y="248"/>
                    </a:lnTo>
                    <a:lnTo>
                      <a:pt x="1116" y="246"/>
                    </a:lnTo>
                    <a:lnTo>
                      <a:pt x="1112" y="242"/>
                    </a:lnTo>
                    <a:lnTo>
                      <a:pt x="1108" y="236"/>
                    </a:lnTo>
                    <a:lnTo>
                      <a:pt x="1104" y="228"/>
                    </a:lnTo>
                    <a:lnTo>
                      <a:pt x="1102" y="220"/>
                    </a:lnTo>
                    <a:lnTo>
                      <a:pt x="1098" y="212"/>
                    </a:lnTo>
                    <a:lnTo>
                      <a:pt x="1104" y="208"/>
                    </a:lnTo>
                    <a:lnTo>
                      <a:pt x="1108" y="204"/>
                    </a:lnTo>
                    <a:lnTo>
                      <a:pt x="1110" y="200"/>
                    </a:lnTo>
                    <a:lnTo>
                      <a:pt x="1108" y="194"/>
                    </a:lnTo>
                    <a:lnTo>
                      <a:pt x="1106" y="188"/>
                    </a:lnTo>
                    <a:lnTo>
                      <a:pt x="1096" y="176"/>
                    </a:lnTo>
                    <a:lnTo>
                      <a:pt x="1084" y="168"/>
                    </a:lnTo>
                    <a:lnTo>
                      <a:pt x="1076" y="160"/>
                    </a:lnTo>
                    <a:lnTo>
                      <a:pt x="1086" y="152"/>
                    </a:lnTo>
                    <a:lnTo>
                      <a:pt x="1090" y="146"/>
                    </a:lnTo>
                    <a:lnTo>
                      <a:pt x="1092" y="138"/>
                    </a:lnTo>
                    <a:lnTo>
                      <a:pt x="1090" y="126"/>
                    </a:lnTo>
                    <a:lnTo>
                      <a:pt x="1084" y="114"/>
                    </a:lnTo>
                    <a:lnTo>
                      <a:pt x="1078" y="104"/>
                    </a:lnTo>
                    <a:lnTo>
                      <a:pt x="1072" y="100"/>
                    </a:lnTo>
                    <a:lnTo>
                      <a:pt x="1068" y="98"/>
                    </a:lnTo>
                    <a:lnTo>
                      <a:pt x="1046" y="100"/>
                    </a:lnTo>
                    <a:lnTo>
                      <a:pt x="1034" y="100"/>
                    </a:lnTo>
                    <a:lnTo>
                      <a:pt x="1030" y="100"/>
                    </a:lnTo>
                    <a:lnTo>
                      <a:pt x="1026" y="96"/>
                    </a:lnTo>
                    <a:lnTo>
                      <a:pt x="1022" y="92"/>
                    </a:lnTo>
                    <a:lnTo>
                      <a:pt x="1018" y="88"/>
                    </a:lnTo>
                    <a:lnTo>
                      <a:pt x="1014" y="78"/>
                    </a:lnTo>
                    <a:lnTo>
                      <a:pt x="1008" y="70"/>
                    </a:lnTo>
                    <a:lnTo>
                      <a:pt x="1002" y="66"/>
                    </a:lnTo>
                    <a:lnTo>
                      <a:pt x="996" y="62"/>
                    </a:lnTo>
                    <a:lnTo>
                      <a:pt x="990" y="62"/>
                    </a:lnTo>
                    <a:lnTo>
                      <a:pt x="982" y="62"/>
                    </a:lnTo>
                    <a:lnTo>
                      <a:pt x="976" y="62"/>
                    </a:lnTo>
                    <a:lnTo>
                      <a:pt x="970" y="60"/>
                    </a:lnTo>
                    <a:lnTo>
                      <a:pt x="958" y="54"/>
                    </a:lnTo>
                    <a:lnTo>
                      <a:pt x="948" y="46"/>
                    </a:lnTo>
                    <a:lnTo>
                      <a:pt x="936" y="40"/>
                    </a:lnTo>
                    <a:lnTo>
                      <a:pt x="930" y="38"/>
                    </a:lnTo>
                    <a:lnTo>
                      <a:pt x="920" y="36"/>
                    </a:lnTo>
                    <a:lnTo>
                      <a:pt x="910" y="38"/>
                    </a:lnTo>
                    <a:lnTo>
                      <a:pt x="900" y="42"/>
                    </a:lnTo>
                    <a:lnTo>
                      <a:pt x="890" y="44"/>
                    </a:lnTo>
                    <a:lnTo>
                      <a:pt x="876" y="46"/>
                    </a:lnTo>
                    <a:lnTo>
                      <a:pt x="866" y="46"/>
                    </a:lnTo>
                    <a:lnTo>
                      <a:pt x="856" y="42"/>
                    </a:lnTo>
                    <a:lnTo>
                      <a:pt x="848" y="36"/>
                    </a:lnTo>
                    <a:lnTo>
                      <a:pt x="842" y="30"/>
                    </a:lnTo>
                    <a:lnTo>
                      <a:pt x="830" y="16"/>
                    </a:lnTo>
                    <a:lnTo>
                      <a:pt x="822" y="0"/>
                    </a:lnTo>
                    <a:lnTo>
                      <a:pt x="800" y="8"/>
                    </a:lnTo>
                    <a:lnTo>
                      <a:pt x="792" y="14"/>
                    </a:lnTo>
                    <a:lnTo>
                      <a:pt x="786" y="18"/>
                    </a:lnTo>
                    <a:lnTo>
                      <a:pt x="782" y="26"/>
                    </a:lnTo>
                    <a:lnTo>
                      <a:pt x="778" y="34"/>
                    </a:lnTo>
                    <a:lnTo>
                      <a:pt x="776" y="46"/>
                    </a:lnTo>
                    <a:lnTo>
                      <a:pt x="776" y="60"/>
                    </a:lnTo>
                    <a:lnTo>
                      <a:pt x="774" y="72"/>
                    </a:lnTo>
                    <a:lnTo>
                      <a:pt x="770" y="82"/>
                    </a:lnTo>
                    <a:lnTo>
                      <a:pt x="764" y="92"/>
                    </a:lnTo>
                    <a:lnTo>
                      <a:pt x="756" y="98"/>
                    </a:lnTo>
                    <a:lnTo>
                      <a:pt x="752" y="102"/>
                    </a:lnTo>
                    <a:lnTo>
                      <a:pt x="744" y="104"/>
                    </a:lnTo>
                    <a:lnTo>
                      <a:pt x="738" y="110"/>
                    </a:lnTo>
                    <a:lnTo>
                      <a:pt x="736" y="112"/>
                    </a:lnTo>
                    <a:lnTo>
                      <a:pt x="734" y="116"/>
                    </a:lnTo>
                    <a:lnTo>
                      <a:pt x="736" y="122"/>
                    </a:lnTo>
                    <a:lnTo>
                      <a:pt x="738" y="126"/>
                    </a:lnTo>
                    <a:lnTo>
                      <a:pt x="746" y="134"/>
                    </a:lnTo>
                    <a:lnTo>
                      <a:pt x="754" y="144"/>
                    </a:lnTo>
                    <a:lnTo>
                      <a:pt x="758" y="148"/>
                    </a:lnTo>
                    <a:lnTo>
                      <a:pt x="758" y="154"/>
                    </a:lnTo>
                    <a:lnTo>
                      <a:pt x="756" y="160"/>
                    </a:lnTo>
                    <a:lnTo>
                      <a:pt x="752" y="162"/>
                    </a:lnTo>
                    <a:lnTo>
                      <a:pt x="740" y="162"/>
                    </a:lnTo>
                    <a:lnTo>
                      <a:pt x="738" y="170"/>
                    </a:lnTo>
                    <a:lnTo>
                      <a:pt x="734" y="184"/>
                    </a:lnTo>
                    <a:lnTo>
                      <a:pt x="730" y="190"/>
                    </a:lnTo>
                    <a:lnTo>
                      <a:pt x="724" y="194"/>
                    </a:lnTo>
                    <a:lnTo>
                      <a:pt x="718" y="194"/>
                    </a:lnTo>
                    <a:lnTo>
                      <a:pt x="708" y="192"/>
                    </a:lnTo>
                    <a:lnTo>
                      <a:pt x="692" y="160"/>
                    </a:lnTo>
                    <a:lnTo>
                      <a:pt x="690" y="158"/>
                    </a:lnTo>
                    <a:lnTo>
                      <a:pt x="690" y="154"/>
                    </a:lnTo>
                    <a:lnTo>
                      <a:pt x="692" y="148"/>
                    </a:lnTo>
                    <a:lnTo>
                      <a:pt x="694" y="140"/>
                    </a:lnTo>
                    <a:lnTo>
                      <a:pt x="696" y="134"/>
                    </a:lnTo>
                    <a:lnTo>
                      <a:pt x="702" y="134"/>
                    </a:lnTo>
                    <a:lnTo>
                      <a:pt x="710" y="134"/>
                    </a:lnTo>
                    <a:lnTo>
                      <a:pt x="714" y="132"/>
                    </a:lnTo>
                    <a:lnTo>
                      <a:pt x="716" y="126"/>
                    </a:lnTo>
                    <a:lnTo>
                      <a:pt x="714" y="120"/>
                    </a:lnTo>
                    <a:lnTo>
                      <a:pt x="712" y="116"/>
                    </a:lnTo>
                    <a:lnTo>
                      <a:pt x="702" y="106"/>
                    </a:lnTo>
                    <a:lnTo>
                      <a:pt x="682" y="94"/>
                    </a:lnTo>
                    <a:lnTo>
                      <a:pt x="664" y="82"/>
                    </a:lnTo>
                    <a:lnTo>
                      <a:pt x="644" y="72"/>
                    </a:lnTo>
                    <a:lnTo>
                      <a:pt x="606" y="50"/>
                    </a:lnTo>
                    <a:lnTo>
                      <a:pt x="604" y="60"/>
                    </a:lnTo>
                    <a:lnTo>
                      <a:pt x="602" y="72"/>
                    </a:lnTo>
                    <a:lnTo>
                      <a:pt x="598" y="82"/>
                    </a:lnTo>
                    <a:lnTo>
                      <a:pt x="594" y="92"/>
                    </a:lnTo>
                    <a:lnTo>
                      <a:pt x="572" y="114"/>
                    </a:lnTo>
                    <a:lnTo>
                      <a:pt x="566" y="124"/>
                    </a:lnTo>
                    <a:lnTo>
                      <a:pt x="562" y="130"/>
                    </a:lnTo>
                    <a:lnTo>
                      <a:pt x="562" y="138"/>
                    </a:lnTo>
                    <a:lnTo>
                      <a:pt x="562" y="156"/>
                    </a:lnTo>
                    <a:lnTo>
                      <a:pt x="600" y="222"/>
                    </a:lnTo>
                    <a:lnTo>
                      <a:pt x="600" y="232"/>
                    </a:lnTo>
                    <a:lnTo>
                      <a:pt x="602" y="238"/>
                    </a:lnTo>
                    <a:lnTo>
                      <a:pt x="606" y="240"/>
                    </a:lnTo>
                    <a:lnTo>
                      <a:pt x="618" y="244"/>
                    </a:lnTo>
                    <a:lnTo>
                      <a:pt x="628" y="246"/>
                    </a:lnTo>
                    <a:lnTo>
                      <a:pt x="636" y="248"/>
                    </a:lnTo>
                    <a:lnTo>
                      <a:pt x="646" y="252"/>
                    </a:lnTo>
                    <a:lnTo>
                      <a:pt x="644" y="260"/>
                    </a:lnTo>
                    <a:lnTo>
                      <a:pt x="640" y="264"/>
                    </a:lnTo>
                    <a:lnTo>
                      <a:pt x="636" y="264"/>
                    </a:lnTo>
                    <a:lnTo>
                      <a:pt x="622" y="262"/>
                    </a:lnTo>
                    <a:lnTo>
                      <a:pt x="616" y="262"/>
                    </a:lnTo>
                    <a:lnTo>
                      <a:pt x="610" y="264"/>
                    </a:lnTo>
                    <a:lnTo>
                      <a:pt x="606" y="270"/>
                    </a:lnTo>
                    <a:lnTo>
                      <a:pt x="604" y="274"/>
                    </a:lnTo>
                    <a:lnTo>
                      <a:pt x="600" y="284"/>
                    </a:lnTo>
                    <a:lnTo>
                      <a:pt x="598" y="288"/>
                    </a:lnTo>
                    <a:lnTo>
                      <a:pt x="594" y="292"/>
                    </a:lnTo>
                    <a:lnTo>
                      <a:pt x="588" y="294"/>
                    </a:lnTo>
                    <a:lnTo>
                      <a:pt x="582" y="296"/>
                    </a:lnTo>
                    <a:lnTo>
                      <a:pt x="574" y="294"/>
                    </a:lnTo>
                    <a:lnTo>
                      <a:pt x="566" y="292"/>
                    </a:lnTo>
                    <a:lnTo>
                      <a:pt x="560" y="286"/>
                    </a:lnTo>
                    <a:lnTo>
                      <a:pt x="556" y="282"/>
                    </a:lnTo>
                    <a:lnTo>
                      <a:pt x="546" y="270"/>
                    </a:lnTo>
                    <a:lnTo>
                      <a:pt x="542" y="266"/>
                    </a:lnTo>
                    <a:lnTo>
                      <a:pt x="536" y="262"/>
                    </a:lnTo>
                    <a:lnTo>
                      <a:pt x="526" y="260"/>
                    </a:lnTo>
                    <a:lnTo>
                      <a:pt x="518" y="260"/>
                    </a:lnTo>
                    <a:lnTo>
                      <a:pt x="512" y="258"/>
                    </a:lnTo>
                    <a:lnTo>
                      <a:pt x="508" y="256"/>
                    </a:lnTo>
                    <a:lnTo>
                      <a:pt x="506" y="252"/>
                    </a:lnTo>
                    <a:lnTo>
                      <a:pt x="506" y="244"/>
                    </a:lnTo>
                    <a:lnTo>
                      <a:pt x="506" y="238"/>
                    </a:lnTo>
                    <a:lnTo>
                      <a:pt x="504" y="230"/>
                    </a:lnTo>
                    <a:lnTo>
                      <a:pt x="502" y="228"/>
                    </a:lnTo>
                    <a:lnTo>
                      <a:pt x="500" y="226"/>
                    </a:lnTo>
                    <a:lnTo>
                      <a:pt x="492" y="224"/>
                    </a:lnTo>
                    <a:lnTo>
                      <a:pt x="484" y="226"/>
                    </a:lnTo>
                    <a:lnTo>
                      <a:pt x="478" y="228"/>
                    </a:lnTo>
                    <a:lnTo>
                      <a:pt x="470" y="228"/>
                    </a:lnTo>
                    <a:lnTo>
                      <a:pt x="416" y="228"/>
                    </a:lnTo>
                    <a:lnTo>
                      <a:pt x="408" y="228"/>
                    </a:lnTo>
                    <a:lnTo>
                      <a:pt x="400" y="224"/>
                    </a:lnTo>
                    <a:lnTo>
                      <a:pt x="394" y="222"/>
                    </a:lnTo>
                    <a:lnTo>
                      <a:pt x="386" y="222"/>
                    </a:lnTo>
                    <a:lnTo>
                      <a:pt x="380" y="222"/>
                    </a:lnTo>
                    <a:lnTo>
                      <a:pt x="376" y="224"/>
                    </a:lnTo>
                    <a:lnTo>
                      <a:pt x="372" y="228"/>
                    </a:lnTo>
                    <a:lnTo>
                      <a:pt x="368" y="232"/>
                    </a:lnTo>
                    <a:lnTo>
                      <a:pt x="362" y="242"/>
                    </a:lnTo>
                    <a:lnTo>
                      <a:pt x="358" y="252"/>
                    </a:lnTo>
                    <a:lnTo>
                      <a:pt x="354" y="264"/>
                    </a:lnTo>
                    <a:lnTo>
                      <a:pt x="350" y="274"/>
                    </a:lnTo>
                    <a:lnTo>
                      <a:pt x="344" y="282"/>
                    </a:lnTo>
                    <a:lnTo>
                      <a:pt x="340" y="284"/>
                    </a:lnTo>
                    <a:lnTo>
                      <a:pt x="334" y="284"/>
                    </a:lnTo>
                    <a:lnTo>
                      <a:pt x="322" y="284"/>
                    </a:lnTo>
                    <a:lnTo>
                      <a:pt x="318" y="286"/>
                    </a:lnTo>
                    <a:lnTo>
                      <a:pt x="316" y="292"/>
                    </a:lnTo>
                    <a:lnTo>
                      <a:pt x="310" y="308"/>
                    </a:lnTo>
                    <a:lnTo>
                      <a:pt x="306" y="338"/>
                    </a:lnTo>
                    <a:lnTo>
                      <a:pt x="300" y="342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300" y="358"/>
                    </a:lnTo>
                    <a:lnTo>
                      <a:pt x="304" y="366"/>
                    </a:lnTo>
                    <a:lnTo>
                      <a:pt x="312" y="372"/>
                    </a:lnTo>
                    <a:lnTo>
                      <a:pt x="320" y="376"/>
                    </a:lnTo>
                    <a:lnTo>
                      <a:pt x="328" y="382"/>
                    </a:lnTo>
                    <a:lnTo>
                      <a:pt x="334" y="386"/>
                    </a:lnTo>
                    <a:lnTo>
                      <a:pt x="340" y="394"/>
                    </a:lnTo>
                    <a:lnTo>
                      <a:pt x="342" y="402"/>
                    </a:lnTo>
                    <a:lnTo>
                      <a:pt x="340" y="412"/>
                    </a:lnTo>
                    <a:lnTo>
                      <a:pt x="336" y="422"/>
                    </a:lnTo>
                    <a:lnTo>
                      <a:pt x="332" y="426"/>
                    </a:lnTo>
                    <a:lnTo>
                      <a:pt x="328" y="430"/>
                    </a:lnTo>
                    <a:lnTo>
                      <a:pt x="324" y="432"/>
                    </a:lnTo>
                    <a:lnTo>
                      <a:pt x="318" y="432"/>
                    </a:lnTo>
                    <a:lnTo>
                      <a:pt x="308" y="432"/>
                    </a:lnTo>
                    <a:lnTo>
                      <a:pt x="300" y="436"/>
                    </a:lnTo>
                    <a:lnTo>
                      <a:pt x="294" y="440"/>
                    </a:lnTo>
                    <a:lnTo>
                      <a:pt x="288" y="446"/>
                    </a:lnTo>
                    <a:lnTo>
                      <a:pt x="276" y="458"/>
                    </a:lnTo>
                    <a:lnTo>
                      <a:pt x="270" y="462"/>
                    </a:lnTo>
                    <a:lnTo>
                      <a:pt x="262" y="466"/>
                    </a:lnTo>
                    <a:lnTo>
                      <a:pt x="268" y="472"/>
                    </a:lnTo>
                    <a:lnTo>
                      <a:pt x="274" y="478"/>
                    </a:lnTo>
                    <a:lnTo>
                      <a:pt x="276" y="484"/>
                    </a:lnTo>
                    <a:lnTo>
                      <a:pt x="278" y="494"/>
                    </a:lnTo>
                    <a:lnTo>
                      <a:pt x="300" y="494"/>
                    </a:lnTo>
                    <a:lnTo>
                      <a:pt x="310" y="494"/>
                    </a:lnTo>
                    <a:lnTo>
                      <a:pt x="318" y="494"/>
                    </a:lnTo>
                    <a:lnTo>
                      <a:pt x="316" y="500"/>
                    </a:lnTo>
                    <a:lnTo>
                      <a:pt x="314" y="504"/>
                    </a:lnTo>
                    <a:lnTo>
                      <a:pt x="312" y="508"/>
                    </a:lnTo>
                    <a:lnTo>
                      <a:pt x="310" y="512"/>
                    </a:lnTo>
                    <a:lnTo>
                      <a:pt x="312" y="518"/>
                    </a:lnTo>
                    <a:lnTo>
                      <a:pt x="316" y="524"/>
                    </a:lnTo>
                    <a:lnTo>
                      <a:pt x="320" y="528"/>
                    </a:lnTo>
                    <a:lnTo>
                      <a:pt x="322" y="536"/>
                    </a:lnTo>
                    <a:lnTo>
                      <a:pt x="320" y="544"/>
                    </a:lnTo>
                    <a:lnTo>
                      <a:pt x="318" y="550"/>
                    </a:lnTo>
                    <a:lnTo>
                      <a:pt x="314" y="556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12" y="572"/>
                    </a:lnTo>
                    <a:lnTo>
                      <a:pt x="318" y="570"/>
                    </a:lnTo>
                    <a:lnTo>
                      <a:pt x="322" y="568"/>
                    </a:lnTo>
                    <a:lnTo>
                      <a:pt x="324" y="564"/>
                    </a:lnTo>
                    <a:lnTo>
                      <a:pt x="324" y="558"/>
                    </a:lnTo>
                    <a:lnTo>
                      <a:pt x="336" y="558"/>
                    </a:lnTo>
                    <a:lnTo>
                      <a:pt x="340" y="562"/>
                    </a:lnTo>
                    <a:lnTo>
                      <a:pt x="342" y="566"/>
                    </a:lnTo>
                    <a:lnTo>
                      <a:pt x="342" y="572"/>
                    </a:lnTo>
                    <a:lnTo>
                      <a:pt x="344" y="578"/>
                    </a:lnTo>
                    <a:lnTo>
                      <a:pt x="348" y="586"/>
                    </a:lnTo>
                    <a:lnTo>
                      <a:pt x="356" y="592"/>
                    </a:lnTo>
                    <a:lnTo>
                      <a:pt x="366" y="598"/>
                    </a:lnTo>
                    <a:lnTo>
                      <a:pt x="372" y="602"/>
                    </a:lnTo>
                    <a:lnTo>
                      <a:pt x="366" y="606"/>
                    </a:lnTo>
                    <a:lnTo>
                      <a:pt x="358" y="608"/>
                    </a:lnTo>
                    <a:lnTo>
                      <a:pt x="350" y="608"/>
                    </a:lnTo>
                    <a:lnTo>
                      <a:pt x="342" y="610"/>
                    </a:lnTo>
                    <a:lnTo>
                      <a:pt x="326" y="616"/>
                    </a:lnTo>
                    <a:lnTo>
                      <a:pt x="314" y="624"/>
                    </a:lnTo>
                    <a:lnTo>
                      <a:pt x="300" y="630"/>
                    </a:lnTo>
                    <a:lnTo>
                      <a:pt x="294" y="632"/>
                    </a:lnTo>
                    <a:lnTo>
                      <a:pt x="286" y="632"/>
                    </a:lnTo>
                    <a:lnTo>
                      <a:pt x="230" y="632"/>
                    </a:lnTo>
                    <a:lnTo>
                      <a:pt x="228" y="630"/>
                    </a:lnTo>
                    <a:lnTo>
                      <a:pt x="222" y="626"/>
                    </a:lnTo>
                    <a:lnTo>
                      <a:pt x="202" y="622"/>
                    </a:lnTo>
                    <a:lnTo>
                      <a:pt x="180" y="616"/>
                    </a:lnTo>
                    <a:lnTo>
                      <a:pt x="170" y="612"/>
                    </a:lnTo>
                    <a:lnTo>
                      <a:pt x="166" y="610"/>
                    </a:lnTo>
                    <a:lnTo>
                      <a:pt x="108" y="610"/>
                    </a:lnTo>
                    <a:lnTo>
                      <a:pt x="112" y="604"/>
                    </a:lnTo>
                    <a:lnTo>
                      <a:pt x="114" y="600"/>
                    </a:lnTo>
                    <a:lnTo>
                      <a:pt x="116" y="596"/>
                    </a:lnTo>
                    <a:lnTo>
                      <a:pt x="114" y="590"/>
                    </a:lnTo>
                    <a:lnTo>
                      <a:pt x="114" y="586"/>
                    </a:lnTo>
                    <a:lnTo>
                      <a:pt x="106" y="580"/>
                    </a:lnTo>
                    <a:lnTo>
                      <a:pt x="96" y="576"/>
                    </a:lnTo>
                    <a:lnTo>
                      <a:pt x="84" y="572"/>
                    </a:lnTo>
                    <a:lnTo>
                      <a:pt x="58" y="568"/>
                    </a:lnTo>
                    <a:lnTo>
                      <a:pt x="46" y="568"/>
                    </a:lnTo>
                    <a:lnTo>
                      <a:pt x="36" y="564"/>
                    </a:lnTo>
                    <a:lnTo>
                      <a:pt x="20" y="556"/>
                    </a:lnTo>
                    <a:lnTo>
                      <a:pt x="4" y="546"/>
                    </a:lnTo>
                    <a:lnTo>
                      <a:pt x="0" y="558"/>
                    </a:lnTo>
                    <a:lnTo>
                      <a:pt x="2" y="562"/>
                    </a:lnTo>
                    <a:lnTo>
                      <a:pt x="6" y="566"/>
                    </a:lnTo>
                    <a:lnTo>
                      <a:pt x="12" y="570"/>
                    </a:lnTo>
                    <a:lnTo>
                      <a:pt x="18" y="574"/>
                    </a:lnTo>
                    <a:lnTo>
                      <a:pt x="26" y="588"/>
                    </a:lnTo>
                    <a:lnTo>
                      <a:pt x="32" y="594"/>
                    </a:lnTo>
                    <a:lnTo>
                      <a:pt x="36" y="598"/>
                    </a:lnTo>
                    <a:lnTo>
                      <a:pt x="44" y="602"/>
                    </a:lnTo>
                    <a:lnTo>
                      <a:pt x="54" y="604"/>
                    </a:lnTo>
                    <a:lnTo>
                      <a:pt x="72" y="608"/>
                    </a:lnTo>
                    <a:lnTo>
                      <a:pt x="80" y="610"/>
                    </a:lnTo>
                    <a:lnTo>
                      <a:pt x="86" y="616"/>
                    </a:lnTo>
                    <a:lnTo>
                      <a:pt x="90" y="624"/>
                    </a:lnTo>
                    <a:lnTo>
                      <a:pt x="92" y="636"/>
                    </a:lnTo>
                    <a:lnTo>
                      <a:pt x="94" y="640"/>
                    </a:lnTo>
                    <a:lnTo>
                      <a:pt x="98" y="642"/>
                    </a:lnTo>
                    <a:lnTo>
                      <a:pt x="106" y="644"/>
                    </a:lnTo>
                    <a:lnTo>
                      <a:pt x="114" y="642"/>
                    </a:lnTo>
                    <a:lnTo>
                      <a:pt x="122" y="642"/>
                    </a:lnTo>
                    <a:lnTo>
                      <a:pt x="128" y="644"/>
                    </a:lnTo>
                    <a:lnTo>
                      <a:pt x="136" y="648"/>
                    </a:lnTo>
                    <a:lnTo>
                      <a:pt x="156" y="660"/>
                    </a:lnTo>
                    <a:lnTo>
                      <a:pt x="180" y="674"/>
                    </a:lnTo>
                    <a:lnTo>
                      <a:pt x="200" y="684"/>
                    </a:lnTo>
                    <a:lnTo>
                      <a:pt x="204" y="680"/>
                    </a:lnTo>
                    <a:lnTo>
                      <a:pt x="204" y="670"/>
                    </a:lnTo>
                    <a:lnTo>
                      <a:pt x="224" y="670"/>
                    </a:lnTo>
                    <a:lnTo>
                      <a:pt x="240" y="680"/>
                    </a:lnTo>
                    <a:lnTo>
                      <a:pt x="256" y="690"/>
                    </a:lnTo>
                    <a:lnTo>
                      <a:pt x="274" y="698"/>
                    </a:lnTo>
                    <a:lnTo>
                      <a:pt x="282" y="700"/>
                    </a:lnTo>
                    <a:lnTo>
                      <a:pt x="290" y="702"/>
                    </a:lnTo>
                    <a:lnTo>
                      <a:pt x="296" y="700"/>
                    </a:lnTo>
                    <a:lnTo>
                      <a:pt x="300" y="698"/>
                    </a:lnTo>
                    <a:lnTo>
                      <a:pt x="304" y="696"/>
                    </a:lnTo>
                    <a:lnTo>
                      <a:pt x="310" y="694"/>
                    </a:lnTo>
                    <a:lnTo>
                      <a:pt x="348" y="696"/>
                    </a:lnTo>
                    <a:lnTo>
                      <a:pt x="368" y="700"/>
                    </a:lnTo>
                    <a:lnTo>
                      <a:pt x="384" y="704"/>
                    </a:lnTo>
                    <a:lnTo>
                      <a:pt x="394" y="712"/>
                    </a:lnTo>
                    <a:lnTo>
                      <a:pt x="400" y="716"/>
                    </a:lnTo>
                    <a:lnTo>
                      <a:pt x="406" y="718"/>
                    </a:lnTo>
                    <a:lnTo>
                      <a:pt x="414" y="716"/>
                    </a:lnTo>
                    <a:lnTo>
                      <a:pt x="422" y="712"/>
                    </a:lnTo>
                    <a:lnTo>
                      <a:pt x="430" y="708"/>
                    </a:lnTo>
                    <a:lnTo>
                      <a:pt x="440" y="706"/>
                    </a:lnTo>
                    <a:lnTo>
                      <a:pt x="442" y="706"/>
                    </a:lnTo>
                    <a:lnTo>
                      <a:pt x="444" y="708"/>
                    </a:lnTo>
                    <a:lnTo>
                      <a:pt x="450" y="714"/>
                    </a:lnTo>
                    <a:lnTo>
                      <a:pt x="468" y="714"/>
                    </a:lnTo>
                    <a:lnTo>
                      <a:pt x="468" y="706"/>
                    </a:lnTo>
                    <a:lnTo>
                      <a:pt x="468" y="696"/>
                    </a:lnTo>
                    <a:lnTo>
                      <a:pt x="468" y="692"/>
                    </a:lnTo>
                    <a:lnTo>
                      <a:pt x="466" y="686"/>
                    </a:lnTo>
                    <a:lnTo>
                      <a:pt x="462" y="678"/>
                    </a:lnTo>
                    <a:lnTo>
                      <a:pt x="468" y="674"/>
                    </a:lnTo>
                    <a:lnTo>
                      <a:pt x="476" y="672"/>
                    </a:lnTo>
                    <a:lnTo>
                      <a:pt x="490" y="670"/>
                    </a:lnTo>
                    <a:lnTo>
                      <a:pt x="502" y="672"/>
                    </a:lnTo>
                    <a:lnTo>
                      <a:pt x="512" y="672"/>
                    </a:lnTo>
                    <a:lnTo>
                      <a:pt x="522" y="674"/>
                    </a:lnTo>
                    <a:lnTo>
                      <a:pt x="530" y="670"/>
                    </a:lnTo>
                    <a:lnTo>
                      <a:pt x="536" y="676"/>
                    </a:lnTo>
                    <a:lnTo>
                      <a:pt x="538" y="678"/>
                    </a:lnTo>
                    <a:lnTo>
                      <a:pt x="542" y="680"/>
                    </a:lnTo>
                    <a:lnTo>
                      <a:pt x="544" y="680"/>
                    </a:lnTo>
                    <a:lnTo>
                      <a:pt x="546" y="678"/>
                    </a:lnTo>
                    <a:lnTo>
                      <a:pt x="546" y="672"/>
                    </a:lnTo>
                    <a:lnTo>
                      <a:pt x="548" y="668"/>
                    </a:lnTo>
                    <a:lnTo>
                      <a:pt x="550" y="666"/>
                    </a:lnTo>
                    <a:lnTo>
                      <a:pt x="552" y="664"/>
                    </a:lnTo>
                    <a:lnTo>
                      <a:pt x="568" y="664"/>
                    </a:lnTo>
                    <a:lnTo>
                      <a:pt x="588" y="660"/>
                    </a:lnTo>
                    <a:lnTo>
                      <a:pt x="606" y="658"/>
                    </a:lnTo>
                    <a:lnTo>
                      <a:pt x="622" y="656"/>
                    </a:lnTo>
                    <a:lnTo>
                      <a:pt x="630" y="656"/>
                    </a:lnTo>
                    <a:lnTo>
                      <a:pt x="632" y="662"/>
                    </a:lnTo>
                    <a:lnTo>
                      <a:pt x="660" y="662"/>
                    </a:lnTo>
                    <a:lnTo>
                      <a:pt x="660" y="694"/>
                    </a:lnTo>
                    <a:lnTo>
                      <a:pt x="654" y="694"/>
                    </a:lnTo>
                    <a:lnTo>
                      <a:pt x="648" y="694"/>
                    </a:lnTo>
                    <a:lnTo>
                      <a:pt x="648" y="682"/>
                    </a:lnTo>
                    <a:lnTo>
                      <a:pt x="640" y="680"/>
                    </a:lnTo>
                    <a:lnTo>
                      <a:pt x="634" y="678"/>
                    </a:lnTo>
                    <a:lnTo>
                      <a:pt x="626" y="676"/>
                    </a:lnTo>
                    <a:lnTo>
                      <a:pt x="618" y="674"/>
                    </a:lnTo>
                    <a:lnTo>
                      <a:pt x="612" y="676"/>
                    </a:lnTo>
                    <a:lnTo>
                      <a:pt x="608" y="678"/>
                    </a:lnTo>
                    <a:lnTo>
                      <a:pt x="598" y="686"/>
                    </a:lnTo>
                    <a:lnTo>
                      <a:pt x="586" y="692"/>
                    </a:lnTo>
                    <a:lnTo>
                      <a:pt x="580" y="694"/>
                    </a:lnTo>
                    <a:lnTo>
                      <a:pt x="570" y="696"/>
                    </a:lnTo>
                    <a:lnTo>
                      <a:pt x="564" y="698"/>
                    </a:lnTo>
                    <a:lnTo>
                      <a:pt x="558" y="702"/>
                    </a:lnTo>
                    <a:lnTo>
                      <a:pt x="552" y="706"/>
                    </a:lnTo>
                    <a:lnTo>
                      <a:pt x="548" y="708"/>
                    </a:lnTo>
                    <a:lnTo>
                      <a:pt x="546" y="716"/>
                    </a:lnTo>
                    <a:lnTo>
                      <a:pt x="548" y="726"/>
                    </a:lnTo>
                    <a:lnTo>
                      <a:pt x="522" y="726"/>
                    </a:lnTo>
                    <a:lnTo>
                      <a:pt x="522" y="732"/>
                    </a:lnTo>
                    <a:lnTo>
                      <a:pt x="526" y="736"/>
                    </a:lnTo>
                    <a:lnTo>
                      <a:pt x="530" y="742"/>
                    </a:lnTo>
                    <a:lnTo>
                      <a:pt x="536" y="746"/>
                    </a:lnTo>
                    <a:lnTo>
                      <a:pt x="550" y="754"/>
                    </a:lnTo>
                    <a:lnTo>
                      <a:pt x="568" y="760"/>
                    </a:lnTo>
                    <a:lnTo>
                      <a:pt x="588" y="764"/>
                    </a:lnTo>
                    <a:lnTo>
                      <a:pt x="606" y="766"/>
                    </a:lnTo>
                    <a:lnTo>
                      <a:pt x="638" y="768"/>
                    </a:lnTo>
                    <a:lnTo>
                      <a:pt x="644" y="770"/>
                    </a:lnTo>
                    <a:lnTo>
                      <a:pt x="654" y="774"/>
                    </a:lnTo>
                    <a:lnTo>
                      <a:pt x="666" y="776"/>
                    </a:lnTo>
                    <a:lnTo>
                      <a:pt x="680" y="778"/>
                    </a:lnTo>
                    <a:lnTo>
                      <a:pt x="684" y="778"/>
                    </a:lnTo>
                    <a:lnTo>
                      <a:pt x="688" y="776"/>
                    </a:lnTo>
                    <a:lnTo>
                      <a:pt x="692" y="768"/>
                    </a:lnTo>
                    <a:lnTo>
                      <a:pt x="696" y="762"/>
                    </a:lnTo>
                    <a:lnTo>
                      <a:pt x="696" y="760"/>
                    </a:lnTo>
                    <a:lnTo>
                      <a:pt x="698" y="758"/>
                    </a:lnTo>
                    <a:lnTo>
                      <a:pt x="710" y="762"/>
                    </a:lnTo>
                    <a:lnTo>
                      <a:pt x="726" y="768"/>
                    </a:lnTo>
                    <a:lnTo>
                      <a:pt x="738" y="776"/>
                    </a:lnTo>
                    <a:lnTo>
                      <a:pt x="742" y="780"/>
                    </a:lnTo>
                    <a:lnTo>
                      <a:pt x="744" y="782"/>
                    </a:lnTo>
                    <a:lnTo>
                      <a:pt x="744" y="786"/>
                    </a:lnTo>
                    <a:lnTo>
                      <a:pt x="742" y="790"/>
                    </a:lnTo>
                    <a:lnTo>
                      <a:pt x="738" y="794"/>
                    </a:lnTo>
                    <a:lnTo>
                      <a:pt x="732" y="798"/>
                    </a:lnTo>
                    <a:lnTo>
                      <a:pt x="730" y="800"/>
                    </a:lnTo>
                    <a:lnTo>
                      <a:pt x="730" y="802"/>
                    </a:lnTo>
                    <a:lnTo>
                      <a:pt x="732" y="806"/>
                    </a:lnTo>
                    <a:lnTo>
                      <a:pt x="736" y="810"/>
                    </a:lnTo>
                    <a:lnTo>
                      <a:pt x="742" y="814"/>
                    </a:lnTo>
                    <a:lnTo>
                      <a:pt x="744" y="818"/>
                    </a:lnTo>
                    <a:lnTo>
                      <a:pt x="748" y="830"/>
                    </a:lnTo>
                    <a:lnTo>
                      <a:pt x="750" y="840"/>
                    </a:lnTo>
                    <a:lnTo>
                      <a:pt x="754" y="862"/>
                    </a:lnTo>
                    <a:lnTo>
                      <a:pt x="758" y="870"/>
                    </a:lnTo>
                    <a:lnTo>
                      <a:pt x="762" y="880"/>
                    </a:lnTo>
                    <a:lnTo>
                      <a:pt x="768" y="888"/>
                    </a:lnTo>
                    <a:lnTo>
                      <a:pt x="778" y="894"/>
                    </a:lnTo>
                    <a:lnTo>
                      <a:pt x="788" y="906"/>
                    </a:lnTo>
                    <a:lnTo>
                      <a:pt x="802" y="918"/>
                    </a:lnTo>
                    <a:lnTo>
                      <a:pt x="816" y="930"/>
                    </a:lnTo>
                    <a:lnTo>
                      <a:pt x="826" y="942"/>
                    </a:lnTo>
                    <a:lnTo>
                      <a:pt x="830" y="948"/>
                    </a:lnTo>
                    <a:lnTo>
                      <a:pt x="832" y="956"/>
                    </a:lnTo>
                    <a:lnTo>
                      <a:pt x="834" y="964"/>
                    </a:lnTo>
                    <a:lnTo>
                      <a:pt x="838" y="972"/>
                    </a:lnTo>
                    <a:lnTo>
                      <a:pt x="842" y="976"/>
                    </a:lnTo>
                    <a:lnTo>
                      <a:pt x="846" y="978"/>
                    </a:lnTo>
                    <a:lnTo>
                      <a:pt x="858" y="980"/>
                    </a:lnTo>
                    <a:lnTo>
                      <a:pt x="862" y="980"/>
                    </a:lnTo>
                    <a:lnTo>
                      <a:pt x="872" y="980"/>
                    </a:lnTo>
                    <a:lnTo>
                      <a:pt x="870" y="984"/>
                    </a:lnTo>
                    <a:lnTo>
                      <a:pt x="872" y="990"/>
                    </a:lnTo>
                    <a:lnTo>
                      <a:pt x="864" y="994"/>
                    </a:lnTo>
                    <a:lnTo>
                      <a:pt x="854" y="1002"/>
                    </a:lnTo>
                    <a:lnTo>
                      <a:pt x="862" y="1014"/>
                    </a:lnTo>
                    <a:lnTo>
                      <a:pt x="872" y="1028"/>
                    </a:lnTo>
                    <a:lnTo>
                      <a:pt x="878" y="1046"/>
                    </a:lnTo>
                    <a:lnTo>
                      <a:pt x="880" y="1054"/>
                    </a:lnTo>
                    <a:lnTo>
                      <a:pt x="882" y="1062"/>
                    </a:lnTo>
                    <a:lnTo>
                      <a:pt x="882" y="1092"/>
                    </a:lnTo>
                    <a:lnTo>
                      <a:pt x="884" y="1108"/>
                    </a:lnTo>
                    <a:lnTo>
                      <a:pt x="888" y="1124"/>
                    </a:lnTo>
                    <a:lnTo>
                      <a:pt x="890" y="1126"/>
                    </a:lnTo>
                    <a:lnTo>
                      <a:pt x="896" y="1128"/>
                    </a:lnTo>
                    <a:lnTo>
                      <a:pt x="898" y="1128"/>
                    </a:lnTo>
                    <a:lnTo>
                      <a:pt x="904" y="1130"/>
                    </a:lnTo>
                    <a:lnTo>
                      <a:pt x="906" y="1130"/>
                    </a:lnTo>
                    <a:lnTo>
                      <a:pt x="908" y="1134"/>
                    </a:lnTo>
                    <a:lnTo>
                      <a:pt x="916" y="1134"/>
                    </a:lnTo>
                    <a:lnTo>
                      <a:pt x="918" y="1130"/>
                    </a:lnTo>
                    <a:lnTo>
                      <a:pt x="924" y="1130"/>
                    </a:lnTo>
                    <a:lnTo>
                      <a:pt x="924" y="1128"/>
                    </a:lnTo>
                    <a:lnTo>
                      <a:pt x="924" y="1122"/>
                    </a:lnTo>
                    <a:lnTo>
                      <a:pt x="924" y="1112"/>
                    </a:lnTo>
                    <a:lnTo>
                      <a:pt x="926" y="1108"/>
                    </a:lnTo>
                    <a:lnTo>
                      <a:pt x="930" y="1106"/>
                    </a:lnTo>
                    <a:lnTo>
                      <a:pt x="934" y="1110"/>
                    </a:lnTo>
                    <a:lnTo>
                      <a:pt x="934" y="1114"/>
                    </a:lnTo>
                    <a:lnTo>
                      <a:pt x="936" y="1118"/>
                    </a:lnTo>
                    <a:lnTo>
                      <a:pt x="934" y="1122"/>
                    </a:lnTo>
                    <a:lnTo>
                      <a:pt x="932" y="1126"/>
                    </a:lnTo>
                    <a:lnTo>
                      <a:pt x="928" y="1128"/>
                    </a:lnTo>
                    <a:lnTo>
                      <a:pt x="926" y="1134"/>
                    </a:lnTo>
                    <a:lnTo>
                      <a:pt x="946" y="1160"/>
                    </a:lnTo>
                    <a:lnTo>
                      <a:pt x="954" y="1160"/>
                    </a:lnTo>
                    <a:lnTo>
                      <a:pt x="954" y="1158"/>
                    </a:lnTo>
                    <a:lnTo>
                      <a:pt x="954" y="1156"/>
                    </a:lnTo>
                    <a:lnTo>
                      <a:pt x="954" y="1152"/>
                    </a:lnTo>
                    <a:lnTo>
                      <a:pt x="956" y="1142"/>
                    </a:lnTo>
                    <a:lnTo>
                      <a:pt x="958" y="1132"/>
                    </a:lnTo>
                    <a:lnTo>
                      <a:pt x="958" y="1128"/>
                    </a:lnTo>
                    <a:lnTo>
                      <a:pt x="956" y="1126"/>
                    </a:lnTo>
                    <a:lnTo>
                      <a:pt x="950" y="1120"/>
                    </a:lnTo>
                    <a:lnTo>
                      <a:pt x="968" y="1120"/>
                    </a:lnTo>
                    <a:lnTo>
                      <a:pt x="964" y="1140"/>
                    </a:lnTo>
                    <a:lnTo>
                      <a:pt x="960" y="1158"/>
                    </a:lnTo>
                    <a:lnTo>
                      <a:pt x="960" y="1162"/>
                    </a:lnTo>
                    <a:lnTo>
                      <a:pt x="962" y="1166"/>
                    </a:lnTo>
                    <a:lnTo>
                      <a:pt x="962" y="1170"/>
                    </a:lnTo>
                    <a:lnTo>
                      <a:pt x="968" y="1178"/>
                    </a:lnTo>
                    <a:lnTo>
                      <a:pt x="972" y="1184"/>
                    </a:lnTo>
                    <a:lnTo>
                      <a:pt x="972" y="1188"/>
                    </a:lnTo>
                    <a:lnTo>
                      <a:pt x="972" y="1192"/>
                    </a:lnTo>
                    <a:lnTo>
                      <a:pt x="970" y="1218"/>
                    </a:lnTo>
                    <a:lnTo>
                      <a:pt x="968" y="1238"/>
                    </a:lnTo>
                    <a:lnTo>
                      <a:pt x="966" y="1248"/>
                    </a:lnTo>
                    <a:lnTo>
                      <a:pt x="962" y="125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3" name="Freeform 64">
                <a:extLst>
                  <a:ext uri="{FF2B5EF4-FFF2-40B4-BE49-F238E27FC236}">
                    <a16:creationId xmlns:a16="http://schemas.microsoft.com/office/drawing/2014/main" id="{A344A179-C265-9A8D-6263-EF5349A96A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867054" y="1619797"/>
                <a:ext cx="121277" cy="75145"/>
              </a:xfrm>
              <a:custGeom>
                <a:avLst/>
                <a:gdLst>
                  <a:gd name="T0" fmla="*/ 52 w 68"/>
                  <a:gd name="T1" fmla="*/ 58 h 58"/>
                  <a:gd name="T2" fmla="*/ 0 w 68"/>
                  <a:gd name="T3" fmla="*/ 14 h 58"/>
                  <a:gd name="T4" fmla="*/ 0 w 68"/>
                  <a:gd name="T5" fmla="*/ 8 h 58"/>
                  <a:gd name="T6" fmla="*/ 4 w 68"/>
                  <a:gd name="T7" fmla="*/ 4 h 58"/>
                  <a:gd name="T8" fmla="*/ 8 w 68"/>
                  <a:gd name="T9" fmla="*/ 0 h 58"/>
                  <a:gd name="T10" fmla="*/ 12 w 68"/>
                  <a:gd name="T11" fmla="*/ 0 h 58"/>
                  <a:gd name="T12" fmla="*/ 16 w 68"/>
                  <a:gd name="T13" fmla="*/ 2 h 58"/>
                  <a:gd name="T14" fmla="*/ 20 w 68"/>
                  <a:gd name="T15" fmla="*/ 4 h 58"/>
                  <a:gd name="T16" fmla="*/ 24 w 68"/>
                  <a:gd name="T17" fmla="*/ 8 h 58"/>
                  <a:gd name="T18" fmla="*/ 28 w 68"/>
                  <a:gd name="T19" fmla="*/ 10 h 58"/>
                  <a:gd name="T20" fmla="*/ 40 w 68"/>
                  <a:gd name="T21" fmla="*/ 10 h 58"/>
                  <a:gd name="T22" fmla="*/ 46 w 68"/>
                  <a:gd name="T23" fmla="*/ 10 h 58"/>
                  <a:gd name="T24" fmla="*/ 54 w 68"/>
                  <a:gd name="T25" fmla="*/ 14 h 58"/>
                  <a:gd name="T26" fmla="*/ 64 w 68"/>
                  <a:gd name="T27" fmla="*/ 22 h 58"/>
                  <a:gd name="T28" fmla="*/ 68 w 68"/>
                  <a:gd name="T29" fmla="*/ 26 h 58"/>
                  <a:gd name="T30" fmla="*/ 68 w 68"/>
                  <a:gd name="T31" fmla="*/ 30 h 58"/>
                  <a:gd name="T32" fmla="*/ 66 w 68"/>
                  <a:gd name="T33" fmla="*/ 38 h 58"/>
                  <a:gd name="T34" fmla="*/ 60 w 68"/>
                  <a:gd name="T35" fmla="*/ 46 h 58"/>
                  <a:gd name="T36" fmla="*/ 54 w 68"/>
                  <a:gd name="T37" fmla="*/ 52 h 58"/>
                  <a:gd name="T38" fmla="*/ 48 w 68"/>
                  <a:gd name="T39" fmla="*/ 54 h 58"/>
                  <a:gd name="T40" fmla="*/ 52 w 68"/>
                  <a:gd name="T4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58">
                    <a:moveTo>
                      <a:pt x="52" y="58"/>
                    </a:move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40" y="10"/>
                    </a:lnTo>
                    <a:lnTo>
                      <a:pt x="46" y="10"/>
                    </a:lnTo>
                    <a:lnTo>
                      <a:pt x="54" y="14"/>
                    </a:lnTo>
                    <a:lnTo>
                      <a:pt x="64" y="22"/>
                    </a:lnTo>
                    <a:lnTo>
                      <a:pt x="68" y="26"/>
                    </a:lnTo>
                    <a:lnTo>
                      <a:pt x="68" y="30"/>
                    </a:lnTo>
                    <a:lnTo>
                      <a:pt x="66" y="38"/>
                    </a:lnTo>
                    <a:lnTo>
                      <a:pt x="60" y="46"/>
                    </a:lnTo>
                    <a:lnTo>
                      <a:pt x="54" y="52"/>
                    </a:lnTo>
                    <a:lnTo>
                      <a:pt x="48" y="54"/>
                    </a:lnTo>
                    <a:lnTo>
                      <a:pt x="52" y="5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4" name="Freeform 65">
                <a:extLst>
                  <a:ext uri="{FF2B5EF4-FFF2-40B4-BE49-F238E27FC236}">
                    <a16:creationId xmlns:a16="http://schemas.microsoft.com/office/drawing/2014/main" id="{B655C6DA-51E2-5B82-C339-5966C19086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1620688" y="1523404"/>
                <a:ext cx="153380" cy="64780"/>
              </a:xfrm>
              <a:custGeom>
                <a:avLst/>
                <a:gdLst>
                  <a:gd name="T0" fmla="*/ 10 w 86"/>
                  <a:gd name="T1" fmla="*/ 2 h 50"/>
                  <a:gd name="T2" fmla="*/ 18 w 86"/>
                  <a:gd name="T3" fmla="*/ 14 h 50"/>
                  <a:gd name="T4" fmla="*/ 28 w 86"/>
                  <a:gd name="T5" fmla="*/ 20 h 50"/>
                  <a:gd name="T6" fmla="*/ 40 w 86"/>
                  <a:gd name="T7" fmla="*/ 26 h 50"/>
                  <a:gd name="T8" fmla="*/ 52 w 86"/>
                  <a:gd name="T9" fmla="*/ 30 h 50"/>
                  <a:gd name="T10" fmla="*/ 50 w 86"/>
                  <a:gd name="T11" fmla="*/ 18 h 50"/>
                  <a:gd name="T12" fmla="*/ 50 w 86"/>
                  <a:gd name="T13" fmla="*/ 12 h 50"/>
                  <a:gd name="T14" fmla="*/ 52 w 86"/>
                  <a:gd name="T15" fmla="*/ 10 h 50"/>
                  <a:gd name="T16" fmla="*/ 54 w 86"/>
                  <a:gd name="T17" fmla="*/ 10 h 50"/>
                  <a:gd name="T18" fmla="*/ 62 w 86"/>
                  <a:gd name="T19" fmla="*/ 12 h 50"/>
                  <a:gd name="T20" fmla="*/ 68 w 86"/>
                  <a:gd name="T21" fmla="*/ 16 h 50"/>
                  <a:gd name="T22" fmla="*/ 70 w 86"/>
                  <a:gd name="T23" fmla="*/ 22 h 50"/>
                  <a:gd name="T24" fmla="*/ 70 w 86"/>
                  <a:gd name="T25" fmla="*/ 30 h 50"/>
                  <a:gd name="T26" fmla="*/ 74 w 86"/>
                  <a:gd name="T27" fmla="*/ 36 h 50"/>
                  <a:gd name="T28" fmla="*/ 78 w 86"/>
                  <a:gd name="T29" fmla="*/ 40 h 50"/>
                  <a:gd name="T30" fmla="*/ 86 w 86"/>
                  <a:gd name="T31" fmla="*/ 46 h 50"/>
                  <a:gd name="T32" fmla="*/ 72 w 86"/>
                  <a:gd name="T33" fmla="*/ 46 h 50"/>
                  <a:gd name="T34" fmla="*/ 68 w 86"/>
                  <a:gd name="T35" fmla="*/ 48 h 50"/>
                  <a:gd name="T36" fmla="*/ 72 w 86"/>
                  <a:gd name="T37" fmla="*/ 48 h 50"/>
                  <a:gd name="T38" fmla="*/ 68 w 86"/>
                  <a:gd name="T39" fmla="*/ 50 h 50"/>
                  <a:gd name="T40" fmla="*/ 62 w 86"/>
                  <a:gd name="T41" fmla="*/ 50 h 50"/>
                  <a:gd name="T42" fmla="*/ 56 w 86"/>
                  <a:gd name="T43" fmla="*/ 50 h 50"/>
                  <a:gd name="T44" fmla="*/ 46 w 86"/>
                  <a:gd name="T45" fmla="*/ 46 h 50"/>
                  <a:gd name="T46" fmla="*/ 26 w 86"/>
                  <a:gd name="T47" fmla="*/ 34 h 50"/>
                  <a:gd name="T48" fmla="*/ 16 w 86"/>
                  <a:gd name="T49" fmla="*/ 26 h 50"/>
                  <a:gd name="T50" fmla="*/ 8 w 86"/>
                  <a:gd name="T51" fmla="*/ 18 h 50"/>
                  <a:gd name="T52" fmla="*/ 2 w 86"/>
                  <a:gd name="T53" fmla="*/ 10 h 50"/>
                  <a:gd name="T54" fmla="*/ 0 w 86"/>
                  <a:gd name="T55" fmla="*/ 0 h 50"/>
                  <a:gd name="T56" fmla="*/ 4 w 86"/>
                  <a:gd name="T57" fmla="*/ 0 h 50"/>
                  <a:gd name="T58" fmla="*/ 10 w 86"/>
                  <a:gd name="T5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50">
                    <a:moveTo>
                      <a:pt x="10" y="2"/>
                    </a:moveTo>
                    <a:lnTo>
                      <a:pt x="18" y="14"/>
                    </a:lnTo>
                    <a:lnTo>
                      <a:pt x="28" y="20"/>
                    </a:lnTo>
                    <a:lnTo>
                      <a:pt x="40" y="26"/>
                    </a:lnTo>
                    <a:lnTo>
                      <a:pt x="52" y="30"/>
                    </a:lnTo>
                    <a:lnTo>
                      <a:pt x="50" y="18"/>
                    </a:lnTo>
                    <a:lnTo>
                      <a:pt x="50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62" y="12"/>
                    </a:lnTo>
                    <a:lnTo>
                      <a:pt x="68" y="16"/>
                    </a:lnTo>
                    <a:lnTo>
                      <a:pt x="70" y="22"/>
                    </a:lnTo>
                    <a:lnTo>
                      <a:pt x="70" y="30"/>
                    </a:lnTo>
                    <a:lnTo>
                      <a:pt x="74" y="36"/>
                    </a:lnTo>
                    <a:lnTo>
                      <a:pt x="78" y="40"/>
                    </a:lnTo>
                    <a:lnTo>
                      <a:pt x="86" y="46"/>
                    </a:lnTo>
                    <a:lnTo>
                      <a:pt x="72" y="46"/>
                    </a:lnTo>
                    <a:lnTo>
                      <a:pt x="68" y="48"/>
                    </a:lnTo>
                    <a:lnTo>
                      <a:pt x="72" y="48"/>
                    </a:lnTo>
                    <a:lnTo>
                      <a:pt x="68" y="50"/>
                    </a:lnTo>
                    <a:lnTo>
                      <a:pt x="62" y="50"/>
                    </a:lnTo>
                    <a:lnTo>
                      <a:pt x="56" y="50"/>
                    </a:lnTo>
                    <a:lnTo>
                      <a:pt x="46" y="46"/>
                    </a:lnTo>
                    <a:lnTo>
                      <a:pt x="26" y="34"/>
                    </a:lnTo>
                    <a:lnTo>
                      <a:pt x="16" y="26"/>
                    </a:lnTo>
                    <a:lnTo>
                      <a:pt x="8" y="18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  <p:sp>
            <p:nvSpPr>
              <p:cNvPr id="25" name="Freeform 66">
                <a:extLst>
                  <a:ext uri="{FF2B5EF4-FFF2-40B4-BE49-F238E27FC236}">
                    <a16:creationId xmlns:a16="http://schemas.microsoft.com/office/drawing/2014/main" id="{1AC9EBAB-1BE2-412F-DBE3-A9B11B86D42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0000">
                <a:off x="3595052" y="2539163"/>
                <a:ext cx="85607" cy="88101"/>
              </a:xfrm>
              <a:custGeom>
                <a:avLst/>
                <a:gdLst>
                  <a:gd name="T0" fmla="*/ 44 w 48"/>
                  <a:gd name="T1" fmla="*/ 24 h 68"/>
                  <a:gd name="T2" fmla="*/ 46 w 48"/>
                  <a:gd name="T3" fmla="*/ 20 h 68"/>
                  <a:gd name="T4" fmla="*/ 48 w 48"/>
                  <a:gd name="T5" fmla="*/ 14 h 68"/>
                  <a:gd name="T6" fmla="*/ 46 w 48"/>
                  <a:gd name="T7" fmla="*/ 8 h 68"/>
                  <a:gd name="T8" fmla="*/ 44 w 48"/>
                  <a:gd name="T9" fmla="*/ 4 h 68"/>
                  <a:gd name="T10" fmla="*/ 40 w 48"/>
                  <a:gd name="T11" fmla="*/ 0 h 68"/>
                  <a:gd name="T12" fmla="*/ 34 w 48"/>
                  <a:gd name="T13" fmla="*/ 0 h 68"/>
                  <a:gd name="T14" fmla="*/ 32 w 48"/>
                  <a:gd name="T15" fmla="*/ 0 h 68"/>
                  <a:gd name="T16" fmla="*/ 20 w 48"/>
                  <a:gd name="T17" fmla="*/ 24 h 68"/>
                  <a:gd name="T18" fmla="*/ 22 w 48"/>
                  <a:gd name="T19" fmla="*/ 26 h 68"/>
                  <a:gd name="T20" fmla="*/ 16 w 48"/>
                  <a:gd name="T21" fmla="*/ 36 h 68"/>
                  <a:gd name="T22" fmla="*/ 14 w 48"/>
                  <a:gd name="T23" fmla="*/ 44 h 68"/>
                  <a:gd name="T24" fmla="*/ 8 w 48"/>
                  <a:gd name="T25" fmla="*/ 52 h 68"/>
                  <a:gd name="T26" fmla="*/ 0 w 48"/>
                  <a:gd name="T27" fmla="*/ 62 h 68"/>
                  <a:gd name="T28" fmla="*/ 4 w 48"/>
                  <a:gd name="T29" fmla="*/ 66 h 68"/>
                  <a:gd name="T30" fmla="*/ 10 w 48"/>
                  <a:gd name="T31" fmla="*/ 68 h 68"/>
                  <a:gd name="T32" fmla="*/ 16 w 48"/>
                  <a:gd name="T33" fmla="*/ 68 h 68"/>
                  <a:gd name="T34" fmla="*/ 20 w 48"/>
                  <a:gd name="T35" fmla="*/ 66 h 68"/>
                  <a:gd name="T36" fmla="*/ 24 w 48"/>
                  <a:gd name="T37" fmla="*/ 64 h 68"/>
                  <a:gd name="T38" fmla="*/ 28 w 48"/>
                  <a:gd name="T39" fmla="*/ 62 h 68"/>
                  <a:gd name="T40" fmla="*/ 32 w 48"/>
                  <a:gd name="T41" fmla="*/ 64 h 68"/>
                  <a:gd name="T42" fmla="*/ 34 w 48"/>
                  <a:gd name="T43" fmla="*/ 66 h 68"/>
                  <a:gd name="T44" fmla="*/ 38 w 48"/>
                  <a:gd name="T45" fmla="*/ 68 h 68"/>
                  <a:gd name="T46" fmla="*/ 40 w 48"/>
                  <a:gd name="T47" fmla="*/ 46 h 68"/>
                  <a:gd name="T48" fmla="*/ 42 w 48"/>
                  <a:gd name="T49" fmla="*/ 34 h 68"/>
                  <a:gd name="T50" fmla="*/ 44 w 48"/>
                  <a:gd name="T51" fmla="*/ 22 h 68"/>
                  <a:gd name="T52" fmla="*/ 44 w 48"/>
                  <a:gd name="T53" fmla="*/ 2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8">
                    <a:moveTo>
                      <a:pt x="44" y="24"/>
                    </a:moveTo>
                    <a:lnTo>
                      <a:pt x="46" y="20"/>
                    </a:lnTo>
                    <a:lnTo>
                      <a:pt x="48" y="14"/>
                    </a:lnTo>
                    <a:lnTo>
                      <a:pt x="46" y="8"/>
                    </a:lnTo>
                    <a:lnTo>
                      <a:pt x="44" y="4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0" y="24"/>
                    </a:lnTo>
                    <a:lnTo>
                      <a:pt x="22" y="26"/>
                    </a:lnTo>
                    <a:lnTo>
                      <a:pt x="16" y="36"/>
                    </a:lnTo>
                    <a:lnTo>
                      <a:pt x="14" y="44"/>
                    </a:lnTo>
                    <a:lnTo>
                      <a:pt x="8" y="52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10" y="68"/>
                    </a:lnTo>
                    <a:lnTo>
                      <a:pt x="16" y="68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28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8" y="68"/>
                    </a:lnTo>
                    <a:lnTo>
                      <a:pt x="40" y="46"/>
                    </a:lnTo>
                    <a:lnTo>
                      <a:pt x="42" y="34"/>
                    </a:lnTo>
                    <a:lnTo>
                      <a:pt x="44" y="22"/>
                    </a:lnTo>
                    <a:lnTo>
                      <a:pt x="44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2151">
                  <a:latin typeface="Titillium WebLight"/>
                </a:endParaRPr>
              </a:p>
            </p:txBody>
          </p:sp>
        </p:grpSp>
        <p:grpSp>
          <p:nvGrpSpPr>
            <p:cNvPr id="33" name="Group 67">
              <a:extLst>
                <a:ext uri="{FF2B5EF4-FFF2-40B4-BE49-F238E27FC236}">
                  <a16:creationId xmlns:a16="http://schemas.microsoft.com/office/drawing/2014/main" id="{F4DC9730-B367-F964-3F12-2FD6400D9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8913" y="4418388"/>
              <a:ext cx="570771" cy="348717"/>
              <a:chOff x="2174" y="3446"/>
              <a:chExt cx="304" cy="194"/>
            </a:xfrm>
            <a:solidFill>
              <a:srgbClr val="99CCFF"/>
            </a:solidFill>
          </p:grpSpPr>
          <p:sp>
            <p:nvSpPr>
              <p:cNvPr id="38" name="Freeform 68">
                <a:extLst>
                  <a:ext uri="{FF2B5EF4-FFF2-40B4-BE49-F238E27FC236}">
                    <a16:creationId xmlns:a16="http://schemas.microsoft.com/office/drawing/2014/main" id="{BEDB2060-6548-8B76-0614-5E1552D1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4" y="3446"/>
                <a:ext cx="30" cy="22"/>
              </a:xfrm>
              <a:custGeom>
                <a:avLst/>
                <a:gdLst>
                  <a:gd name="T0" fmla="*/ 0 w 30"/>
                  <a:gd name="T1" fmla="*/ 12 h 22"/>
                  <a:gd name="T2" fmla="*/ 2 w 30"/>
                  <a:gd name="T3" fmla="*/ 10 h 22"/>
                  <a:gd name="T4" fmla="*/ 6 w 30"/>
                  <a:gd name="T5" fmla="*/ 6 h 22"/>
                  <a:gd name="T6" fmla="*/ 14 w 30"/>
                  <a:gd name="T7" fmla="*/ 2 h 22"/>
                  <a:gd name="T8" fmla="*/ 26 w 30"/>
                  <a:gd name="T9" fmla="*/ 0 h 22"/>
                  <a:gd name="T10" fmla="*/ 28 w 30"/>
                  <a:gd name="T11" fmla="*/ 4 h 22"/>
                  <a:gd name="T12" fmla="*/ 30 w 30"/>
                  <a:gd name="T13" fmla="*/ 10 h 22"/>
                  <a:gd name="T14" fmla="*/ 24 w 30"/>
                  <a:gd name="T15" fmla="*/ 22 h 22"/>
                  <a:gd name="T16" fmla="*/ 20 w 30"/>
                  <a:gd name="T17" fmla="*/ 22 h 22"/>
                  <a:gd name="T18" fmla="*/ 14 w 30"/>
                  <a:gd name="T19" fmla="*/ 20 h 22"/>
                  <a:gd name="T20" fmla="*/ 4 w 30"/>
                  <a:gd name="T21" fmla="*/ 16 h 22"/>
                  <a:gd name="T22" fmla="*/ 2 w 30"/>
                  <a:gd name="T23" fmla="*/ 14 h 22"/>
                  <a:gd name="T24" fmla="*/ 0 w 30"/>
                  <a:gd name="T25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2">
                    <a:moveTo>
                      <a:pt x="0" y="12"/>
                    </a:moveTo>
                    <a:lnTo>
                      <a:pt x="2" y="10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30" y="1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4" y="20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39" name="Freeform 69">
                <a:extLst>
                  <a:ext uri="{FF2B5EF4-FFF2-40B4-BE49-F238E27FC236}">
                    <a16:creationId xmlns:a16="http://schemas.microsoft.com/office/drawing/2014/main" id="{094D4C38-A88B-BE40-B416-40A758C48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508"/>
                <a:ext cx="32" cy="14"/>
              </a:xfrm>
              <a:custGeom>
                <a:avLst/>
                <a:gdLst>
                  <a:gd name="T0" fmla="*/ 4 w 32"/>
                  <a:gd name="T1" fmla="*/ 0 h 14"/>
                  <a:gd name="T2" fmla="*/ 0 w 32"/>
                  <a:gd name="T3" fmla="*/ 8 h 14"/>
                  <a:gd name="T4" fmla="*/ 22 w 32"/>
                  <a:gd name="T5" fmla="*/ 14 h 14"/>
                  <a:gd name="T6" fmla="*/ 30 w 32"/>
                  <a:gd name="T7" fmla="*/ 8 h 14"/>
                  <a:gd name="T8" fmla="*/ 32 w 32"/>
                  <a:gd name="T9" fmla="*/ 6 h 14"/>
                  <a:gd name="T10" fmla="*/ 32 w 32"/>
                  <a:gd name="T11" fmla="*/ 4 h 14"/>
                  <a:gd name="T12" fmla="*/ 28 w 32"/>
                  <a:gd name="T13" fmla="*/ 2 h 14"/>
                  <a:gd name="T14" fmla="*/ 22 w 32"/>
                  <a:gd name="T15" fmla="*/ 2 h 14"/>
                  <a:gd name="T16" fmla="*/ 4 w 3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0" y="8"/>
                    </a:lnTo>
                    <a:lnTo>
                      <a:pt x="22" y="1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40" name="Freeform 70">
                <a:extLst>
                  <a:ext uri="{FF2B5EF4-FFF2-40B4-BE49-F238E27FC236}">
                    <a16:creationId xmlns:a16="http://schemas.microsoft.com/office/drawing/2014/main" id="{9FDF802B-5427-F8A5-BAA5-30DE6CE3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3524"/>
                <a:ext cx="42" cy="28"/>
              </a:xfrm>
              <a:custGeom>
                <a:avLst/>
                <a:gdLst>
                  <a:gd name="T0" fmla="*/ 4 w 42"/>
                  <a:gd name="T1" fmla="*/ 10 h 28"/>
                  <a:gd name="T2" fmla="*/ 2 w 42"/>
                  <a:gd name="T3" fmla="*/ 6 h 28"/>
                  <a:gd name="T4" fmla="*/ 0 w 42"/>
                  <a:gd name="T5" fmla="*/ 2 h 28"/>
                  <a:gd name="T6" fmla="*/ 2 w 42"/>
                  <a:gd name="T7" fmla="*/ 0 h 28"/>
                  <a:gd name="T8" fmla="*/ 4 w 42"/>
                  <a:gd name="T9" fmla="*/ 0 h 28"/>
                  <a:gd name="T10" fmla="*/ 6 w 42"/>
                  <a:gd name="T11" fmla="*/ 0 h 28"/>
                  <a:gd name="T12" fmla="*/ 12 w 42"/>
                  <a:gd name="T13" fmla="*/ 2 h 28"/>
                  <a:gd name="T14" fmla="*/ 18 w 42"/>
                  <a:gd name="T15" fmla="*/ 4 h 28"/>
                  <a:gd name="T16" fmla="*/ 28 w 42"/>
                  <a:gd name="T17" fmla="*/ 4 h 28"/>
                  <a:gd name="T18" fmla="*/ 36 w 42"/>
                  <a:gd name="T19" fmla="*/ 10 h 28"/>
                  <a:gd name="T20" fmla="*/ 38 w 42"/>
                  <a:gd name="T21" fmla="*/ 12 h 28"/>
                  <a:gd name="T22" fmla="*/ 42 w 42"/>
                  <a:gd name="T23" fmla="*/ 16 h 28"/>
                  <a:gd name="T24" fmla="*/ 42 w 42"/>
                  <a:gd name="T25" fmla="*/ 20 h 28"/>
                  <a:gd name="T26" fmla="*/ 40 w 42"/>
                  <a:gd name="T27" fmla="*/ 22 h 28"/>
                  <a:gd name="T28" fmla="*/ 38 w 42"/>
                  <a:gd name="T29" fmla="*/ 22 h 28"/>
                  <a:gd name="T30" fmla="*/ 30 w 42"/>
                  <a:gd name="T31" fmla="*/ 24 h 28"/>
                  <a:gd name="T32" fmla="*/ 24 w 42"/>
                  <a:gd name="T33" fmla="*/ 28 h 28"/>
                  <a:gd name="T34" fmla="*/ 22 w 42"/>
                  <a:gd name="T35" fmla="*/ 28 h 28"/>
                  <a:gd name="T36" fmla="*/ 20 w 42"/>
                  <a:gd name="T37" fmla="*/ 26 h 28"/>
                  <a:gd name="T38" fmla="*/ 18 w 42"/>
                  <a:gd name="T39" fmla="*/ 22 h 28"/>
                  <a:gd name="T40" fmla="*/ 16 w 42"/>
                  <a:gd name="T41" fmla="*/ 18 h 28"/>
                  <a:gd name="T42" fmla="*/ 8 w 42"/>
                  <a:gd name="T43" fmla="*/ 12 h 28"/>
                  <a:gd name="T44" fmla="*/ 4 w 42"/>
                  <a:gd name="T4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28">
                    <a:moveTo>
                      <a:pt x="4" y="10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8" y="4"/>
                    </a:lnTo>
                    <a:lnTo>
                      <a:pt x="28" y="4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42" y="16"/>
                    </a:lnTo>
                    <a:lnTo>
                      <a:pt x="42" y="20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0" y="24"/>
                    </a:lnTo>
                    <a:lnTo>
                      <a:pt x="24" y="28"/>
                    </a:lnTo>
                    <a:lnTo>
                      <a:pt x="22" y="28"/>
                    </a:lnTo>
                    <a:lnTo>
                      <a:pt x="20" y="26"/>
                    </a:lnTo>
                    <a:lnTo>
                      <a:pt x="18" y="22"/>
                    </a:lnTo>
                    <a:lnTo>
                      <a:pt x="16" y="18"/>
                    </a:lnTo>
                    <a:lnTo>
                      <a:pt x="8" y="12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3CDE1C57-A61C-9F7D-D2B2-E6234803E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554"/>
                <a:ext cx="74" cy="86"/>
              </a:xfrm>
              <a:custGeom>
                <a:avLst/>
                <a:gdLst>
                  <a:gd name="T0" fmla="*/ 10 w 74"/>
                  <a:gd name="T1" fmla="*/ 6 h 86"/>
                  <a:gd name="T2" fmla="*/ 14 w 74"/>
                  <a:gd name="T3" fmla="*/ 0 h 86"/>
                  <a:gd name="T4" fmla="*/ 22 w 74"/>
                  <a:gd name="T5" fmla="*/ 8 h 86"/>
                  <a:gd name="T6" fmla="*/ 52 w 74"/>
                  <a:gd name="T7" fmla="*/ 20 h 86"/>
                  <a:gd name="T8" fmla="*/ 60 w 74"/>
                  <a:gd name="T9" fmla="*/ 26 h 86"/>
                  <a:gd name="T10" fmla="*/ 60 w 74"/>
                  <a:gd name="T11" fmla="*/ 32 h 86"/>
                  <a:gd name="T12" fmla="*/ 68 w 74"/>
                  <a:gd name="T13" fmla="*/ 44 h 86"/>
                  <a:gd name="T14" fmla="*/ 70 w 74"/>
                  <a:gd name="T15" fmla="*/ 46 h 86"/>
                  <a:gd name="T16" fmla="*/ 74 w 74"/>
                  <a:gd name="T17" fmla="*/ 48 h 86"/>
                  <a:gd name="T18" fmla="*/ 74 w 74"/>
                  <a:gd name="T19" fmla="*/ 50 h 86"/>
                  <a:gd name="T20" fmla="*/ 74 w 74"/>
                  <a:gd name="T21" fmla="*/ 52 h 86"/>
                  <a:gd name="T22" fmla="*/ 70 w 74"/>
                  <a:gd name="T23" fmla="*/ 56 h 86"/>
                  <a:gd name="T24" fmla="*/ 64 w 74"/>
                  <a:gd name="T25" fmla="*/ 60 h 86"/>
                  <a:gd name="T26" fmla="*/ 60 w 74"/>
                  <a:gd name="T27" fmla="*/ 60 h 86"/>
                  <a:gd name="T28" fmla="*/ 48 w 74"/>
                  <a:gd name="T29" fmla="*/ 64 h 86"/>
                  <a:gd name="T30" fmla="*/ 42 w 74"/>
                  <a:gd name="T31" fmla="*/ 66 h 86"/>
                  <a:gd name="T32" fmla="*/ 36 w 74"/>
                  <a:gd name="T33" fmla="*/ 72 h 86"/>
                  <a:gd name="T34" fmla="*/ 30 w 74"/>
                  <a:gd name="T35" fmla="*/ 78 h 86"/>
                  <a:gd name="T36" fmla="*/ 26 w 74"/>
                  <a:gd name="T37" fmla="*/ 86 h 86"/>
                  <a:gd name="T38" fmla="*/ 22 w 74"/>
                  <a:gd name="T39" fmla="*/ 86 h 86"/>
                  <a:gd name="T40" fmla="*/ 16 w 74"/>
                  <a:gd name="T41" fmla="*/ 82 h 86"/>
                  <a:gd name="T42" fmla="*/ 10 w 74"/>
                  <a:gd name="T43" fmla="*/ 74 h 86"/>
                  <a:gd name="T44" fmla="*/ 8 w 74"/>
                  <a:gd name="T45" fmla="*/ 70 h 86"/>
                  <a:gd name="T46" fmla="*/ 8 w 74"/>
                  <a:gd name="T47" fmla="*/ 62 h 86"/>
                  <a:gd name="T48" fmla="*/ 10 w 74"/>
                  <a:gd name="T49" fmla="*/ 56 h 86"/>
                  <a:gd name="T50" fmla="*/ 8 w 74"/>
                  <a:gd name="T51" fmla="*/ 50 h 86"/>
                  <a:gd name="T52" fmla="*/ 2 w 74"/>
                  <a:gd name="T53" fmla="*/ 42 h 86"/>
                  <a:gd name="T54" fmla="*/ 0 w 74"/>
                  <a:gd name="T55" fmla="*/ 40 h 86"/>
                  <a:gd name="T56" fmla="*/ 0 w 74"/>
                  <a:gd name="T57" fmla="*/ 34 h 86"/>
                  <a:gd name="T58" fmla="*/ 0 w 74"/>
                  <a:gd name="T59" fmla="*/ 32 h 86"/>
                  <a:gd name="T60" fmla="*/ 0 w 74"/>
                  <a:gd name="T61" fmla="*/ 30 h 86"/>
                  <a:gd name="T62" fmla="*/ 2 w 74"/>
                  <a:gd name="T63" fmla="*/ 28 h 86"/>
                  <a:gd name="T64" fmla="*/ 8 w 74"/>
                  <a:gd name="T65" fmla="*/ 28 h 86"/>
                  <a:gd name="T66" fmla="*/ 10 w 74"/>
                  <a:gd name="T67" fmla="*/ 28 h 86"/>
                  <a:gd name="T68" fmla="*/ 12 w 74"/>
                  <a:gd name="T69" fmla="*/ 24 h 86"/>
                  <a:gd name="T70" fmla="*/ 12 w 74"/>
                  <a:gd name="T71" fmla="*/ 12 h 86"/>
                  <a:gd name="T72" fmla="*/ 10 w 74"/>
                  <a:gd name="T73" fmla="*/ 8 h 86"/>
                  <a:gd name="T74" fmla="*/ 10 w 74"/>
                  <a:gd name="T75" fmla="*/ 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4" h="86">
                    <a:moveTo>
                      <a:pt x="10" y="6"/>
                    </a:moveTo>
                    <a:lnTo>
                      <a:pt x="14" y="0"/>
                    </a:lnTo>
                    <a:lnTo>
                      <a:pt x="22" y="8"/>
                    </a:lnTo>
                    <a:lnTo>
                      <a:pt x="52" y="20"/>
                    </a:lnTo>
                    <a:lnTo>
                      <a:pt x="60" y="26"/>
                    </a:lnTo>
                    <a:lnTo>
                      <a:pt x="60" y="32"/>
                    </a:lnTo>
                    <a:lnTo>
                      <a:pt x="68" y="44"/>
                    </a:lnTo>
                    <a:lnTo>
                      <a:pt x="70" y="46"/>
                    </a:lnTo>
                    <a:lnTo>
                      <a:pt x="74" y="48"/>
                    </a:lnTo>
                    <a:lnTo>
                      <a:pt x="74" y="50"/>
                    </a:lnTo>
                    <a:lnTo>
                      <a:pt x="74" y="52"/>
                    </a:lnTo>
                    <a:lnTo>
                      <a:pt x="70" y="56"/>
                    </a:lnTo>
                    <a:lnTo>
                      <a:pt x="64" y="60"/>
                    </a:lnTo>
                    <a:lnTo>
                      <a:pt x="60" y="60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72"/>
                    </a:lnTo>
                    <a:lnTo>
                      <a:pt x="30" y="78"/>
                    </a:lnTo>
                    <a:lnTo>
                      <a:pt x="26" y="86"/>
                    </a:lnTo>
                    <a:lnTo>
                      <a:pt x="22" y="86"/>
                    </a:lnTo>
                    <a:lnTo>
                      <a:pt x="16" y="82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10" y="56"/>
                    </a:lnTo>
                    <a:lnTo>
                      <a:pt x="8" y="5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  <p:sp>
            <p:nvSpPr>
              <p:cNvPr id="42" name="Freeform 72">
                <a:extLst>
                  <a:ext uri="{FF2B5EF4-FFF2-40B4-BE49-F238E27FC236}">
                    <a16:creationId xmlns:a16="http://schemas.microsoft.com/office/drawing/2014/main" id="{89F2F25D-293F-2A33-CFC7-FA417A2B4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" y="3480"/>
                <a:ext cx="32" cy="28"/>
              </a:xfrm>
              <a:custGeom>
                <a:avLst/>
                <a:gdLst>
                  <a:gd name="T0" fmla="*/ 0 w 32"/>
                  <a:gd name="T1" fmla="*/ 6 h 28"/>
                  <a:gd name="T2" fmla="*/ 8 w 32"/>
                  <a:gd name="T3" fmla="*/ 6 h 28"/>
                  <a:gd name="T4" fmla="*/ 10 w 32"/>
                  <a:gd name="T5" fmla="*/ 0 h 28"/>
                  <a:gd name="T6" fmla="*/ 12 w 32"/>
                  <a:gd name="T7" fmla="*/ 0 h 28"/>
                  <a:gd name="T8" fmla="*/ 18 w 32"/>
                  <a:gd name="T9" fmla="*/ 6 h 28"/>
                  <a:gd name="T10" fmla="*/ 20 w 32"/>
                  <a:gd name="T11" fmla="*/ 10 h 28"/>
                  <a:gd name="T12" fmla="*/ 30 w 32"/>
                  <a:gd name="T13" fmla="*/ 18 h 28"/>
                  <a:gd name="T14" fmla="*/ 30 w 32"/>
                  <a:gd name="T15" fmla="*/ 22 h 28"/>
                  <a:gd name="T16" fmla="*/ 32 w 32"/>
                  <a:gd name="T17" fmla="*/ 26 h 28"/>
                  <a:gd name="T18" fmla="*/ 32 w 32"/>
                  <a:gd name="T19" fmla="*/ 28 h 28"/>
                  <a:gd name="T20" fmla="*/ 30 w 32"/>
                  <a:gd name="T21" fmla="*/ 28 h 28"/>
                  <a:gd name="T22" fmla="*/ 24 w 32"/>
                  <a:gd name="T23" fmla="*/ 26 h 28"/>
                  <a:gd name="T24" fmla="*/ 16 w 32"/>
                  <a:gd name="T25" fmla="*/ 24 h 28"/>
                  <a:gd name="T26" fmla="*/ 10 w 32"/>
                  <a:gd name="T27" fmla="*/ 24 h 28"/>
                  <a:gd name="T28" fmla="*/ 8 w 32"/>
                  <a:gd name="T29" fmla="*/ 26 h 28"/>
                  <a:gd name="T30" fmla="*/ 0 w 32"/>
                  <a:gd name="T31" fmla="*/ 16 h 28"/>
                  <a:gd name="T32" fmla="*/ 0 w 32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8">
                    <a:moveTo>
                      <a:pt x="0" y="6"/>
                    </a:moveTo>
                    <a:lnTo>
                      <a:pt x="8" y="6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32" y="26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4" y="26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0" y="1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43980">
                  <a:defRPr/>
                </a:pPr>
                <a:endParaRPr lang="en-US" sz="4297">
                  <a:latin typeface="Titillium WebLight"/>
                </a:endParaRPr>
              </a:p>
            </p:txBody>
          </p:sp>
        </p:grpSp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DF745277-503E-603B-9B19-87CF51FB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082" y="4615169"/>
              <a:ext cx="754495" cy="607147"/>
            </a:xfrm>
            <a:custGeom>
              <a:avLst/>
              <a:gdLst>
                <a:gd name="T0" fmla="*/ 118 w 480"/>
                <a:gd name="T1" fmla="*/ 78 h 394"/>
                <a:gd name="T2" fmla="*/ 70 w 480"/>
                <a:gd name="T3" fmla="*/ 64 h 394"/>
                <a:gd name="T4" fmla="*/ 14 w 480"/>
                <a:gd name="T5" fmla="*/ 76 h 394"/>
                <a:gd name="T6" fmla="*/ 12 w 480"/>
                <a:gd name="T7" fmla="*/ 56 h 394"/>
                <a:gd name="T8" fmla="*/ 0 w 480"/>
                <a:gd name="T9" fmla="*/ 34 h 394"/>
                <a:gd name="T10" fmla="*/ 154 w 480"/>
                <a:gd name="T11" fmla="*/ 32 h 394"/>
                <a:gd name="T12" fmla="*/ 316 w 480"/>
                <a:gd name="T13" fmla="*/ 34 h 394"/>
                <a:gd name="T14" fmla="*/ 320 w 480"/>
                <a:gd name="T15" fmla="*/ 18 h 394"/>
                <a:gd name="T16" fmla="*/ 322 w 480"/>
                <a:gd name="T17" fmla="*/ 4 h 394"/>
                <a:gd name="T18" fmla="*/ 350 w 480"/>
                <a:gd name="T19" fmla="*/ 6 h 394"/>
                <a:gd name="T20" fmla="*/ 364 w 480"/>
                <a:gd name="T21" fmla="*/ 40 h 394"/>
                <a:gd name="T22" fmla="*/ 390 w 480"/>
                <a:gd name="T23" fmla="*/ 98 h 394"/>
                <a:gd name="T24" fmla="*/ 414 w 480"/>
                <a:gd name="T25" fmla="*/ 128 h 394"/>
                <a:gd name="T26" fmla="*/ 426 w 480"/>
                <a:gd name="T27" fmla="*/ 164 h 394"/>
                <a:gd name="T28" fmla="*/ 464 w 480"/>
                <a:gd name="T29" fmla="*/ 218 h 394"/>
                <a:gd name="T30" fmla="*/ 478 w 480"/>
                <a:gd name="T31" fmla="*/ 258 h 394"/>
                <a:gd name="T32" fmla="*/ 480 w 480"/>
                <a:gd name="T33" fmla="*/ 288 h 394"/>
                <a:gd name="T34" fmla="*/ 474 w 480"/>
                <a:gd name="T35" fmla="*/ 324 h 394"/>
                <a:gd name="T36" fmla="*/ 474 w 480"/>
                <a:gd name="T37" fmla="*/ 342 h 394"/>
                <a:gd name="T38" fmla="*/ 476 w 480"/>
                <a:gd name="T39" fmla="*/ 354 h 394"/>
                <a:gd name="T40" fmla="*/ 450 w 480"/>
                <a:gd name="T41" fmla="*/ 386 h 394"/>
                <a:gd name="T42" fmla="*/ 462 w 480"/>
                <a:gd name="T43" fmla="*/ 370 h 394"/>
                <a:gd name="T44" fmla="*/ 462 w 480"/>
                <a:gd name="T45" fmla="*/ 358 h 394"/>
                <a:gd name="T46" fmla="*/ 444 w 480"/>
                <a:gd name="T47" fmla="*/ 368 h 394"/>
                <a:gd name="T48" fmla="*/ 428 w 480"/>
                <a:gd name="T49" fmla="*/ 368 h 394"/>
                <a:gd name="T50" fmla="*/ 422 w 480"/>
                <a:gd name="T51" fmla="*/ 346 h 394"/>
                <a:gd name="T52" fmla="*/ 406 w 480"/>
                <a:gd name="T53" fmla="*/ 328 h 394"/>
                <a:gd name="T54" fmla="*/ 380 w 480"/>
                <a:gd name="T55" fmla="*/ 316 h 394"/>
                <a:gd name="T56" fmla="*/ 372 w 480"/>
                <a:gd name="T57" fmla="*/ 292 h 394"/>
                <a:gd name="T58" fmla="*/ 360 w 480"/>
                <a:gd name="T59" fmla="*/ 284 h 394"/>
                <a:gd name="T60" fmla="*/ 354 w 480"/>
                <a:gd name="T61" fmla="*/ 270 h 394"/>
                <a:gd name="T62" fmla="*/ 344 w 480"/>
                <a:gd name="T63" fmla="*/ 270 h 394"/>
                <a:gd name="T64" fmla="*/ 340 w 480"/>
                <a:gd name="T65" fmla="*/ 264 h 394"/>
                <a:gd name="T66" fmla="*/ 314 w 480"/>
                <a:gd name="T67" fmla="*/ 226 h 394"/>
                <a:gd name="T68" fmla="*/ 322 w 480"/>
                <a:gd name="T69" fmla="*/ 222 h 394"/>
                <a:gd name="T70" fmla="*/ 312 w 480"/>
                <a:gd name="T71" fmla="*/ 206 h 394"/>
                <a:gd name="T72" fmla="*/ 302 w 480"/>
                <a:gd name="T73" fmla="*/ 206 h 394"/>
                <a:gd name="T74" fmla="*/ 300 w 480"/>
                <a:gd name="T75" fmla="*/ 182 h 394"/>
                <a:gd name="T76" fmla="*/ 304 w 480"/>
                <a:gd name="T77" fmla="*/ 158 h 394"/>
                <a:gd name="T78" fmla="*/ 294 w 480"/>
                <a:gd name="T79" fmla="*/ 130 h 394"/>
                <a:gd name="T80" fmla="*/ 270 w 480"/>
                <a:gd name="T81" fmla="*/ 110 h 394"/>
                <a:gd name="T82" fmla="*/ 248 w 480"/>
                <a:gd name="T83" fmla="*/ 86 h 394"/>
                <a:gd name="T84" fmla="*/ 220 w 480"/>
                <a:gd name="T85" fmla="*/ 72 h 394"/>
                <a:gd name="T86" fmla="*/ 190 w 480"/>
                <a:gd name="T87" fmla="*/ 82 h 394"/>
                <a:gd name="T88" fmla="*/ 166 w 480"/>
                <a:gd name="T89" fmla="*/ 98 h 394"/>
                <a:gd name="T90" fmla="*/ 138 w 480"/>
                <a:gd name="T91" fmla="*/ 100 h 394"/>
                <a:gd name="T92" fmla="*/ 132 w 480"/>
                <a:gd name="T93" fmla="*/ 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0" h="394">
                  <a:moveTo>
                    <a:pt x="128" y="88"/>
                  </a:moveTo>
                  <a:lnTo>
                    <a:pt x="124" y="84"/>
                  </a:lnTo>
                  <a:lnTo>
                    <a:pt x="118" y="78"/>
                  </a:lnTo>
                  <a:lnTo>
                    <a:pt x="104" y="70"/>
                  </a:lnTo>
                  <a:lnTo>
                    <a:pt x="86" y="66"/>
                  </a:lnTo>
                  <a:lnTo>
                    <a:pt x="70" y="64"/>
                  </a:lnTo>
                  <a:lnTo>
                    <a:pt x="54" y="64"/>
                  </a:lnTo>
                  <a:lnTo>
                    <a:pt x="40" y="68"/>
                  </a:lnTo>
                  <a:lnTo>
                    <a:pt x="14" y="76"/>
                  </a:lnTo>
                  <a:lnTo>
                    <a:pt x="14" y="68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8" y="52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146" y="16"/>
                  </a:lnTo>
                  <a:lnTo>
                    <a:pt x="148" y="20"/>
                  </a:lnTo>
                  <a:lnTo>
                    <a:pt x="154" y="32"/>
                  </a:lnTo>
                  <a:lnTo>
                    <a:pt x="310" y="22"/>
                  </a:lnTo>
                  <a:lnTo>
                    <a:pt x="312" y="28"/>
                  </a:lnTo>
                  <a:lnTo>
                    <a:pt x="316" y="34"/>
                  </a:lnTo>
                  <a:lnTo>
                    <a:pt x="324" y="34"/>
                  </a:lnTo>
                  <a:lnTo>
                    <a:pt x="324" y="24"/>
                  </a:lnTo>
                  <a:lnTo>
                    <a:pt x="320" y="18"/>
                  </a:lnTo>
                  <a:lnTo>
                    <a:pt x="320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4" y="2"/>
                  </a:lnTo>
                  <a:lnTo>
                    <a:pt x="326" y="0"/>
                  </a:lnTo>
                  <a:lnTo>
                    <a:pt x="350" y="6"/>
                  </a:lnTo>
                  <a:lnTo>
                    <a:pt x="352" y="16"/>
                  </a:lnTo>
                  <a:lnTo>
                    <a:pt x="356" y="26"/>
                  </a:lnTo>
                  <a:lnTo>
                    <a:pt x="364" y="40"/>
                  </a:lnTo>
                  <a:lnTo>
                    <a:pt x="374" y="60"/>
                  </a:lnTo>
                  <a:lnTo>
                    <a:pt x="382" y="80"/>
                  </a:lnTo>
                  <a:lnTo>
                    <a:pt x="390" y="98"/>
                  </a:lnTo>
                  <a:lnTo>
                    <a:pt x="400" y="116"/>
                  </a:lnTo>
                  <a:lnTo>
                    <a:pt x="406" y="122"/>
                  </a:lnTo>
                  <a:lnTo>
                    <a:pt x="414" y="128"/>
                  </a:lnTo>
                  <a:lnTo>
                    <a:pt x="420" y="132"/>
                  </a:lnTo>
                  <a:lnTo>
                    <a:pt x="426" y="140"/>
                  </a:lnTo>
                  <a:lnTo>
                    <a:pt x="426" y="164"/>
                  </a:lnTo>
                  <a:lnTo>
                    <a:pt x="444" y="194"/>
                  </a:lnTo>
                  <a:lnTo>
                    <a:pt x="444" y="192"/>
                  </a:lnTo>
                  <a:lnTo>
                    <a:pt x="464" y="218"/>
                  </a:lnTo>
                  <a:lnTo>
                    <a:pt x="472" y="232"/>
                  </a:lnTo>
                  <a:lnTo>
                    <a:pt x="478" y="248"/>
                  </a:lnTo>
                  <a:lnTo>
                    <a:pt x="478" y="258"/>
                  </a:lnTo>
                  <a:lnTo>
                    <a:pt x="478" y="268"/>
                  </a:lnTo>
                  <a:lnTo>
                    <a:pt x="478" y="280"/>
                  </a:lnTo>
                  <a:lnTo>
                    <a:pt x="480" y="288"/>
                  </a:lnTo>
                  <a:lnTo>
                    <a:pt x="480" y="320"/>
                  </a:lnTo>
                  <a:lnTo>
                    <a:pt x="476" y="322"/>
                  </a:lnTo>
                  <a:lnTo>
                    <a:pt x="474" y="324"/>
                  </a:lnTo>
                  <a:lnTo>
                    <a:pt x="472" y="334"/>
                  </a:lnTo>
                  <a:lnTo>
                    <a:pt x="472" y="338"/>
                  </a:lnTo>
                  <a:lnTo>
                    <a:pt x="474" y="342"/>
                  </a:lnTo>
                  <a:lnTo>
                    <a:pt x="476" y="344"/>
                  </a:lnTo>
                  <a:lnTo>
                    <a:pt x="478" y="348"/>
                  </a:lnTo>
                  <a:lnTo>
                    <a:pt x="476" y="354"/>
                  </a:lnTo>
                  <a:lnTo>
                    <a:pt x="474" y="362"/>
                  </a:lnTo>
                  <a:lnTo>
                    <a:pt x="464" y="374"/>
                  </a:lnTo>
                  <a:lnTo>
                    <a:pt x="450" y="386"/>
                  </a:lnTo>
                  <a:lnTo>
                    <a:pt x="440" y="394"/>
                  </a:lnTo>
                  <a:lnTo>
                    <a:pt x="456" y="380"/>
                  </a:lnTo>
                  <a:lnTo>
                    <a:pt x="462" y="370"/>
                  </a:lnTo>
                  <a:lnTo>
                    <a:pt x="468" y="360"/>
                  </a:lnTo>
                  <a:lnTo>
                    <a:pt x="464" y="358"/>
                  </a:lnTo>
                  <a:lnTo>
                    <a:pt x="462" y="358"/>
                  </a:lnTo>
                  <a:lnTo>
                    <a:pt x="456" y="360"/>
                  </a:lnTo>
                  <a:lnTo>
                    <a:pt x="450" y="364"/>
                  </a:lnTo>
                  <a:lnTo>
                    <a:pt x="444" y="368"/>
                  </a:lnTo>
                  <a:lnTo>
                    <a:pt x="436" y="370"/>
                  </a:lnTo>
                  <a:lnTo>
                    <a:pt x="430" y="370"/>
                  </a:lnTo>
                  <a:lnTo>
                    <a:pt x="428" y="368"/>
                  </a:lnTo>
                  <a:lnTo>
                    <a:pt x="426" y="366"/>
                  </a:lnTo>
                  <a:lnTo>
                    <a:pt x="424" y="362"/>
                  </a:lnTo>
                  <a:lnTo>
                    <a:pt x="422" y="346"/>
                  </a:lnTo>
                  <a:lnTo>
                    <a:pt x="420" y="340"/>
                  </a:lnTo>
                  <a:lnTo>
                    <a:pt x="416" y="334"/>
                  </a:lnTo>
                  <a:lnTo>
                    <a:pt x="406" y="328"/>
                  </a:lnTo>
                  <a:lnTo>
                    <a:pt x="396" y="324"/>
                  </a:lnTo>
                  <a:lnTo>
                    <a:pt x="384" y="320"/>
                  </a:lnTo>
                  <a:lnTo>
                    <a:pt x="380" y="316"/>
                  </a:lnTo>
                  <a:lnTo>
                    <a:pt x="378" y="310"/>
                  </a:lnTo>
                  <a:lnTo>
                    <a:pt x="374" y="296"/>
                  </a:lnTo>
                  <a:lnTo>
                    <a:pt x="372" y="292"/>
                  </a:lnTo>
                  <a:lnTo>
                    <a:pt x="370" y="290"/>
                  </a:lnTo>
                  <a:lnTo>
                    <a:pt x="370" y="288"/>
                  </a:lnTo>
                  <a:lnTo>
                    <a:pt x="360" y="284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4" y="270"/>
                  </a:lnTo>
                  <a:lnTo>
                    <a:pt x="354" y="266"/>
                  </a:lnTo>
                  <a:lnTo>
                    <a:pt x="352" y="262"/>
                  </a:lnTo>
                  <a:lnTo>
                    <a:pt x="344" y="270"/>
                  </a:lnTo>
                  <a:lnTo>
                    <a:pt x="344" y="268"/>
                  </a:lnTo>
                  <a:lnTo>
                    <a:pt x="344" y="266"/>
                  </a:lnTo>
                  <a:lnTo>
                    <a:pt x="340" y="264"/>
                  </a:lnTo>
                  <a:lnTo>
                    <a:pt x="336" y="260"/>
                  </a:lnTo>
                  <a:lnTo>
                    <a:pt x="326" y="248"/>
                  </a:lnTo>
                  <a:lnTo>
                    <a:pt x="314" y="226"/>
                  </a:lnTo>
                  <a:lnTo>
                    <a:pt x="316" y="224"/>
                  </a:lnTo>
                  <a:lnTo>
                    <a:pt x="316" y="222"/>
                  </a:lnTo>
                  <a:lnTo>
                    <a:pt x="322" y="222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12" y="206"/>
                  </a:lnTo>
                  <a:lnTo>
                    <a:pt x="310" y="216"/>
                  </a:lnTo>
                  <a:lnTo>
                    <a:pt x="306" y="212"/>
                  </a:lnTo>
                  <a:lnTo>
                    <a:pt x="302" y="206"/>
                  </a:lnTo>
                  <a:lnTo>
                    <a:pt x="300" y="200"/>
                  </a:lnTo>
                  <a:lnTo>
                    <a:pt x="300" y="192"/>
                  </a:lnTo>
                  <a:lnTo>
                    <a:pt x="300" y="182"/>
                  </a:lnTo>
                  <a:lnTo>
                    <a:pt x="302" y="174"/>
                  </a:lnTo>
                  <a:lnTo>
                    <a:pt x="304" y="168"/>
                  </a:lnTo>
                  <a:lnTo>
                    <a:pt x="304" y="158"/>
                  </a:lnTo>
                  <a:lnTo>
                    <a:pt x="302" y="146"/>
                  </a:lnTo>
                  <a:lnTo>
                    <a:pt x="298" y="138"/>
                  </a:lnTo>
                  <a:lnTo>
                    <a:pt x="294" y="130"/>
                  </a:lnTo>
                  <a:lnTo>
                    <a:pt x="292" y="120"/>
                  </a:lnTo>
                  <a:lnTo>
                    <a:pt x="280" y="116"/>
                  </a:lnTo>
                  <a:lnTo>
                    <a:pt x="270" y="110"/>
                  </a:lnTo>
                  <a:lnTo>
                    <a:pt x="262" y="102"/>
                  </a:lnTo>
                  <a:lnTo>
                    <a:pt x="256" y="94"/>
                  </a:lnTo>
                  <a:lnTo>
                    <a:pt x="248" y="86"/>
                  </a:lnTo>
                  <a:lnTo>
                    <a:pt x="240" y="78"/>
                  </a:lnTo>
                  <a:lnTo>
                    <a:pt x="232" y="74"/>
                  </a:lnTo>
                  <a:lnTo>
                    <a:pt x="220" y="72"/>
                  </a:lnTo>
                  <a:lnTo>
                    <a:pt x="208" y="74"/>
                  </a:lnTo>
                  <a:lnTo>
                    <a:pt x="198" y="76"/>
                  </a:lnTo>
                  <a:lnTo>
                    <a:pt x="190" y="82"/>
                  </a:lnTo>
                  <a:lnTo>
                    <a:pt x="182" y="86"/>
                  </a:lnTo>
                  <a:lnTo>
                    <a:pt x="174" y="92"/>
                  </a:lnTo>
                  <a:lnTo>
                    <a:pt x="166" y="98"/>
                  </a:lnTo>
                  <a:lnTo>
                    <a:pt x="156" y="100"/>
                  </a:lnTo>
                  <a:lnTo>
                    <a:pt x="144" y="102"/>
                  </a:lnTo>
                  <a:lnTo>
                    <a:pt x="138" y="100"/>
                  </a:lnTo>
                  <a:lnTo>
                    <a:pt x="134" y="98"/>
                  </a:lnTo>
                  <a:lnTo>
                    <a:pt x="132" y="94"/>
                  </a:lnTo>
                  <a:lnTo>
                    <a:pt x="132" y="90"/>
                  </a:lnTo>
                  <a:lnTo>
                    <a:pt x="130" y="90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87FC1968-F57D-A386-6E00-94B8789E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545" y="4214512"/>
              <a:ext cx="452697" cy="453051"/>
            </a:xfrm>
            <a:custGeom>
              <a:avLst/>
              <a:gdLst>
                <a:gd name="T0" fmla="*/ 272 w 288"/>
                <a:gd name="T1" fmla="*/ 260 h 294"/>
                <a:gd name="T2" fmla="*/ 272 w 288"/>
                <a:gd name="T3" fmla="*/ 246 h 294"/>
                <a:gd name="T4" fmla="*/ 276 w 288"/>
                <a:gd name="T5" fmla="*/ 226 h 294"/>
                <a:gd name="T6" fmla="*/ 270 w 288"/>
                <a:gd name="T7" fmla="*/ 222 h 294"/>
                <a:gd name="T8" fmla="*/ 276 w 288"/>
                <a:gd name="T9" fmla="*/ 200 h 294"/>
                <a:gd name="T10" fmla="*/ 276 w 288"/>
                <a:gd name="T11" fmla="*/ 190 h 294"/>
                <a:gd name="T12" fmla="*/ 282 w 288"/>
                <a:gd name="T13" fmla="*/ 188 h 294"/>
                <a:gd name="T14" fmla="*/ 286 w 288"/>
                <a:gd name="T15" fmla="*/ 178 h 294"/>
                <a:gd name="T16" fmla="*/ 286 w 288"/>
                <a:gd name="T17" fmla="*/ 172 h 294"/>
                <a:gd name="T18" fmla="*/ 280 w 288"/>
                <a:gd name="T19" fmla="*/ 170 h 294"/>
                <a:gd name="T20" fmla="*/ 272 w 288"/>
                <a:gd name="T21" fmla="*/ 164 h 294"/>
                <a:gd name="T22" fmla="*/ 266 w 288"/>
                <a:gd name="T23" fmla="*/ 146 h 294"/>
                <a:gd name="T24" fmla="*/ 258 w 288"/>
                <a:gd name="T25" fmla="*/ 140 h 294"/>
                <a:gd name="T26" fmla="*/ 254 w 288"/>
                <a:gd name="T27" fmla="*/ 138 h 294"/>
                <a:gd name="T28" fmla="*/ 252 w 288"/>
                <a:gd name="T29" fmla="*/ 126 h 294"/>
                <a:gd name="T30" fmla="*/ 246 w 288"/>
                <a:gd name="T31" fmla="*/ 114 h 294"/>
                <a:gd name="T32" fmla="*/ 234 w 288"/>
                <a:gd name="T33" fmla="*/ 106 h 294"/>
                <a:gd name="T34" fmla="*/ 222 w 288"/>
                <a:gd name="T35" fmla="*/ 100 h 294"/>
                <a:gd name="T36" fmla="*/ 162 w 288"/>
                <a:gd name="T37" fmla="*/ 44 h 294"/>
                <a:gd name="T38" fmla="*/ 144 w 288"/>
                <a:gd name="T39" fmla="*/ 30 h 294"/>
                <a:gd name="T40" fmla="*/ 128 w 288"/>
                <a:gd name="T41" fmla="*/ 24 h 294"/>
                <a:gd name="T42" fmla="*/ 124 w 288"/>
                <a:gd name="T43" fmla="*/ 16 h 294"/>
                <a:gd name="T44" fmla="*/ 132 w 288"/>
                <a:gd name="T45" fmla="*/ 4 h 294"/>
                <a:gd name="T46" fmla="*/ 0 w 288"/>
                <a:gd name="T47" fmla="*/ 20 h 294"/>
                <a:gd name="T48" fmla="*/ 44 w 288"/>
                <a:gd name="T49" fmla="*/ 160 h 294"/>
                <a:gd name="T50" fmla="*/ 54 w 288"/>
                <a:gd name="T51" fmla="*/ 174 h 294"/>
                <a:gd name="T52" fmla="*/ 62 w 288"/>
                <a:gd name="T53" fmla="*/ 186 h 294"/>
                <a:gd name="T54" fmla="*/ 62 w 288"/>
                <a:gd name="T55" fmla="*/ 200 h 294"/>
                <a:gd name="T56" fmla="*/ 56 w 288"/>
                <a:gd name="T57" fmla="*/ 212 h 294"/>
                <a:gd name="T58" fmla="*/ 54 w 288"/>
                <a:gd name="T59" fmla="*/ 224 h 294"/>
                <a:gd name="T60" fmla="*/ 60 w 288"/>
                <a:gd name="T61" fmla="*/ 236 h 294"/>
                <a:gd name="T62" fmla="*/ 62 w 288"/>
                <a:gd name="T63" fmla="*/ 254 h 294"/>
                <a:gd name="T64" fmla="*/ 70 w 288"/>
                <a:gd name="T65" fmla="*/ 276 h 294"/>
                <a:gd name="T66" fmla="*/ 78 w 288"/>
                <a:gd name="T67" fmla="*/ 292 h 294"/>
                <a:gd name="T68" fmla="*/ 236 w 288"/>
                <a:gd name="T69" fmla="*/ 288 h 294"/>
                <a:gd name="T70" fmla="*/ 248 w 288"/>
                <a:gd name="T71" fmla="*/ 294 h 294"/>
                <a:gd name="T72" fmla="*/ 244 w 288"/>
                <a:gd name="T73" fmla="*/ 278 h 294"/>
                <a:gd name="T74" fmla="*/ 244 w 288"/>
                <a:gd name="T75" fmla="*/ 266 h 294"/>
                <a:gd name="T76" fmla="*/ 248 w 288"/>
                <a:gd name="T77" fmla="*/ 262 h 294"/>
                <a:gd name="T78" fmla="*/ 274 w 288"/>
                <a:gd name="T79" fmla="*/ 26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8" h="294">
                  <a:moveTo>
                    <a:pt x="272" y="264"/>
                  </a:moveTo>
                  <a:lnTo>
                    <a:pt x="272" y="260"/>
                  </a:lnTo>
                  <a:lnTo>
                    <a:pt x="272" y="258"/>
                  </a:lnTo>
                  <a:lnTo>
                    <a:pt x="272" y="246"/>
                  </a:lnTo>
                  <a:lnTo>
                    <a:pt x="272" y="236"/>
                  </a:lnTo>
                  <a:lnTo>
                    <a:pt x="276" y="226"/>
                  </a:lnTo>
                  <a:lnTo>
                    <a:pt x="272" y="224"/>
                  </a:lnTo>
                  <a:lnTo>
                    <a:pt x="270" y="222"/>
                  </a:lnTo>
                  <a:lnTo>
                    <a:pt x="272" y="210"/>
                  </a:lnTo>
                  <a:lnTo>
                    <a:pt x="276" y="200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8" y="190"/>
                  </a:lnTo>
                  <a:lnTo>
                    <a:pt x="282" y="188"/>
                  </a:lnTo>
                  <a:lnTo>
                    <a:pt x="282" y="180"/>
                  </a:lnTo>
                  <a:lnTo>
                    <a:pt x="286" y="178"/>
                  </a:lnTo>
                  <a:lnTo>
                    <a:pt x="288" y="174"/>
                  </a:lnTo>
                  <a:lnTo>
                    <a:pt x="286" y="172"/>
                  </a:lnTo>
                  <a:lnTo>
                    <a:pt x="286" y="170"/>
                  </a:lnTo>
                  <a:lnTo>
                    <a:pt x="280" y="170"/>
                  </a:lnTo>
                  <a:lnTo>
                    <a:pt x="276" y="168"/>
                  </a:lnTo>
                  <a:lnTo>
                    <a:pt x="272" y="164"/>
                  </a:lnTo>
                  <a:lnTo>
                    <a:pt x="270" y="150"/>
                  </a:lnTo>
                  <a:lnTo>
                    <a:pt x="266" y="146"/>
                  </a:lnTo>
                  <a:lnTo>
                    <a:pt x="262" y="140"/>
                  </a:lnTo>
                  <a:lnTo>
                    <a:pt x="258" y="140"/>
                  </a:lnTo>
                  <a:lnTo>
                    <a:pt x="256" y="140"/>
                  </a:lnTo>
                  <a:lnTo>
                    <a:pt x="254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0" y="120"/>
                  </a:lnTo>
                  <a:lnTo>
                    <a:pt x="246" y="114"/>
                  </a:lnTo>
                  <a:lnTo>
                    <a:pt x="240" y="110"/>
                  </a:lnTo>
                  <a:lnTo>
                    <a:pt x="234" y="106"/>
                  </a:lnTo>
                  <a:lnTo>
                    <a:pt x="228" y="104"/>
                  </a:lnTo>
                  <a:lnTo>
                    <a:pt x="222" y="100"/>
                  </a:lnTo>
                  <a:lnTo>
                    <a:pt x="192" y="74"/>
                  </a:lnTo>
                  <a:lnTo>
                    <a:pt x="162" y="44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36" y="28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24" y="16"/>
                  </a:lnTo>
                  <a:lnTo>
                    <a:pt x="126" y="8"/>
                  </a:lnTo>
                  <a:lnTo>
                    <a:pt x="132" y="4"/>
                  </a:lnTo>
                  <a:lnTo>
                    <a:pt x="134" y="0"/>
                  </a:lnTo>
                  <a:lnTo>
                    <a:pt x="0" y="20"/>
                  </a:lnTo>
                  <a:lnTo>
                    <a:pt x="42" y="154"/>
                  </a:lnTo>
                  <a:lnTo>
                    <a:pt x="44" y="160"/>
                  </a:lnTo>
                  <a:lnTo>
                    <a:pt x="48" y="164"/>
                  </a:lnTo>
                  <a:lnTo>
                    <a:pt x="54" y="174"/>
                  </a:lnTo>
                  <a:lnTo>
                    <a:pt x="60" y="182"/>
                  </a:lnTo>
                  <a:lnTo>
                    <a:pt x="62" y="186"/>
                  </a:lnTo>
                  <a:lnTo>
                    <a:pt x="64" y="192"/>
                  </a:lnTo>
                  <a:lnTo>
                    <a:pt x="62" y="200"/>
                  </a:lnTo>
                  <a:lnTo>
                    <a:pt x="58" y="206"/>
                  </a:lnTo>
                  <a:lnTo>
                    <a:pt x="56" y="212"/>
                  </a:lnTo>
                  <a:lnTo>
                    <a:pt x="54" y="220"/>
                  </a:lnTo>
                  <a:lnTo>
                    <a:pt x="54" y="224"/>
                  </a:lnTo>
                  <a:lnTo>
                    <a:pt x="58" y="230"/>
                  </a:lnTo>
                  <a:lnTo>
                    <a:pt x="60" y="236"/>
                  </a:lnTo>
                  <a:lnTo>
                    <a:pt x="62" y="242"/>
                  </a:lnTo>
                  <a:lnTo>
                    <a:pt x="62" y="254"/>
                  </a:lnTo>
                  <a:lnTo>
                    <a:pt x="64" y="264"/>
                  </a:lnTo>
                  <a:lnTo>
                    <a:pt x="70" y="276"/>
                  </a:lnTo>
                  <a:lnTo>
                    <a:pt x="72" y="280"/>
                  </a:lnTo>
                  <a:lnTo>
                    <a:pt x="78" y="292"/>
                  </a:lnTo>
                  <a:lnTo>
                    <a:pt x="234" y="282"/>
                  </a:lnTo>
                  <a:lnTo>
                    <a:pt x="236" y="288"/>
                  </a:lnTo>
                  <a:lnTo>
                    <a:pt x="240" y="294"/>
                  </a:lnTo>
                  <a:lnTo>
                    <a:pt x="248" y="294"/>
                  </a:lnTo>
                  <a:lnTo>
                    <a:pt x="248" y="284"/>
                  </a:lnTo>
                  <a:lnTo>
                    <a:pt x="244" y="278"/>
                  </a:lnTo>
                  <a:lnTo>
                    <a:pt x="244" y="270"/>
                  </a:lnTo>
                  <a:lnTo>
                    <a:pt x="244" y="266"/>
                  </a:lnTo>
                  <a:lnTo>
                    <a:pt x="246" y="264"/>
                  </a:lnTo>
                  <a:lnTo>
                    <a:pt x="248" y="262"/>
                  </a:lnTo>
                  <a:lnTo>
                    <a:pt x="250" y="260"/>
                  </a:lnTo>
                  <a:lnTo>
                    <a:pt x="274" y="266"/>
                  </a:lnTo>
                  <a:lnTo>
                    <a:pt x="272" y="264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8BB207A9-81D4-F993-D38F-537FF9A5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455" y="4165204"/>
              <a:ext cx="421260" cy="317443"/>
            </a:xfrm>
            <a:custGeom>
              <a:avLst/>
              <a:gdLst>
                <a:gd name="T0" fmla="*/ 44 w 268"/>
                <a:gd name="T1" fmla="*/ 4 h 206"/>
                <a:gd name="T2" fmla="*/ 120 w 268"/>
                <a:gd name="T3" fmla="*/ 4 h 206"/>
                <a:gd name="T4" fmla="*/ 134 w 268"/>
                <a:gd name="T5" fmla="*/ 4 h 206"/>
                <a:gd name="T6" fmla="*/ 138 w 268"/>
                <a:gd name="T7" fmla="*/ 14 h 206"/>
                <a:gd name="T8" fmla="*/ 148 w 268"/>
                <a:gd name="T9" fmla="*/ 12 h 206"/>
                <a:gd name="T10" fmla="*/ 200 w 268"/>
                <a:gd name="T11" fmla="*/ 4 h 206"/>
                <a:gd name="T12" fmla="*/ 262 w 268"/>
                <a:gd name="T13" fmla="*/ 58 h 206"/>
                <a:gd name="T14" fmla="*/ 246 w 268"/>
                <a:gd name="T15" fmla="*/ 80 h 206"/>
                <a:gd name="T16" fmla="*/ 242 w 268"/>
                <a:gd name="T17" fmla="*/ 98 h 206"/>
                <a:gd name="T18" fmla="*/ 238 w 268"/>
                <a:gd name="T19" fmla="*/ 112 h 206"/>
                <a:gd name="T20" fmla="*/ 226 w 268"/>
                <a:gd name="T21" fmla="*/ 120 h 206"/>
                <a:gd name="T22" fmla="*/ 220 w 268"/>
                <a:gd name="T23" fmla="*/ 134 h 206"/>
                <a:gd name="T24" fmla="*/ 208 w 268"/>
                <a:gd name="T25" fmla="*/ 140 h 206"/>
                <a:gd name="T26" fmla="*/ 208 w 268"/>
                <a:gd name="T27" fmla="*/ 150 h 206"/>
                <a:gd name="T28" fmla="*/ 200 w 268"/>
                <a:gd name="T29" fmla="*/ 160 h 206"/>
                <a:gd name="T30" fmla="*/ 182 w 268"/>
                <a:gd name="T31" fmla="*/ 166 h 206"/>
                <a:gd name="T32" fmla="*/ 186 w 268"/>
                <a:gd name="T33" fmla="*/ 172 h 206"/>
                <a:gd name="T34" fmla="*/ 184 w 268"/>
                <a:gd name="T35" fmla="*/ 176 h 206"/>
                <a:gd name="T36" fmla="*/ 178 w 268"/>
                <a:gd name="T37" fmla="*/ 178 h 206"/>
                <a:gd name="T38" fmla="*/ 170 w 268"/>
                <a:gd name="T39" fmla="*/ 192 h 206"/>
                <a:gd name="T40" fmla="*/ 164 w 268"/>
                <a:gd name="T41" fmla="*/ 206 h 206"/>
                <a:gd name="T42" fmla="*/ 162 w 268"/>
                <a:gd name="T43" fmla="*/ 202 h 206"/>
                <a:gd name="T44" fmla="*/ 152 w 268"/>
                <a:gd name="T45" fmla="*/ 200 h 206"/>
                <a:gd name="T46" fmla="*/ 146 w 268"/>
                <a:gd name="T47" fmla="*/ 182 h 206"/>
                <a:gd name="T48" fmla="*/ 138 w 268"/>
                <a:gd name="T49" fmla="*/ 172 h 206"/>
                <a:gd name="T50" fmla="*/ 132 w 268"/>
                <a:gd name="T51" fmla="*/ 172 h 206"/>
                <a:gd name="T52" fmla="*/ 128 w 268"/>
                <a:gd name="T53" fmla="*/ 164 h 206"/>
                <a:gd name="T54" fmla="*/ 126 w 268"/>
                <a:gd name="T55" fmla="*/ 152 h 206"/>
                <a:gd name="T56" fmla="*/ 116 w 268"/>
                <a:gd name="T57" fmla="*/ 142 h 206"/>
                <a:gd name="T58" fmla="*/ 104 w 268"/>
                <a:gd name="T59" fmla="*/ 136 h 206"/>
                <a:gd name="T60" fmla="*/ 68 w 268"/>
                <a:gd name="T61" fmla="*/ 106 h 206"/>
                <a:gd name="T62" fmla="*/ 24 w 268"/>
                <a:gd name="T63" fmla="*/ 62 h 206"/>
                <a:gd name="T64" fmla="*/ 12 w 268"/>
                <a:gd name="T65" fmla="*/ 60 h 206"/>
                <a:gd name="T66" fmla="*/ 2 w 268"/>
                <a:gd name="T67" fmla="*/ 52 h 206"/>
                <a:gd name="T68" fmla="*/ 2 w 268"/>
                <a:gd name="T69" fmla="*/ 40 h 206"/>
                <a:gd name="T70" fmla="*/ 8 w 268"/>
                <a:gd name="T71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206">
                  <a:moveTo>
                    <a:pt x="8" y="32"/>
                  </a:moveTo>
                  <a:lnTo>
                    <a:pt x="44" y="4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8" y="6"/>
                  </a:lnTo>
                  <a:lnTo>
                    <a:pt x="134" y="4"/>
                  </a:lnTo>
                  <a:lnTo>
                    <a:pt x="136" y="12"/>
                  </a:lnTo>
                  <a:lnTo>
                    <a:pt x="138" y="14"/>
                  </a:lnTo>
                  <a:lnTo>
                    <a:pt x="142" y="14"/>
                  </a:lnTo>
                  <a:lnTo>
                    <a:pt x="148" y="12"/>
                  </a:lnTo>
                  <a:lnTo>
                    <a:pt x="154" y="12"/>
                  </a:lnTo>
                  <a:lnTo>
                    <a:pt x="200" y="4"/>
                  </a:lnTo>
                  <a:lnTo>
                    <a:pt x="268" y="52"/>
                  </a:lnTo>
                  <a:lnTo>
                    <a:pt x="262" y="58"/>
                  </a:lnTo>
                  <a:lnTo>
                    <a:pt x="252" y="70"/>
                  </a:lnTo>
                  <a:lnTo>
                    <a:pt x="246" y="80"/>
                  </a:lnTo>
                  <a:lnTo>
                    <a:pt x="242" y="88"/>
                  </a:lnTo>
                  <a:lnTo>
                    <a:pt x="242" y="98"/>
                  </a:lnTo>
                  <a:lnTo>
                    <a:pt x="242" y="104"/>
                  </a:lnTo>
                  <a:lnTo>
                    <a:pt x="238" y="112"/>
                  </a:lnTo>
                  <a:lnTo>
                    <a:pt x="234" y="116"/>
                  </a:lnTo>
                  <a:lnTo>
                    <a:pt x="226" y="120"/>
                  </a:lnTo>
                  <a:lnTo>
                    <a:pt x="224" y="128"/>
                  </a:lnTo>
                  <a:lnTo>
                    <a:pt x="220" y="134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6"/>
                  </a:lnTo>
                  <a:lnTo>
                    <a:pt x="208" y="150"/>
                  </a:lnTo>
                  <a:lnTo>
                    <a:pt x="206" y="154"/>
                  </a:lnTo>
                  <a:lnTo>
                    <a:pt x="200" y="160"/>
                  </a:lnTo>
                  <a:lnTo>
                    <a:pt x="192" y="164"/>
                  </a:lnTo>
                  <a:lnTo>
                    <a:pt x="182" y="166"/>
                  </a:lnTo>
                  <a:lnTo>
                    <a:pt x="184" y="168"/>
                  </a:lnTo>
                  <a:lnTo>
                    <a:pt x="186" y="172"/>
                  </a:lnTo>
                  <a:lnTo>
                    <a:pt x="186" y="174"/>
                  </a:lnTo>
                  <a:lnTo>
                    <a:pt x="184" y="176"/>
                  </a:lnTo>
                  <a:lnTo>
                    <a:pt x="180" y="176"/>
                  </a:lnTo>
                  <a:lnTo>
                    <a:pt x="178" y="178"/>
                  </a:lnTo>
                  <a:lnTo>
                    <a:pt x="172" y="184"/>
                  </a:lnTo>
                  <a:lnTo>
                    <a:pt x="170" y="192"/>
                  </a:lnTo>
                  <a:lnTo>
                    <a:pt x="168" y="200"/>
                  </a:lnTo>
                  <a:lnTo>
                    <a:pt x="164" y="206"/>
                  </a:lnTo>
                  <a:lnTo>
                    <a:pt x="162" y="204"/>
                  </a:lnTo>
                  <a:lnTo>
                    <a:pt x="162" y="202"/>
                  </a:lnTo>
                  <a:lnTo>
                    <a:pt x="156" y="202"/>
                  </a:lnTo>
                  <a:lnTo>
                    <a:pt x="152" y="200"/>
                  </a:lnTo>
                  <a:lnTo>
                    <a:pt x="148" y="196"/>
                  </a:lnTo>
                  <a:lnTo>
                    <a:pt x="146" y="182"/>
                  </a:lnTo>
                  <a:lnTo>
                    <a:pt x="142" y="178"/>
                  </a:lnTo>
                  <a:lnTo>
                    <a:pt x="138" y="172"/>
                  </a:lnTo>
                  <a:lnTo>
                    <a:pt x="134" y="172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28" y="164"/>
                  </a:lnTo>
                  <a:lnTo>
                    <a:pt x="128" y="158"/>
                  </a:lnTo>
                  <a:lnTo>
                    <a:pt x="126" y="152"/>
                  </a:lnTo>
                  <a:lnTo>
                    <a:pt x="122" y="146"/>
                  </a:lnTo>
                  <a:lnTo>
                    <a:pt x="116" y="142"/>
                  </a:lnTo>
                  <a:lnTo>
                    <a:pt x="110" y="138"/>
                  </a:lnTo>
                  <a:lnTo>
                    <a:pt x="104" y="136"/>
                  </a:lnTo>
                  <a:lnTo>
                    <a:pt x="98" y="132"/>
                  </a:lnTo>
                  <a:lnTo>
                    <a:pt x="68" y="106"/>
                  </a:lnTo>
                  <a:lnTo>
                    <a:pt x="38" y="76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2" y="60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8" y="36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5BE76D1B-03AC-9C86-FCA9-4677CC97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059" y="4245333"/>
              <a:ext cx="317516" cy="505443"/>
            </a:xfrm>
            <a:custGeom>
              <a:avLst/>
              <a:gdLst>
                <a:gd name="T0" fmla="*/ 70 w 202"/>
                <a:gd name="T1" fmla="*/ 316 h 328"/>
                <a:gd name="T2" fmla="*/ 70 w 202"/>
                <a:gd name="T3" fmla="*/ 308 h 328"/>
                <a:gd name="T4" fmla="*/ 70 w 202"/>
                <a:gd name="T5" fmla="*/ 300 h 328"/>
                <a:gd name="T6" fmla="*/ 68 w 202"/>
                <a:gd name="T7" fmla="*/ 296 h 328"/>
                <a:gd name="T8" fmla="*/ 64 w 202"/>
                <a:gd name="T9" fmla="*/ 292 h 328"/>
                <a:gd name="T10" fmla="*/ 56 w 202"/>
                <a:gd name="T11" fmla="*/ 286 h 328"/>
                <a:gd name="T12" fmla="*/ 56 w 202"/>
                <a:gd name="T13" fmla="*/ 274 h 328"/>
                <a:gd name="T14" fmla="*/ 202 w 202"/>
                <a:gd name="T15" fmla="*/ 256 h 328"/>
                <a:gd name="T16" fmla="*/ 196 w 202"/>
                <a:gd name="T17" fmla="*/ 244 h 328"/>
                <a:gd name="T18" fmla="*/ 194 w 202"/>
                <a:gd name="T19" fmla="*/ 234 h 328"/>
                <a:gd name="T20" fmla="*/ 194 w 202"/>
                <a:gd name="T21" fmla="*/ 222 h 328"/>
                <a:gd name="T22" fmla="*/ 192 w 202"/>
                <a:gd name="T23" fmla="*/ 216 h 328"/>
                <a:gd name="T24" fmla="*/ 190 w 202"/>
                <a:gd name="T25" fmla="*/ 210 h 328"/>
                <a:gd name="T26" fmla="*/ 186 w 202"/>
                <a:gd name="T27" fmla="*/ 204 h 328"/>
                <a:gd name="T28" fmla="*/ 186 w 202"/>
                <a:gd name="T29" fmla="*/ 200 h 328"/>
                <a:gd name="T30" fmla="*/ 188 w 202"/>
                <a:gd name="T31" fmla="*/ 192 h 328"/>
                <a:gd name="T32" fmla="*/ 190 w 202"/>
                <a:gd name="T33" fmla="*/ 186 h 328"/>
                <a:gd name="T34" fmla="*/ 194 w 202"/>
                <a:gd name="T35" fmla="*/ 180 h 328"/>
                <a:gd name="T36" fmla="*/ 196 w 202"/>
                <a:gd name="T37" fmla="*/ 172 h 328"/>
                <a:gd name="T38" fmla="*/ 194 w 202"/>
                <a:gd name="T39" fmla="*/ 166 h 328"/>
                <a:gd name="T40" fmla="*/ 192 w 202"/>
                <a:gd name="T41" fmla="*/ 162 h 328"/>
                <a:gd name="T42" fmla="*/ 186 w 202"/>
                <a:gd name="T43" fmla="*/ 154 h 328"/>
                <a:gd name="T44" fmla="*/ 180 w 202"/>
                <a:gd name="T45" fmla="*/ 144 h 328"/>
                <a:gd name="T46" fmla="*/ 176 w 202"/>
                <a:gd name="T47" fmla="*/ 140 h 328"/>
                <a:gd name="T48" fmla="*/ 174 w 202"/>
                <a:gd name="T49" fmla="*/ 134 h 328"/>
                <a:gd name="T50" fmla="*/ 132 w 202"/>
                <a:gd name="T51" fmla="*/ 0 h 328"/>
                <a:gd name="T52" fmla="*/ 0 w 202"/>
                <a:gd name="T53" fmla="*/ 16 h 328"/>
                <a:gd name="T54" fmla="*/ 0 w 202"/>
                <a:gd name="T55" fmla="*/ 328 h 328"/>
                <a:gd name="T56" fmla="*/ 34 w 202"/>
                <a:gd name="T57" fmla="*/ 328 h 328"/>
                <a:gd name="T58" fmla="*/ 32 w 202"/>
                <a:gd name="T59" fmla="*/ 320 h 328"/>
                <a:gd name="T60" fmla="*/ 30 w 202"/>
                <a:gd name="T61" fmla="*/ 310 h 328"/>
                <a:gd name="T62" fmla="*/ 32 w 202"/>
                <a:gd name="T63" fmla="*/ 300 h 328"/>
                <a:gd name="T64" fmla="*/ 36 w 202"/>
                <a:gd name="T65" fmla="*/ 292 h 328"/>
                <a:gd name="T66" fmla="*/ 42 w 202"/>
                <a:gd name="T67" fmla="*/ 310 h 328"/>
                <a:gd name="T68" fmla="*/ 46 w 202"/>
                <a:gd name="T69" fmla="*/ 318 h 328"/>
                <a:gd name="T70" fmla="*/ 50 w 202"/>
                <a:gd name="T71" fmla="*/ 320 h 328"/>
                <a:gd name="T72" fmla="*/ 52 w 202"/>
                <a:gd name="T73" fmla="*/ 322 h 328"/>
                <a:gd name="T74" fmla="*/ 62 w 202"/>
                <a:gd name="T75" fmla="*/ 318 h 328"/>
                <a:gd name="T76" fmla="*/ 70 w 202"/>
                <a:gd name="T77" fmla="*/ 3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328">
                  <a:moveTo>
                    <a:pt x="70" y="316"/>
                  </a:moveTo>
                  <a:lnTo>
                    <a:pt x="70" y="308"/>
                  </a:lnTo>
                  <a:lnTo>
                    <a:pt x="70" y="300"/>
                  </a:lnTo>
                  <a:lnTo>
                    <a:pt x="68" y="296"/>
                  </a:lnTo>
                  <a:lnTo>
                    <a:pt x="64" y="292"/>
                  </a:lnTo>
                  <a:lnTo>
                    <a:pt x="56" y="286"/>
                  </a:lnTo>
                  <a:lnTo>
                    <a:pt x="56" y="274"/>
                  </a:lnTo>
                  <a:lnTo>
                    <a:pt x="202" y="256"/>
                  </a:lnTo>
                  <a:lnTo>
                    <a:pt x="196" y="244"/>
                  </a:lnTo>
                  <a:lnTo>
                    <a:pt x="194" y="234"/>
                  </a:lnTo>
                  <a:lnTo>
                    <a:pt x="194" y="222"/>
                  </a:lnTo>
                  <a:lnTo>
                    <a:pt x="192" y="216"/>
                  </a:lnTo>
                  <a:lnTo>
                    <a:pt x="190" y="210"/>
                  </a:lnTo>
                  <a:lnTo>
                    <a:pt x="186" y="204"/>
                  </a:lnTo>
                  <a:lnTo>
                    <a:pt x="186" y="200"/>
                  </a:lnTo>
                  <a:lnTo>
                    <a:pt x="188" y="192"/>
                  </a:lnTo>
                  <a:lnTo>
                    <a:pt x="190" y="186"/>
                  </a:lnTo>
                  <a:lnTo>
                    <a:pt x="194" y="180"/>
                  </a:lnTo>
                  <a:lnTo>
                    <a:pt x="196" y="172"/>
                  </a:lnTo>
                  <a:lnTo>
                    <a:pt x="194" y="166"/>
                  </a:lnTo>
                  <a:lnTo>
                    <a:pt x="192" y="162"/>
                  </a:lnTo>
                  <a:lnTo>
                    <a:pt x="186" y="154"/>
                  </a:lnTo>
                  <a:lnTo>
                    <a:pt x="180" y="144"/>
                  </a:lnTo>
                  <a:lnTo>
                    <a:pt x="176" y="140"/>
                  </a:lnTo>
                  <a:lnTo>
                    <a:pt x="174" y="134"/>
                  </a:lnTo>
                  <a:lnTo>
                    <a:pt x="132" y="0"/>
                  </a:lnTo>
                  <a:lnTo>
                    <a:pt x="0" y="16"/>
                  </a:lnTo>
                  <a:lnTo>
                    <a:pt x="0" y="328"/>
                  </a:lnTo>
                  <a:lnTo>
                    <a:pt x="34" y="328"/>
                  </a:lnTo>
                  <a:lnTo>
                    <a:pt x="32" y="32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6" y="292"/>
                  </a:lnTo>
                  <a:lnTo>
                    <a:pt x="42" y="310"/>
                  </a:lnTo>
                  <a:lnTo>
                    <a:pt x="46" y="318"/>
                  </a:lnTo>
                  <a:lnTo>
                    <a:pt x="50" y="320"/>
                  </a:lnTo>
                  <a:lnTo>
                    <a:pt x="52" y="322"/>
                  </a:lnTo>
                  <a:lnTo>
                    <a:pt x="62" y="318"/>
                  </a:lnTo>
                  <a:lnTo>
                    <a:pt x="70" y="316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2202BEAA-1BD9-7EC1-C0DE-DEBC83AB7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986" y="4269990"/>
              <a:ext cx="264073" cy="490033"/>
            </a:xfrm>
            <a:custGeom>
              <a:avLst/>
              <a:gdLst>
                <a:gd name="T0" fmla="*/ 168 w 168"/>
                <a:gd name="T1" fmla="*/ 310 h 318"/>
                <a:gd name="T2" fmla="*/ 162 w 168"/>
                <a:gd name="T3" fmla="*/ 310 h 318"/>
                <a:gd name="T4" fmla="*/ 158 w 168"/>
                <a:gd name="T5" fmla="*/ 310 h 318"/>
                <a:gd name="T6" fmla="*/ 136 w 168"/>
                <a:gd name="T7" fmla="*/ 312 h 318"/>
                <a:gd name="T8" fmla="*/ 124 w 168"/>
                <a:gd name="T9" fmla="*/ 314 h 318"/>
                <a:gd name="T10" fmla="*/ 120 w 168"/>
                <a:gd name="T11" fmla="*/ 316 h 318"/>
                <a:gd name="T12" fmla="*/ 116 w 168"/>
                <a:gd name="T13" fmla="*/ 318 h 318"/>
                <a:gd name="T14" fmla="*/ 108 w 168"/>
                <a:gd name="T15" fmla="*/ 304 h 318"/>
                <a:gd name="T16" fmla="*/ 104 w 168"/>
                <a:gd name="T17" fmla="*/ 298 h 318"/>
                <a:gd name="T18" fmla="*/ 102 w 168"/>
                <a:gd name="T19" fmla="*/ 292 h 318"/>
                <a:gd name="T20" fmla="*/ 104 w 168"/>
                <a:gd name="T21" fmla="*/ 282 h 318"/>
                <a:gd name="T22" fmla="*/ 108 w 168"/>
                <a:gd name="T23" fmla="*/ 278 h 318"/>
                <a:gd name="T24" fmla="*/ 108 w 168"/>
                <a:gd name="T25" fmla="*/ 272 h 318"/>
                <a:gd name="T26" fmla="*/ 0 w 168"/>
                <a:gd name="T27" fmla="*/ 280 h 318"/>
                <a:gd name="T28" fmla="*/ 0 w 168"/>
                <a:gd name="T29" fmla="*/ 270 h 318"/>
                <a:gd name="T30" fmla="*/ 4 w 168"/>
                <a:gd name="T31" fmla="*/ 254 h 318"/>
                <a:gd name="T32" fmla="*/ 8 w 168"/>
                <a:gd name="T33" fmla="*/ 236 h 318"/>
                <a:gd name="T34" fmla="*/ 14 w 168"/>
                <a:gd name="T35" fmla="*/ 226 h 318"/>
                <a:gd name="T36" fmla="*/ 22 w 168"/>
                <a:gd name="T37" fmla="*/ 214 h 318"/>
                <a:gd name="T38" fmla="*/ 28 w 168"/>
                <a:gd name="T39" fmla="*/ 202 h 318"/>
                <a:gd name="T40" fmla="*/ 32 w 168"/>
                <a:gd name="T41" fmla="*/ 196 h 318"/>
                <a:gd name="T42" fmla="*/ 32 w 168"/>
                <a:gd name="T43" fmla="*/ 192 h 318"/>
                <a:gd name="T44" fmla="*/ 30 w 168"/>
                <a:gd name="T45" fmla="*/ 188 h 318"/>
                <a:gd name="T46" fmla="*/ 28 w 168"/>
                <a:gd name="T47" fmla="*/ 186 h 318"/>
                <a:gd name="T48" fmla="*/ 26 w 168"/>
                <a:gd name="T49" fmla="*/ 184 h 318"/>
                <a:gd name="T50" fmla="*/ 24 w 168"/>
                <a:gd name="T51" fmla="*/ 182 h 318"/>
                <a:gd name="T52" fmla="*/ 16 w 168"/>
                <a:gd name="T53" fmla="*/ 164 h 318"/>
                <a:gd name="T54" fmla="*/ 14 w 168"/>
                <a:gd name="T55" fmla="*/ 142 h 318"/>
                <a:gd name="T56" fmla="*/ 16 w 168"/>
                <a:gd name="T57" fmla="*/ 140 h 318"/>
                <a:gd name="T58" fmla="*/ 18 w 168"/>
                <a:gd name="T59" fmla="*/ 138 h 318"/>
                <a:gd name="T60" fmla="*/ 16 w 168"/>
                <a:gd name="T61" fmla="*/ 132 h 318"/>
                <a:gd name="T62" fmla="*/ 12 w 168"/>
                <a:gd name="T63" fmla="*/ 122 h 318"/>
                <a:gd name="T64" fmla="*/ 10 w 168"/>
                <a:gd name="T65" fmla="*/ 118 h 318"/>
                <a:gd name="T66" fmla="*/ 8 w 168"/>
                <a:gd name="T67" fmla="*/ 114 h 318"/>
                <a:gd name="T68" fmla="*/ 10 w 168"/>
                <a:gd name="T69" fmla="*/ 110 h 318"/>
                <a:gd name="T70" fmla="*/ 12 w 168"/>
                <a:gd name="T71" fmla="*/ 108 h 318"/>
                <a:gd name="T72" fmla="*/ 12 w 168"/>
                <a:gd name="T73" fmla="*/ 106 h 318"/>
                <a:gd name="T74" fmla="*/ 12 w 168"/>
                <a:gd name="T75" fmla="*/ 104 h 318"/>
                <a:gd name="T76" fmla="*/ 14 w 168"/>
                <a:gd name="T77" fmla="*/ 98 h 318"/>
                <a:gd name="T78" fmla="*/ 18 w 168"/>
                <a:gd name="T79" fmla="*/ 92 h 318"/>
                <a:gd name="T80" fmla="*/ 20 w 168"/>
                <a:gd name="T81" fmla="*/ 84 h 318"/>
                <a:gd name="T82" fmla="*/ 22 w 168"/>
                <a:gd name="T83" fmla="*/ 78 h 318"/>
                <a:gd name="T84" fmla="*/ 22 w 168"/>
                <a:gd name="T85" fmla="*/ 68 h 318"/>
                <a:gd name="T86" fmla="*/ 24 w 168"/>
                <a:gd name="T87" fmla="*/ 64 h 318"/>
                <a:gd name="T88" fmla="*/ 26 w 168"/>
                <a:gd name="T89" fmla="*/ 62 h 318"/>
                <a:gd name="T90" fmla="*/ 30 w 168"/>
                <a:gd name="T91" fmla="*/ 58 h 318"/>
                <a:gd name="T92" fmla="*/ 34 w 168"/>
                <a:gd name="T93" fmla="*/ 54 h 318"/>
                <a:gd name="T94" fmla="*/ 38 w 168"/>
                <a:gd name="T95" fmla="*/ 48 h 318"/>
                <a:gd name="T96" fmla="*/ 38 w 168"/>
                <a:gd name="T97" fmla="*/ 42 h 318"/>
                <a:gd name="T98" fmla="*/ 40 w 168"/>
                <a:gd name="T99" fmla="*/ 28 h 318"/>
                <a:gd name="T100" fmla="*/ 42 w 168"/>
                <a:gd name="T101" fmla="*/ 24 h 318"/>
                <a:gd name="T102" fmla="*/ 46 w 168"/>
                <a:gd name="T103" fmla="*/ 20 h 318"/>
                <a:gd name="T104" fmla="*/ 50 w 168"/>
                <a:gd name="T105" fmla="*/ 16 h 318"/>
                <a:gd name="T106" fmla="*/ 52 w 168"/>
                <a:gd name="T107" fmla="*/ 14 h 318"/>
                <a:gd name="T108" fmla="*/ 168 w 168"/>
                <a:gd name="T109" fmla="*/ 0 h 318"/>
                <a:gd name="T110" fmla="*/ 168 w 168"/>
                <a:gd name="T111" fmla="*/ 312 h 318"/>
                <a:gd name="T112" fmla="*/ 168 w 168"/>
                <a:gd name="T113" fmla="*/ 31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318">
                  <a:moveTo>
                    <a:pt x="168" y="310"/>
                  </a:moveTo>
                  <a:lnTo>
                    <a:pt x="162" y="310"/>
                  </a:lnTo>
                  <a:lnTo>
                    <a:pt x="158" y="310"/>
                  </a:lnTo>
                  <a:lnTo>
                    <a:pt x="136" y="312"/>
                  </a:lnTo>
                  <a:lnTo>
                    <a:pt x="124" y="314"/>
                  </a:lnTo>
                  <a:lnTo>
                    <a:pt x="120" y="316"/>
                  </a:lnTo>
                  <a:lnTo>
                    <a:pt x="116" y="318"/>
                  </a:lnTo>
                  <a:lnTo>
                    <a:pt x="108" y="304"/>
                  </a:lnTo>
                  <a:lnTo>
                    <a:pt x="104" y="298"/>
                  </a:lnTo>
                  <a:lnTo>
                    <a:pt x="102" y="292"/>
                  </a:lnTo>
                  <a:lnTo>
                    <a:pt x="104" y="282"/>
                  </a:lnTo>
                  <a:lnTo>
                    <a:pt x="108" y="278"/>
                  </a:lnTo>
                  <a:lnTo>
                    <a:pt x="108" y="272"/>
                  </a:lnTo>
                  <a:lnTo>
                    <a:pt x="0" y="280"/>
                  </a:lnTo>
                  <a:lnTo>
                    <a:pt x="0" y="270"/>
                  </a:lnTo>
                  <a:lnTo>
                    <a:pt x="4" y="254"/>
                  </a:lnTo>
                  <a:lnTo>
                    <a:pt x="8" y="236"/>
                  </a:lnTo>
                  <a:lnTo>
                    <a:pt x="14" y="226"/>
                  </a:lnTo>
                  <a:lnTo>
                    <a:pt x="22" y="214"/>
                  </a:lnTo>
                  <a:lnTo>
                    <a:pt x="28" y="202"/>
                  </a:lnTo>
                  <a:lnTo>
                    <a:pt x="32" y="196"/>
                  </a:lnTo>
                  <a:lnTo>
                    <a:pt x="32" y="192"/>
                  </a:lnTo>
                  <a:lnTo>
                    <a:pt x="30" y="188"/>
                  </a:lnTo>
                  <a:lnTo>
                    <a:pt x="28" y="186"/>
                  </a:lnTo>
                  <a:lnTo>
                    <a:pt x="26" y="184"/>
                  </a:lnTo>
                  <a:lnTo>
                    <a:pt x="24" y="182"/>
                  </a:lnTo>
                  <a:lnTo>
                    <a:pt x="16" y="164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6" y="132"/>
                  </a:lnTo>
                  <a:lnTo>
                    <a:pt x="12" y="122"/>
                  </a:lnTo>
                  <a:lnTo>
                    <a:pt x="10" y="118"/>
                  </a:lnTo>
                  <a:lnTo>
                    <a:pt x="8" y="114"/>
                  </a:lnTo>
                  <a:lnTo>
                    <a:pt x="10" y="110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4" y="98"/>
                  </a:lnTo>
                  <a:lnTo>
                    <a:pt x="18" y="92"/>
                  </a:lnTo>
                  <a:lnTo>
                    <a:pt x="20" y="84"/>
                  </a:lnTo>
                  <a:lnTo>
                    <a:pt x="22" y="78"/>
                  </a:lnTo>
                  <a:lnTo>
                    <a:pt x="22" y="68"/>
                  </a:lnTo>
                  <a:lnTo>
                    <a:pt x="24" y="64"/>
                  </a:lnTo>
                  <a:lnTo>
                    <a:pt x="26" y="62"/>
                  </a:lnTo>
                  <a:lnTo>
                    <a:pt x="30" y="58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38" y="42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50" y="16"/>
                  </a:lnTo>
                  <a:lnTo>
                    <a:pt x="52" y="14"/>
                  </a:lnTo>
                  <a:lnTo>
                    <a:pt x="168" y="0"/>
                  </a:lnTo>
                  <a:lnTo>
                    <a:pt x="168" y="312"/>
                  </a:lnTo>
                  <a:lnTo>
                    <a:pt x="168" y="310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77A84F6-2A5A-5CB4-12E6-AB7798E7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575" y="4054252"/>
              <a:ext cx="543864" cy="616392"/>
            </a:xfrm>
            <a:custGeom>
              <a:avLst/>
              <a:gdLst>
                <a:gd name="T0" fmla="*/ 316 w 346"/>
                <a:gd name="T1" fmla="*/ 400 h 400"/>
                <a:gd name="T2" fmla="*/ 222 w 346"/>
                <a:gd name="T3" fmla="*/ 392 h 400"/>
                <a:gd name="T4" fmla="*/ 0 w 346"/>
                <a:gd name="T5" fmla="*/ 284 h 400"/>
                <a:gd name="T6" fmla="*/ 0 w 346"/>
                <a:gd name="T7" fmla="*/ 272 h 400"/>
                <a:gd name="T8" fmla="*/ 18 w 346"/>
                <a:gd name="T9" fmla="*/ 268 h 400"/>
                <a:gd name="T10" fmla="*/ 24 w 346"/>
                <a:gd name="T11" fmla="*/ 264 h 400"/>
                <a:gd name="T12" fmla="*/ 28 w 346"/>
                <a:gd name="T13" fmla="*/ 256 h 400"/>
                <a:gd name="T14" fmla="*/ 24 w 346"/>
                <a:gd name="T15" fmla="*/ 256 h 400"/>
                <a:gd name="T16" fmla="*/ 22 w 346"/>
                <a:gd name="T17" fmla="*/ 254 h 400"/>
                <a:gd name="T18" fmla="*/ 18 w 346"/>
                <a:gd name="T19" fmla="*/ 248 h 400"/>
                <a:gd name="T20" fmla="*/ 18 w 346"/>
                <a:gd name="T21" fmla="*/ 240 h 400"/>
                <a:gd name="T22" fmla="*/ 18 w 346"/>
                <a:gd name="T23" fmla="*/ 232 h 400"/>
                <a:gd name="T24" fmla="*/ 20 w 346"/>
                <a:gd name="T25" fmla="*/ 230 h 400"/>
                <a:gd name="T26" fmla="*/ 22 w 346"/>
                <a:gd name="T27" fmla="*/ 226 h 400"/>
                <a:gd name="T28" fmla="*/ 28 w 346"/>
                <a:gd name="T29" fmla="*/ 220 h 400"/>
                <a:gd name="T30" fmla="*/ 32 w 346"/>
                <a:gd name="T31" fmla="*/ 214 h 400"/>
                <a:gd name="T32" fmla="*/ 32 w 346"/>
                <a:gd name="T33" fmla="*/ 206 h 400"/>
                <a:gd name="T34" fmla="*/ 32 w 346"/>
                <a:gd name="T35" fmla="*/ 198 h 400"/>
                <a:gd name="T36" fmla="*/ 36 w 346"/>
                <a:gd name="T37" fmla="*/ 192 h 400"/>
                <a:gd name="T38" fmla="*/ 48 w 346"/>
                <a:gd name="T39" fmla="*/ 184 h 400"/>
                <a:gd name="T40" fmla="*/ 54 w 346"/>
                <a:gd name="T41" fmla="*/ 178 h 400"/>
                <a:gd name="T42" fmla="*/ 56 w 346"/>
                <a:gd name="T43" fmla="*/ 174 h 400"/>
                <a:gd name="T44" fmla="*/ 54 w 346"/>
                <a:gd name="T45" fmla="*/ 170 h 400"/>
                <a:gd name="T46" fmla="*/ 52 w 346"/>
                <a:gd name="T47" fmla="*/ 166 h 400"/>
                <a:gd name="T48" fmla="*/ 46 w 346"/>
                <a:gd name="T49" fmla="*/ 162 h 400"/>
                <a:gd name="T50" fmla="*/ 42 w 346"/>
                <a:gd name="T51" fmla="*/ 148 h 400"/>
                <a:gd name="T52" fmla="*/ 40 w 346"/>
                <a:gd name="T53" fmla="*/ 132 h 400"/>
                <a:gd name="T54" fmla="*/ 40 w 346"/>
                <a:gd name="T55" fmla="*/ 124 h 400"/>
                <a:gd name="T56" fmla="*/ 40 w 346"/>
                <a:gd name="T57" fmla="*/ 120 h 400"/>
                <a:gd name="T58" fmla="*/ 42 w 346"/>
                <a:gd name="T59" fmla="*/ 114 h 400"/>
                <a:gd name="T60" fmla="*/ 42 w 346"/>
                <a:gd name="T61" fmla="*/ 108 h 400"/>
                <a:gd name="T62" fmla="*/ 44 w 346"/>
                <a:gd name="T63" fmla="*/ 76 h 400"/>
                <a:gd name="T64" fmla="*/ 42 w 346"/>
                <a:gd name="T65" fmla="*/ 52 h 400"/>
                <a:gd name="T66" fmla="*/ 58 w 346"/>
                <a:gd name="T67" fmla="*/ 52 h 400"/>
                <a:gd name="T68" fmla="*/ 58 w 346"/>
                <a:gd name="T69" fmla="*/ 56 h 400"/>
                <a:gd name="T70" fmla="*/ 62 w 346"/>
                <a:gd name="T71" fmla="*/ 58 h 400"/>
                <a:gd name="T72" fmla="*/ 66 w 346"/>
                <a:gd name="T73" fmla="*/ 60 h 400"/>
                <a:gd name="T74" fmla="*/ 68 w 346"/>
                <a:gd name="T75" fmla="*/ 62 h 400"/>
                <a:gd name="T76" fmla="*/ 74 w 346"/>
                <a:gd name="T77" fmla="*/ 62 h 400"/>
                <a:gd name="T78" fmla="*/ 76 w 346"/>
                <a:gd name="T79" fmla="*/ 56 h 400"/>
                <a:gd name="T80" fmla="*/ 82 w 346"/>
                <a:gd name="T81" fmla="*/ 52 h 400"/>
                <a:gd name="T82" fmla="*/ 88 w 346"/>
                <a:gd name="T83" fmla="*/ 0 h 400"/>
                <a:gd name="T84" fmla="*/ 184 w 346"/>
                <a:gd name="T85" fmla="*/ 16 h 400"/>
                <a:gd name="T86" fmla="*/ 270 w 346"/>
                <a:gd name="T87" fmla="*/ 26 h 400"/>
                <a:gd name="T88" fmla="*/ 310 w 346"/>
                <a:gd name="T89" fmla="*/ 30 h 400"/>
                <a:gd name="T90" fmla="*/ 346 w 346"/>
                <a:gd name="T91" fmla="*/ 32 h 400"/>
                <a:gd name="T92" fmla="*/ 342 w 346"/>
                <a:gd name="T93" fmla="*/ 56 h 400"/>
                <a:gd name="T94" fmla="*/ 338 w 346"/>
                <a:gd name="T95" fmla="*/ 100 h 400"/>
                <a:gd name="T96" fmla="*/ 328 w 346"/>
                <a:gd name="T97" fmla="*/ 226 h 400"/>
                <a:gd name="T98" fmla="*/ 316 w 346"/>
                <a:gd name="T99" fmla="*/ 398 h 400"/>
                <a:gd name="T100" fmla="*/ 316 w 346"/>
                <a:gd name="T10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6" h="400">
                  <a:moveTo>
                    <a:pt x="316" y="400"/>
                  </a:moveTo>
                  <a:lnTo>
                    <a:pt x="222" y="392"/>
                  </a:lnTo>
                  <a:lnTo>
                    <a:pt x="0" y="284"/>
                  </a:lnTo>
                  <a:lnTo>
                    <a:pt x="0" y="272"/>
                  </a:lnTo>
                  <a:lnTo>
                    <a:pt x="18" y="268"/>
                  </a:lnTo>
                  <a:lnTo>
                    <a:pt x="24" y="26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18" y="248"/>
                  </a:lnTo>
                  <a:lnTo>
                    <a:pt x="18" y="240"/>
                  </a:lnTo>
                  <a:lnTo>
                    <a:pt x="18" y="232"/>
                  </a:lnTo>
                  <a:lnTo>
                    <a:pt x="20" y="230"/>
                  </a:lnTo>
                  <a:lnTo>
                    <a:pt x="22" y="226"/>
                  </a:lnTo>
                  <a:lnTo>
                    <a:pt x="28" y="220"/>
                  </a:lnTo>
                  <a:lnTo>
                    <a:pt x="32" y="214"/>
                  </a:lnTo>
                  <a:lnTo>
                    <a:pt x="32" y="206"/>
                  </a:lnTo>
                  <a:lnTo>
                    <a:pt x="32" y="198"/>
                  </a:lnTo>
                  <a:lnTo>
                    <a:pt x="36" y="192"/>
                  </a:lnTo>
                  <a:lnTo>
                    <a:pt x="48" y="184"/>
                  </a:lnTo>
                  <a:lnTo>
                    <a:pt x="54" y="178"/>
                  </a:lnTo>
                  <a:lnTo>
                    <a:pt x="56" y="174"/>
                  </a:lnTo>
                  <a:lnTo>
                    <a:pt x="54" y="170"/>
                  </a:lnTo>
                  <a:lnTo>
                    <a:pt x="52" y="166"/>
                  </a:lnTo>
                  <a:lnTo>
                    <a:pt x="46" y="162"/>
                  </a:lnTo>
                  <a:lnTo>
                    <a:pt x="42" y="148"/>
                  </a:lnTo>
                  <a:lnTo>
                    <a:pt x="40" y="132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4" y="76"/>
                  </a:lnTo>
                  <a:lnTo>
                    <a:pt x="42" y="52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2"/>
                  </a:lnTo>
                  <a:lnTo>
                    <a:pt x="74" y="62"/>
                  </a:lnTo>
                  <a:lnTo>
                    <a:pt x="76" y="56"/>
                  </a:lnTo>
                  <a:lnTo>
                    <a:pt x="82" y="52"/>
                  </a:lnTo>
                  <a:lnTo>
                    <a:pt x="88" y="0"/>
                  </a:lnTo>
                  <a:lnTo>
                    <a:pt x="184" y="16"/>
                  </a:lnTo>
                  <a:lnTo>
                    <a:pt x="270" y="26"/>
                  </a:lnTo>
                  <a:lnTo>
                    <a:pt x="310" y="30"/>
                  </a:lnTo>
                  <a:lnTo>
                    <a:pt x="346" y="32"/>
                  </a:lnTo>
                  <a:lnTo>
                    <a:pt x="342" y="56"/>
                  </a:lnTo>
                  <a:lnTo>
                    <a:pt x="338" y="100"/>
                  </a:lnTo>
                  <a:lnTo>
                    <a:pt x="328" y="226"/>
                  </a:lnTo>
                  <a:lnTo>
                    <a:pt x="316" y="398"/>
                  </a:lnTo>
                  <a:lnTo>
                    <a:pt x="316" y="400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08F7B9D5-B2C0-8A7B-449C-B2DE6DEB7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283" y="4103562"/>
              <a:ext cx="545436" cy="573247"/>
            </a:xfrm>
            <a:custGeom>
              <a:avLst/>
              <a:gdLst>
                <a:gd name="T0" fmla="*/ 134 w 347"/>
                <a:gd name="T1" fmla="*/ 332 h 372"/>
                <a:gd name="T2" fmla="*/ 136 w 347"/>
                <a:gd name="T3" fmla="*/ 338 h 372"/>
                <a:gd name="T4" fmla="*/ 138 w 347"/>
                <a:gd name="T5" fmla="*/ 344 h 372"/>
                <a:gd name="T6" fmla="*/ 50 w 347"/>
                <a:gd name="T7" fmla="*/ 344 h 372"/>
                <a:gd name="T8" fmla="*/ 50 w 347"/>
                <a:gd name="T9" fmla="*/ 372 h 372"/>
                <a:gd name="T10" fmla="*/ 0 w 347"/>
                <a:gd name="T11" fmla="*/ 368 h 372"/>
                <a:gd name="T12" fmla="*/ 12 w 347"/>
                <a:gd name="T13" fmla="*/ 194 h 372"/>
                <a:gd name="T14" fmla="*/ 22 w 347"/>
                <a:gd name="T15" fmla="*/ 70 h 372"/>
                <a:gd name="T16" fmla="*/ 26 w 347"/>
                <a:gd name="T17" fmla="*/ 24 h 372"/>
                <a:gd name="T18" fmla="*/ 30 w 347"/>
                <a:gd name="T19" fmla="*/ 0 h 372"/>
                <a:gd name="T20" fmla="*/ 154 w 347"/>
                <a:gd name="T21" fmla="*/ 10 h 372"/>
                <a:gd name="T22" fmla="*/ 261 w 347"/>
                <a:gd name="T23" fmla="*/ 16 h 372"/>
                <a:gd name="T24" fmla="*/ 345 w 347"/>
                <a:gd name="T25" fmla="*/ 20 h 372"/>
                <a:gd name="T26" fmla="*/ 347 w 347"/>
                <a:gd name="T27" fmla="*/ 36 h 372"/>
                <a:gd name="T28" fmla="*/ 345 w 347"/>
                <a:gd name="T29" fmla="*/ 52 h 372"/>
                <a:gd name="T30" fmla="*/ 343 w 347"/>
                <a:gd name="T31" fmla="*/ 52 h 372"/>
                <a:gd name="T32" fmla="*/ 337 w 347"/>
                <a:gd name="T33" fmla="*/ 340 h 372"/>
                <a:gd name="T34" fmla="*/ 245 w 347"/>
                <a:gd name="T35" fmla="*/ 336 h 372"/>
                <a:gd name="T36" fmla="*/ 134 w 347"/>
                <a:gd name="T37" fmla="*/ 33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72">
                  <a:moveTo>
                    <a:pt x="134" y="332"/>
                  </a:moveTo>
                  <a:lnTo>
                    <a:pt x="136" y="338"/>
                  </a:lnTo>
                  <a:lnTo>
                    <a:pt x="138" y="344"/>
                  </a:lnTo>
                  <a:lnTo>
                    <a:pt x="50" y="344"/>
                  </a:lnTo>
                  <a:lnTo>
                    <a:pt x="50" y="372"/>
                  </a:lnTo>
                  <a:lnTo>
                    <a:pt x="0" y="368"/>
                  </a:lnTo>
                  <a:lnTo>
                    <a:pt x="12" y="194"/>
                  </a:lnTo>
                  <a:lnTo>
                    <a:pt x="22" y="70"/>
                  </a:lnTo>
                  <a:lnTo>
                    <a:pt x="26" y="24"/>
                  </a:lnTo>
                  <a:lnTo>
                    <a:pt x="30" y="0"/>
                  </a:lnTo>
                  <a:lnTo>
                    <a:pt x="154" y="10"/>
                  </a:lnTo>
                  <a:lnTo>
                    <a:pt x="261" y="16"/>
                  </a:lnTo>
                  <a:lnTo>
                    <a:pt x="345" y="20"/>
                  </a:lnTo>
                  <a:lnTo>
                    <a:pt x="347" y="36"/>
                  </a:lnTo>
                  <a:lnTo>
                    <a:pt x="345" y="52"/>
                  </a:lnTo>
                  <a:lnTo>
                    <a:pt x="343" y="52"/>
                  </a:lnTo>
                  <a:lnTo>
                    <a:pt x="337" y="340"/>
                  </a:lnTo>
                  <a:lnTo>
                    <a:pt x="245" y="336"/>
                  </a:lnTo>
                  <a:lnTo>
                    <a:pt x="134" y="332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 dirty="0">
                <a:highlight>
                  <a:srgbClr val="FF9999"/>
                </a:highlight>
                <a:latin typeface="Titillium WebLight"/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2C643295-4733-6215-3846-A54783F26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897" y="3554973"/>
              <a:ext cx="443267" cy="548591"/>
            </a:xfrm>
            <a:custGeom>
              <a:avLst/>
              <a:gdLst>
                <a:gd name="T0" fmla="*/ 258 w 282"/>
                <a:gd name="T1" fmla="*/ 356 h 356"/>
                <a:gd name="T2" fmla="*/ 282 w 282"/>
                <a:gd name="T3" fmla="*/ 98 h 356"/>
                <a:gd name="T4" fmla="*/ 186 w 282"/>
                <a:gd name="T5" fmla="*/ 86 h 356"/>
                <a:gd name="T6" fmla="*/ 192 w 282"/>
                <a:gd name="T7" fmla="*/ 22 h 356"/>
                <a:gd name="T8" fmla="*/ 48 w 282"/>
                <a:gd name="T9" fmla="*/ 0 h 356"/>
                <a:gd name="T10" fmla="*/ 0 w 282"/>
                <a:gd name="T11" fmla="*/ 324 h 356"/>
                <a:gd name="T12" fmla="*/ 96 w 282"/>
                <a:gd name="T13" fmla="*/ 340 h 356"/>
                <a:gd name="T14" fmla="*/ 182 w 282"/>
                <a:gd name="T15" fmla="*/ 350 h 356"/>
                <a:gd name="T16" fmla="*/ 222 w 282"/>
                <a:gd name="T17" fmla="*/ 354 h 356"/>
                <a:gd name="T18" fmla="*/ 258 w 282"/>
                <a:gd name="T1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356">
                  <a:moveTo>
                    <a:pt x="258" y="356"/>
                  </a:moveTo>
                  <a:lnTo>
                    <a:pt x="282" y="98"/>
                  </a:lnTo>
                  <a:lnTo>
                    <a:pt x="186" y="86"/>
                  </a:lnTo>
                  <a:lnTo>
                    <a:pt x="192" y="22"/>
                  </a:lnTo>
                  <a:lnTo>
                    <a:pt x="48" y="0"/>
                  </a:lnTo>
                  <a:lnTo>
                    <a:pt x="0" y="324"/>
                  </a:lnTo>
                  <a:lnTo>
                    <a:pt x="96" y="340"/>
                  </a:lnTo>
                  <a:lnTo>
                    <a:pt x="182" y="350"/>
                  </a:lnTo>
                  <a:lnTo>
                    <a:pt x="222" y="354"/>
                  </a:lnTo>
                  <a:lnTo>
                    <a:pt x="258" y="356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86B5B08B-6720-AE42-5322-665E89896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437" y="3705989"/>
              <a:ext cx="580019" cy="428393"/>
            </a:xfrm>
            <a:custGeom>
              <a:avLst/>
              <a:gdLst>
                <a:gd name="T0" fmla="*/ 367 w 369"/>
                <a:gd name="T1" fmla="*/ 278 h 278"/>
                <a:gd name="T2" fmla="*/ 315 w 369"/>
                <a:gd name="T3" fmla="*/ 278 h 278"/>
                <a:gd name="T4" fmla="*/ 231 w 369"/>
                <a:gd name="T5" fmla="*/ 274 h 278"/>
                <a:gd name="T6" fmla="*/ 124 w 369"/>
                <a:gd name="T7" fmla="*/ 268 h 278"/>
                <a:gd name="T8" fmla="*/ 0 w 369"/>
                <a:gd name="T9" fmla="*/ 258 h 278"/>
                <a:gd name="T10" fmla="*/ 24 w 369"/>
                <a:gd name="T11" fmla="*/ 0 h 278"/>
                <a:gd name="T12" fmla="*/ 162 w 369"/>
                <a:gd name="T13" fmla="*/ 10 h 278"/>
                <a:gd name="T14" fmla="*/ 277 w 369"/>
                <a:gd name="T15" fmla="*/ 18 h 278"/>
                <a:gd name="T16" fmla="*/ 369 w 369"/>
                <a:gd name="T17" fmla="*/ 22 h 278"/>
                <a:gd name="T18" fmla="*/ 367 w 369"/>
                <a:gd name="T19" fmla="*/ 54 h 278"/>
                <a:gd name="T20" fmla="*/ 367 w 369"/>
                <a:gd name="T2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278">
                  <a:moveTo>
                    <a:pt x="367" y="278"/>
                  </a:moveTo>
                  <a:lnTo>
                    <a:pt x="315" y="278"/>
                  </a:lnTo>
                  <a:lnTo>
                    <a:pt x="231" y="274"/>
                  </a:lnTo>
                  <a:lnTo>
                    <a:pt x="124" y="268"/>
                  </a:lnTo>
                  <a:lnTo>
                    <a:pt x="0" y="258"/>
                  </a:lnTo>
                  <a:lnTo>
                    <a:pt x="24" y="0"/>
                  </a:lnTo>
                  <a:lnTo>
                    <a:pt x="162" y="10"/>
                  </a:lnTo>
                  <a:lnTo>
                    <a:pt x="277" y="18"/>
                  </a:lnTo>
                  <a:lnTo>
                    <a:pt x="369" y="22"/>
                  </a:lnTo>
                  <a:lnTo>
                    <a:pt x="367" y="54"/>
                  </a:lnTo>
                  <a:lnTo>
                    <a:pt x="367" y="278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 dirty="0">
                <a:latin typeface="Titillium WebLight"/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C1107916-48DD-2D82-65B3-94825A08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913" y="4183695"/>
              <a:ext cx="1133315" cy="1057115"/>
            </a:xfrm>
            <a:custGeom>
              <a:avLst/>
              <a:gdLst>
                <a:gd name="T0" fmla="*/ 511 w 721"/>
                <a:gd name="T1" fmla="*/ 634 h 686"/>
                <a:gd name="T2" fmla="*/ 511 w 721"/>
                <a:gd name="T3" fmla="*/ 592 h 686"/>
                <a:gd name="T4" fmla="*/ 533 w 721"/>
                <a:gd name="T5" fmla="*/ 552 h 686"/>
                <a:gd name="T6" fmla="*/ 551 w 721"/>
                <a:gd name="T7" fmla="*/ 538 h 686"/>
                <a:gd name="T8" fmla="*/ 573 w 721"/>
                <a:gd name="T9" fmla="*/ 512 h 686"/>
                <a:gd name="T10" fmla="*/ 623 w 721"/>
                <a:gd name="T11" fmla="*/ 488 h 686"/>
                <a:gd name="T12" fmla="*/ 653 w 721"/>
                <a:gd name="T13" fmla="*/ 454 h 686"/>
                <a:gd name="T14" fmla="*/ 697 w 721"/>
                <a:gd name="T15" fmla="*/ 430 h 686"/>
                <a:gd name="T16" fmla="*/ 713 w 721"/>
                <a:gd name="T17" fmla="*/ 408 h 686"/>
                <a:gd name="T18" fmla="*/ 715 w 721"/>
                <a:gd name="T19" fmla="*/ 370 h 686"/>
                <a:gd name="T20" fmla="*/ 721 w 721"/>
                <a:gd name="T21" fmla="*/ 344 h 686"/>
                <a:gd name="T22" fmla="*/ 709 w 721"/>
                <a:gd name="T23" fmla="*/ 310 h 686"/>
                <a:gd name="T24" fmla="*/ 691 w 721"/>
                <a:gd name="T25" fmla="*/ 182 h 686"/>
                <a:gd name="T26" fmla="*/ 663 w 721"/>
                <a:gd name="T27" fmla="*/ 180 h 686"/>
                <a:gd name="T28" fmla="*/ 635 w 721"/>
                <a:gd name="T29" fmla="*/ 164 h 686"/>
                <a:gd name="T30" fmla="*/ 607 w 721"/>
                <a:gd name="T31" fmla="*/ 162 h 686"/>
                <a:gd name="T32" fmla="*/ 555 w 721"/>
                <a:gd name="T33" fmla="*/ 172 h 686"/>
                <a:gd name="T34" fmla="*/ 527 w 721"/>
                <a:gd name="T35" fmla="*/ 166 h 686"/>
                <a:gd name="T36" fmla="*/ 519 w 721"/>
                <a:gd name="T37" fmla="*/ 176 h 686"/>
                <a:gd name="T38" fmla="*/ 513 w 721"/>
                <a:gd name="T39" fmla="*/ 168 h 686"/>
                <a:gd name="T40" fmla="*/ 501 w 721"/>
                <a:gd name="T41" fmla="*/ 170 h 686"/>
                <a:gd name="T42" fmla="*/ 489 w 721"/>
                <a:gd name="T43" fmla="*/ 164 h 686"/>
                <a:gd name="T44" fmla="*/ 483 w 721"/>
                <a:gd name="T45" fmla="*/ 168 h 686"/>
                <a:gd name="T46" fmla="*/ 475 w 721"/>
                <a:gd name="T47" fmla="*/ 166 h 686"/>
                <a:gd name="T48" fmla="*/ 465 w 721"/>
                <a:gd name="T49" fmla="*/ 154 h 686"/>
                <a:gd name="T50" fmla="*/ 447 w 721"/>
                <a:gd name="T51" fmla="*/ 158 h 686"/>
                <a:gd name="T52" fmla="*/ 409 w 721"/>
                <a:gd name="T53" fmla="*/ 144 h 686"/>
                <a:gd name="T54" fmla="*/ 405 w 721"/>
                <a:gd name="T55" fmla="*/ 130 h 686"/>
                <a:gd name="T56" fmla="*/ 395 w 721"/>
                <a:gd name="T57" fmla="*/ 136 h 686"/>
                <a:gd name="T58" fmla="*/ 381 w 721"/>
                <a:gd name="T59" fmla="*/ 134 h 686"/>
                <a:gd name="T60" fmla="*/ 365 w 721"/>
                <a:gd name="T61" fmla="*/ 122 h 686"/>
                <a:gd name="T62" fmla="*/ 209 w 721"/>
                <a:gd name="T63" fmla="*/ 0 h 686"/>
                <a:gd name="T64" fmla="*/ 0 w 721"/>
                <a:gd name="T65" fmla="*/ 280 h 686"/>
                <a:gd name="T66" fmla="*/ 20 w 721"/>
                <a:gd name="T67" fmla="*/ 318 h 686"/>
                <a:gd name="T68" fmla="*/ 70 w 721"/>
                <a:gd name="T69" fmla="*/ 360 h 686"/>
                <a:gd name="T70" fmla="*/ 98 w 721"/>
                <a:gd name="T71" fmla="*/ 390 h 686"/>
                <a:gd name="T72" fmla="*/ 103 w 721"/>
                <a:gd name="T73" fmla="*/ 420 h 686"/>
                <a:gd name="T74" fmla="*/ 115 w 721"/>
                <a:gd name="T75" fmla="*/ 438 h 686"/>
                <a:gd name="T76" fmla="*/ 155 w 721"/>
                <a:gd name="T77" fmla="*/ 464 h 686"/>
                <a:gd name="T78" fmla="*/ 201 w 721"/>
                <a:gd name="T79" fmla="*/ 464 h 686"/>
                <a:gd name="T80" fmla="*/ 221 w 721"/>
                <a:gd name="T81" fmla="*/ 440 h 686"/>
                <a:gd name="T82" fmla="*/ 259 w 721"/>
                <a:gd name="T83" fmla="*/ 432 h 686"/>
                <a:gd name="T84" fmla="*/ 289 w 721"/>
                <a:gd name="T85" fmla="*/ 438 h 686"/>
                <a:gd name="T86" fmla="*/ 323 w 721"/>
                <a:gd name="T87" fmla="*/ 468 h 686"/>
                <a:gd name="T88" fmla="*/ 349 w 721"/>
                <a:gd name="T89" fmla="*/ 520 h 686"/>
                <a:gd name="T90" fmla="*/ 371 w 721"/>
                <a:gd name="T91" fmla="*/ 550 h 686"/>
                <a:gd name="T92" fmla="*/ 393 w 721"/>
                <a:gd name="T93" fmla="*/ 592 h 686"/>
                <a:gd name="T94" fmla="*/ 415 w 721"/>
                <a:gd name="T95" fmla="*/ 638 h 686"/>
                <a:gd name="T96" fmla="*/ 445 w 721"/>
                <a:gd name="T97" fmla="*/ 660 h 686"/>
                <a:gd name="T98" fmla="*/ 495 w 721"/>
                <a:gd name="T99" fmla="*/ 674 h 686"/>
                <a:gd name="T100" fmla="*/ 517 w 721"/>
                <a:gd name="T101" fmla="*/ 684 h 686"/>
                <a:gd name="T102" fmla="*/ 527 w 721"/>
                <a:gd name="T103" fmla="*/ 67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1" h="686">
                  <a:moveTo>
                    <a:pt x="527" y="676"/>
                  </a:moveTo>
                  <a:lnTo>
                    <a:pt x="519" y="656"/>
                  </a:lnTo>
                  <a:lnTo>
                    <a:pt x="511" y="634"/>
                  </a:lnTo>
                  <a:lnTo>
                    <a:pt x="509" y="622"/>
                  </a:lnTo>
                  <a:lnTo>
                    <a:pt x="509" y="610"/>
                  </a:lnTo>
                  <a:lnTo>
                    <a:pt x="511" y="592"/>
                  </a:lnTo>
                  <a:lnTo>
                    <a:pt x="519" y="574"/>
                  </a:lnTo>
                  <a:lnTo>
                    <a:pt x="529" y="558"/>
                  </a:lnTo>
                  <a:lnTo>
                    <a:pt x="533" y="552"/>
                  </a:lnTo>
                  <a:lnTo>
                    <a:pt x="539" y="548"/>
                  </a:lnTo>
                  <a:lnTo>
                    <a:pt x="545" y="544"/>
                  </a:lnTo>
                  <a:lnTo>
                    <a:pt x="551" y="538"/>
                  </a:lnTo>
                  <a:lnTo>
                    <a:pt x="559" y="528"/>
                  </a:lnTo>
                  <a:lnTo>
                    <a:pt x="569" y="516"/>
                  </a:lnTo>
                  <a:lnTo>
                    <a:pt x="573" y="512"/>
                  </a:lnTo>
                  <a:lnTo>
                    <a:pt x="579" y="508"/>
                  </a:lnTo>
                  <a:lnTo>
                    <a:pt x="609" y="496"/>
                  </a:lnTo>
                  <a:lnTo>
                    <a:pt x="623" y="488"/>
                  </a:lnTo>
                  <a:lnTo>
                    <a:pt x="637" y="476"/>
                  </a:lnTo>
                  <a:lnTo>
                    <a:pt x="647" y="462"/>
                  </a:lnTo>
                  <a:lnTo>
                    <a:pt x="653" y="454"/>
                  </a:lnTo>
                  <a:lnTo>
                    <a:pt x="661" y="448"/>
                  </a:lnTo>
                  <a:lnTo>
                    <a:pt x="681" y="440"/>
                  </a:lnTo>
                  <a:lnTo>
                    <a:pt x="697" y="430"/>
                  </a:lnTo>
                  <a:lnTo>
                    <a:pt x="703" y="426"/>
                  </a:lnTo>
                  <a:lnTo>
                    <a:pt x="709" y="418"/>
                  </a:lnTo>
                  <a:lnTo>
                    <a:pt x="713" y="408"/>
                  </a:lnTo>
                  <a:lnTo>
                    <a:pt x="713" y="396"/>
                  </a:lnTo>
                  <a:lnTo>
                    <a:pt x="713" y="378"/>
                  </a:lnTo>
                  <a:lnTo>
                    <a:pt x="715" y="370"/>
                  </a:lnTo>
                  <a:lnTo>
                    <a:pt x="717" y="362"/>
                  </a:lnTo>
                  <a:lnTo>
                    <a:pt x="721" y="354"/>
                  </a:lnTo>
                  <a:lnTo>
                    <a:pt x="721" y="344"/>
                  </a:lnTo>
                  <a:lnTo>
                    <a:pt x="721" y="334"/>
                  </a:lnTo>
                  <a:lnTo>
                    <a:pt x="719" y="326"/>
                  </a:lnTo>
                  <a:lnTo>
                    <a:pt x="709" y="310"/>
                  </a:lnTo>
                  <a:lnTo>
                    <a:pt x="699" y="296"/>
                  </a:lnTo>
                  <a:lnTo>
                    <a:pt x="691" y="280"/>
                  </a:lnTo>
                  <a:lnTo>
                    <a:pt x="691" y="182"/>
                  </a:lnTo>
                  <a:lnTo>
                    <a:pt x="669" y="180"/>
                  </a:lnTo>
                  <a:lnTo>
                    <a:pt x="669" y="182"/>
                  </a:lnTo>
                  <a:lnTo>
                    <a:pt x="663" y="180"/>
                  </a:lnTo>
                  <a:lnTo>
                    <a:pt x="657" y="178"/>
                  </a:lnTo>
                  <a:lnTo>
                    <a:pt x="647" y="170"/>
                  </a:lnTo>
                  <a:lnTo>
                    <a:pt x="635" y="164"/>
                  </a:lnTo>
                  <a:lnTo>
                    <a:pt x="629" y="162"/>
                  </a:lnTo>
                  <a:lnTo>
                    <a:pt x="621" y="160"/>
                  </a:lnTo>
                  <a:lnTo>
                    <a:pt x="607" y="162"/>
                  </a:lnTo>
                  <a:lnTo>
                    <a:pt x="589" y="168"/>
                  </a:lnTo>
                  <a:lnTo>
                    <a:pt x="559" y="176"/>
                  </a:lnTo>
                  <a:lnTo>
                    <a:pt x="555" y="172"/>
                  </a:lnTo>
                  <a:lnTo>
                    <a:pt x="547" y="168"/>
                  </a:lnTo>
                  <a:lnTo>
                    <a:pt x="529" y="166"/>
                  </a:lnTo>
                  <a:lnTo>
                    <a:pt x="527" y="166"/>
                  </a:lnTo>
                  <a:lnTo>
                    <a:pt x="525" y="170"/>
                  </a:lnTo>
                  <a:lnTo>
                    <a:pt x="521" y="172"/>
                  </a:lnTo>
                  <a:lnTo>
                    <a:pt x="519" y="176"/>
                  </a:lnTo>
                  <a:lnTo>
                    <a:pt x="517" y="170"/>
                  </a:lnTo>
                  <a:lnTo>
                    <a:pt x="515" y="168"/>
                  </a:lnTo>
                  <a:lnTo>
                    <a:pt x="513" y="168"/>
                  </a:lnTo>
                  <a:lnTo>
                    <a:pt x="511" y="168"/>
                  </a:lnTo>
                  <a:lnTo>
                    <a:pt x="505" y="170"/>
                  </a:lnTo>
                  <a:lnTo>
                    <a:pt x="501" y="170"/>
                  </a:lnTo>
                  <a:lnTo>
                    <a:pt x="497" y="166"/>
                  </a:lnTo>
                  <a:lnTo>
                    <a:pt x="495" y="164"/>
                  </a:lnTo>
                  <a:lnTo>
                    <a:pt x="489" y="164"/>
                  </a:lnTo>
                  <a:lnTo>
                    <a:pt x="487" y="164"/>
                  </a:lnTo>
                  <a:lnTo>
                    <a:pt x="485" y="166"/>
                  </a:lnTo>
                  <a:lnTo>
                    <a:pt x="483" y="168"/>
                  </a:lnTo>
                  <a:lnTo>
                    <a:pt x="479" y="168"/>
                  </a:lnTo>
                  <a:lnTo>
                    <a:pt x="477" y="168"/>
                  </a:lnTo>
                  <a:lnTo>
                    <a:pt x="475" y="166"/>
                  </a:lnTo>
                  <a:lnTo>
                    <a:pt x="471" y="160"/>
                  </a:lnTo>
                  <a:lnTo>
                    <a:pt x="467" y="156"/>
                  </a:lnTo>
                  <a:lnTo>
                    <a:pt x="465" y="154"/>
                  </a:lnTo>
                  <a:lnTo>
                    <a:pt x="461" y="154"/>
                  </a:lnTo>
                  <a:lnTo>
                    <a:pt x="453" y="156"/>
                  </a:lnTo>
                  <a:lnTo>
                    <a:pt x="447" y="158"/>
                  </a:lnTo>
                  <a:lnTo>
                    <a:pt x="427" y="152"/>
                  </a:lnTo>
                  <a:lnTo>
                    <a:pt x="415" y="146"/>
                  </a:lnTo>
                  <a:lnTo>
                    <a:pt x="409" y="144"/>
                  </a:lnTo>
                  <a:lnTo>
                    <a:pt x="411" y="134"/>
                  </a:lnTo>
                  <a:lnTo>
                    <a:pt x="409" y="130"/>
                  </a:lnTo>
                  <a:lnTo>
                    <a:pt x="405" y="130"/>
                  </a:lnTo>
                  <a:lnTo>
                    <a:pt x="401" y="130"/>
                  </a:lnTo>
                  <a:lnTo>
                    <a:pt x="397" y="134"/>
                  </a:lnTo>
                  <a:lnTo>
                    <a:pt x="395" y="136"/>
                  </a:lnTo>
                  <a:lnTo>
                    <a:pt x="389" y="136"/>
                  </a:lnTo>
                  <a:lnTo>
                    <a:pt x="385" y="136"/>
                  </a:lnTo>
                  <a:lnTo>
                    <a:pt x="381" y="134"/>
                  </a:lnTo>
                  <a:lnTo>
                    <a:pt x="377" y="130"/>
                  </a:lnTo>
                  <a:lnTo>
                    <a:pt x="373" y="126"/>
                  </a:lnTo>
                  <a:lnTo>
                    <a:pt x="365" y="122"/>
                  </a:lnTo>
                  <a:lnTo>
                    <a:pt x="365" y="0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3" y="288"/>
                  </a:lnTo>
                  <a:lnTo>
                    <a:pt x="111" y="284"/>
                  </a:lnTo>
                  <a:lnTo>
                    <a:pt x="0" y="280"/>
                  </a:lnTo>
                  <a:lnTo>
                    <a:pt x="2" y="286"/>
                  </a:lnTo>
                  <a:lnTo>
                    <a:pt x="4" y="292"/>
                  </a:lnTo>
                  <a:lnTo>
                    <a:pt x="20" y="318"/>
                  </a:lnTo>
                  <a:lnTo>
                    <a:pt x="30" y="330"/>
                  </a:lnTo>
                  <a:lnTo>
                    <a:pt x="40" y="340"/>
                  </a:lnTo>
                  <a:lnTo>
                    <a:pt x="70" y="360"/>
                  </a:lnTo>
                  <a:lnTo>
                    <a:pt x="84" y="372"/>
                  </a:lnTo>
                  <a:lnTo>
                    <a:pt x="96" y="386"/>
                  </a:lnTo>
                  <a:lnTo>
                    <a:pt x="98" y="390"/>
                  </a:lnTo>
                  <a:lnTo>
                    <a:pt x="100" y="396"/>
                  </a:lnTo>
                  <a:lnTo>
                    <a:pt x="100" y="408"/>
                  </a:lnTo>
                  <a:lnTo>
                    <a:pt x="103" y="420"/>
                  </a:lnTo>
                  <a:lnTo>
                    <a:pt x="107" y="432"/>
                  </a:lnTo>
                  <a:lnTo>
                    <a:pt x="111" y="436"/>
                  </a:lnTo>
                  <a:lnTo>
                    <a:pt x="115" y="438"/>
                  </a:lnTo>
                  <a:lnTo>
                    <a:pt x="121" y="440"/>
                  </a:lnTo>
                  <a:lnTo>
                    <a:pt x="127" y="444"/>
                  </a:lnTo>
                  <a:lnTo>
                    <a:pt x="155" y="464"/>
                  </a:lnTo>
                  <a:lnTo>
                    <a:pt x="171" y="474"/>
                  </a:lnTo>
                  <a:lnTo>
                    <a:pt x="187" y="484"/>
                  </a:lnTo>
                  <a:lnTo>
                    <a:pt x="201" y="464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31" y="436"/>
                  </a:lnTo>
                  <a:lnTo>
                    <a:pt x="243" y="432"/>
                  </a:lnTo>
                  <a:lnTo>
                    <a:pt x="259" y="432"/>
                  </a:lnTo>
                  <a:lnTo>
                    <a:pt x="271" y="432"/>
                  </a:lnTo>
                  <a:lnTo>
                    <a:pt x="281" y="434"/>
                  </a:lnTo>
                  <a:lnTo>
                    <a:pt x="289" y="438"/>
                  </a:lnTo>
                  <a:lnTo>
                    <a:pt x="297" y="442"/>
                  </a:lnTo>
                  <a:lnTo>
                    <a:pt x="311" y="454"/>
                  </a:lnTo>
                  <a:lnTo>
                    <a:pt x="323" y="468"/>
                  </a:lnTo>
                  <a:lnTo>
                    <a:pt x="331" y="486"/>
                  </a:lnTo>
                  <a:lnTo>
                    <a:pt x="341" y="504"/>
                  </a:lnTo>
                  <a:lnTo>
                    <a:pt x="349" y="520"/>
                  </a:lnTo>
                  <a:lnTo>
                    <a:pt x="359" y="536"/>
                  </a:lnTo>
                  <a:lnTo>
                    <a:pt x="363" y="544"/>
                  </a:lnTo>
                  <a:lnTo>
                    <a:pt x="371" y="550"/>
                  </a:lnTo>
                  <a:lnTo>
                    <a:pt x="379" y="558"/>
                  </a:lnTo>
                  <a:lnTo>
                    <a:pt x="385" y="568"/>
                  </a:lnTo>
                  <a:lnTo>
                    <a:pt x="393" y="592"/>
                  </a:lnTo>
                  <a:lnTo>
                    <a:pt x="403" y="616"/>
                  </a:lnTo>
                  <a:lnTo>
                    <a:pt x="409" y="628"/>
                  </a:lnTo>
                  <a:lnTo>
                    <a:pt x="415" y="638"/>
                  </a:lnTo>
                  <a:lnTo>
                    <a:pt x="423" y="648"/>
                  </a:lnTo>
                  <a:lnTo>
                    <a:pt x="433" y="654"/>
                  </a:lnTo>
                  <a:lnTo>
                    <a:pt x="445" y="660"/>
                  </a:lnTo>
                  <a:lnTo>
                    <a:pt x="455" y="664"/>
                  </a:lnTo>
                  <a:lnTo>
                    <a:pt x="475" y="668"/>
                  </a:lnTo>
                  <a:lnTo>
                    <a:pt x="495" y="674"/>
                  </a:lnTo>
                  <a:lnTo>
                    <a:pt x="505" y="678"/>
                  </a:lnTo>
                  <a:lnTo>
                    <a:pt x="517" y="686"/>
                  </a:lnTo>
                  <a:lnTo>
                    <a:pt x="517" y="684"/>
                  </a:lnTo>
                  <a:lnTo>
                    <a:pt x="523" y="680"/>
                  </a:lnTo>
                  <a:lnTo>
                    <a:pt x="529" y="676"/>
                  </a:lnTo>
                  <a:lnTo>
                    <a:pt x="527" y="67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highlight>
                  <a:srgbClr val="00D2CD"/>
                </a:highlight>
                <a:latin typeface="Titillium WebLight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807A0E4C-DB1D-50D1-B338-E28072755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068" y="4501137"/>
              <a:ext cx="458984" cy="388328"/>
            </a:xfrm>
            <a:custGeom>
              <a:avLst/>
              <a:gdLst>
                <a:gd name="T0" fmla="*/ 14 w 292"/>
                <a:gd name="T1" fmla="*/ 224 h 252"/>
                <a:gd name="T2" fmla="*/ 38 w 292"/>
                <a:gd name="T3" fmla="*/ 216 h 252"/>
                <a:gd name="T4" fmla="*/ 74 w 292"/>
                <a:gd name="T5" fmla="*/ 220 h 252"/>
                <a:gd name="T6" fmla="*/ 118 w 292"/>
                <a:gd name="T7" fmla="*/ 230 h 252"/>
                <a:gd name="T8" fmla="*/ 138 w 292"/>
                <a:gd name="T9" fmla="*/ 228 h 252"/>
                <a:gd name="T10" fmla="*/ 118 w 292"/>
                <a:gd name="T11" fmla="*/ 222 h 252"/>
                <a:gd name="T12" fmla="*/ 130 w 292"/>
                <a:gd name="T13" fmla="*/ 210 h 252"/>
                <a:gd name="T14" fmla="*/ 148 w 292"/>
                <a:gd name="T15" fmla="*/ 220 h 252"/>
                <a:gd name="T16" fmla="*/ 160 w 292"/>
                <a:gd name="T17" fmla="*/ 226 h 252"/>
                <a:gd name="T18" fmla="*/ 164 w 292"/>
                <a:gd name="T19" fmla="*/ 236 h 252"/>
                <a:gd name="T20" fmla="*/ 182 w 292"/>
                <a:gd name="T21" fmla="*/ 248 h 252"/>
                <a:gd name="T22" fmla="*/ 202 w 292"/>
                <a:gd name="T23" fmla="*/ 250 h 252"/>
                <a:gd name="T24" fmla="*/ 212 w 292"/>
                <a:gd name="T25" fmla="*/ 238 h 252"/>
                <a:gd name="T26" fmla="*/ 224 w 292"/>
                <a:gd name="T27" fmla="*/ 240 h 252"/>
                <a:gd name="T28" fmla="*/ 232 w 292"/>
                <a:gd name="T29" fmla="*/ 250 h 252"/>
                <a:gd name="T30" fmla="*/ 244 w 292"/>
                <a:gd name="T31" fmla="*/ 232 h 252"/>
                <a:gd name="T32" fmla="*/ 242 w 292"/>
                <a:gd name="T33" fmla="*/ 224 h 252"/>
                <a:gd name="T34" fmla="*/ 278 w 292"/>
                <a:gd name="T35" fmla="*/ 244 h 252"/>
                <a:gd name="T36" fmla="*/ 292 w 292"/>
                <a:gd name="T37" fmla="*/ 246 h 252"/>
                <a:gd name="T38" fmla="*/ 286 w 292"/>
                <a:gd name="T39" fmla="*/ 226 h 252"/>
                <a:gd name="T40" fmla="*/ 260 w 292"/>
                <a:gd name="T41" fmla="*/ 218 h 252"/>
                <a:gd name="T42" fmla="*/ 268 w 292"/>
                <a:gd name="T43" fmla="*/ 204 h 252"/>
                <a:gd name="T44" fmla="*/ 270 w 292"/>
                <a:gd name="T45" fmla="*/ 192 h 252"/>
                <a:gd name="T46" fmla="*/ 270 w 292"/>
                <a:gd name="T47" fmla="*/ 178 h 252"/>
                <a:gd name="T48" fmla="*/ 250 w 292"/>
                <a:gd name="T49" fmla="*/ 188 h 252"/>
                <a:gd name="T50" fmla="*/ 244 w 292"/>
                <a:gd name="T51" fmla="*/ 184 h 252"/>
                <a:gd name="T52" fmla="*/ 234 w 292"/>
                <a:gd name="T53" fmla="*/ 184 h 252"/>
                <a:gd name="T54" fmla="*/ 210 w 292"/>
                <a:gd name="T55" fmla="*/ 182 h 252"/>
                <a:gd name="T56" fmla="*/ 216 w 292"/>
                <a:gd name="T57" fmla="*/ 168 h 252"/>
                <a:gd name="T58" fmla="*/ 238 w 292"/>
                <a:gd name="T59" fmla="*/ 168 h 252"/>
                <a:gd name="T60" fmla="*/ 254 w 292"/>
                <a:gd name="T61" fmla="*/ 172 h 252"/>
                <a:gd name="T62" fmla="*/ 242 w 292"/>
                <a:gd name="T63" fmla="*/ 148 h 252"/>
                <a:gd name="T64" fmla="*/ 246 w 292"/>
                <a:gd name="T65" fmla="*/ 128 h 252"/>
                <a:gd name="T66" fmla="*/ 138 w 292"/>
                <a:gd name="T67" fmla="*/ 120 h 252"/>
                <a:gd name="T68" fmla="*/ 152 w 292"/>
                <a:gd name="T69" fmla="*/ 76 h 252"/>
                <a:gd name="T70" fmla="*/ 170 w 292"/>
                <a:gd name="T71" fmla="*/ 46 h 252"/>
                <a:gd name="T72" fmla="*/ 166 w 292"/>
                <a:gd name="T73" fmla="*/ 36 h 252"/>
                <a:gd name="T74" fmla="*/ 156 w 292"/>
                <a:gd name="T75" fmla="*/ 18 h 252"/>
                <a:gd name="T76" fmla="*/ 0 w 292"/>
                <a:gd name="T77" fmla="*/ 74 h 252"/>
                <a:gd name="T78" fmla="*/ 28 w 292"/>
                <a:gd name="T79" fmla="*/ 120 h 252"/>
                <a:gd name="T80" fmla="*/ 30 w 292"/>
                <a:gd name="T81" fmla="*/ 148 h 252"/>
                <a:gd name="T82" fmla="*/ 22 w 292"/>
                <a:gd name="T83" fmla="*/ 172 h 252"/>
                <a:gd name="T84" fmla="*/ 20 w 292"/>
                <a:gd name="T85" fmla="*/ 208 h 252"/>
                <a:gd name="T86" fmla="*/ 10 w 292"/>
                <a:gd name="T87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" h="252">
                  <a:moveTo>
                    <a:pt x="10" y="220"/>
                  </a:moveTo>
                  <a:lnTo>
                    <a:pt x="12" y="222"/>
                  </a:lnTo>
                  <a:lnTo>
                    <a:pt x="14" y="224"/>
                  </a:lnTo>
                  <a:lnTo>
                    <a:pt x="22" y="222"/>
                  </a:lnTo>
                  <a:lnTo>
                    <a:pt x="30" y="218"/>
                  </a:lnTo>
                  <a:lnTo>
                    <a:pt x="38" y="216"/>
                  </a:lnTo>
                  <a:lnTo>
                    <a:pt x="48" y="214"/>
                  </a:lnTo>
                  <a:lnTo>
                    <a:pt x="60" y="216"/>
                  </a:lnTo>
                  <a:lnTo>
                    <a:pt x="74" y="220"/>
                  </a:lnTo>
                  <a:lnTo>
                    <a:pt x="88" y="226"/>
                  </a:lnTo>
                  <a:lnTo>
                    <a:pt x="102" y="228"/>
                  </a:lnTo>
                  <a:lnTo>
                    <a:pt x="118" y="230"/>
                  </a:lnTo>
                  <a:lnTo>
                    <a:pt x="134" y="230"/>
                  </a:lnTo>
                  <a:lnTo>
                    <a:pt x="136" y="230"/>
                  </a:lnTo>
                  <a:lnTo>
                    <a:pt x="138" y="228"/>
                  </a:lnTo>
                  <a:lnTo>
                    <a:pt x="140" y="220"/>
                  </a:lnTo>
                  <a:lnTo>
                    <a:pt x="126" y="222"/>
                  </a:lnTo>
                  <a:lnTo>
                    <a:pt x="118" y="222"/>
                  </a:lnTo>
                  <a:lnTo>
                    <a:pt x="114" y="220"/>
                  </a:lnTo>
                  <a:lnTo>
                    <a:pt x="122" y="214"/>
                  </a:lnTo>
                  <a:lnTo>
                    <a:pt x="130" y="210"/>
                  </a:lnTo>
                  <a:lnTo>
                    <a:pt x="136" y="210"/>
                  </a:lnTo>
                  <a:lnTo>
                    <a:pt x="142" y="214"/>
                  </a:lnTo>
                  <a:lnTo>
                    <a:pt x="148" y="220"/>
                  </a:lnTo>
                  <a:lnTo>
                    <a:pt x="152" y="226"/>
                  </a:lnTo>
                  <a:lnTo>
                    <a:pt x="156" y="224"/>
                  </a:lnTo>
                  <a:lnTo>
                    <a:pt x="160" y="226"/>
                  </a:lnTo>
                  <a:lnTo>
                    <a:pt x="162" y="228"/>
                  </a:lnTo>
                  <a:lnTo>
                    <a:pt x="162" y="230"/>
                  </a:lnTo>
                  <a:lnTo>
                    <a:pt x="164" y="236"/>
                  </a:lnTo>
                  <a:lnTo>
                    <a:pt x="166" y="240"/>
                  </a:lnTo>
                  <a:lnTo>
                    <a:pt x="168" y="242"/>
                  </a:lnTo>
                  <a:lnTo>
                    <a:pt x="182" y="248"/>
                  </a:lnTo>
                  <a:lnTo>
                    <a:pt x="196" y="252"/>
                  </a:lnTo>
                  <a:lnTo>
                    <a:pt x="200" y="250"/>
                  </a:lnTo>
                  <a:lnTo>
                    <a:pt x="202" y="250"/>
                  </a:lnTo>
                  <a:lnTo>
                    <a:pt x="206" y="244"/>
                  </a:lnTo>
                  <a:lnTo>
                    <a:pt x="210" y="240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4" y="240"/>
                  </a:lnTo>
                  <a:lnTo>
                    <a:pt x="224" y="246"/>
                  </a:lnTo>
                  <a:lnTo>
                    <a:pt x="226" y="252"/>
                  </a:lnTo>
                  <a:lnTo>
                    <a:pt x="232" y="250"/>
                  </a:lnTo>
                  <a:lnTo>
                    <a:pt x="236" y="244"/>
                  </a:lnTo>
                  <a:lnTo>
                    <a:pt x="240" y="238"/>
                  </a:lnTo>
                  <a:lnTo>
                    <a:pt x="244" y="232"/>
                  </a:lnTo>
                  <a:lnTo>
                    <a:pt x="238" y="230"/>
                  </a:lnTo>
                  <a:lnTo>
                    <a:pt x="240" y="226"/>
                  </a:lnTo>
                  <a:lnTo>
                    <a:pt x="242" y="224"/>
                  </a:lnTo>
                  <a:lnTo>
                    <a:pt x="252" y="226"/>
                  </a:lnTo>
                  <a:lnTo>
                    <a:pt x="262" y="232"/>
                  </a:lnTo>
                  <a:lnTo>
                    <a:pt x="278" y="244"/>
                  </a:lnTo>
                  <a:lnTo>
                    <a:pt x="284" y="244"/>
                  </a:lnTo>
                  <a:lnTo>
                    <a:pt x="288" y="244"/>
                  </a:lnTo>
                  <a:lnTo>
                    <a:pt x="292" y="246"/>
                  </a:lnTo>
                  <a:lnTo>
                    <a:pt x="292" y="234"/>
                  </a:lnTo>
                  <a:lnTo>
                    <a:pt x="290" y="232"/>
                  </a:lnTo>
                  <a:lnTo>
                    <a:pt x="286" y="226"/>
                  </a:lnTo>
                  <a:lnTo>
                    <a:pt x="278" y="226"/>
                  </a:lnTo>
                  <a:lnTo>
                    <a:pt x="268" y="224"/>
                  </a:lnTo>
                  <a:lnTo>
                    <a:pt x="260" y="218"/>
                  </a:lnTo>
                  <a:lnTo>
                    <a:pt x="252" y="214"/>
                  </a:lnTo>
                  <a:lnTo>
                    <a:pt x="260" y="210"/>
                  </a:lnTo>
                  <a:lnTo>
                    <a:pt x="268" y="204"/>
                  </a:lnTo>
                  <a:lnTo>
                    <a:pt x="264" y="198"/>
                  </a:lnTo>
                  <a:lnTo>
                    <a:pt x="268" y="196"/>
                  </a:lnTo>
                  <a:lnTo>
                    <a:pt x="270" y="192"/>
                  </a:lnTo>
                  <a:lnTo>
                    <a:pt x="266" y="190"/>
                  </a:lnTo>
                  <a:lnTo>
                    <a:pt x="266" y="186"/>
                  </a:lnTo>
                  <a:lnTo>
                    <a:pt x="270" y="178"/>
                  </a:lnTo>
                  <a:lnTo>
                    <a:pt x="262" y="178"/>
                  </a:lnTo>
                  <a:lnTo>
                    <a:pt x="254" y="186"/>
                  </a:lnTo>
                  <a:lnTo>
                    <a:pt x="250" y="188"/>
                  </a:lnTo>
                  <a:lnTo>
                    <a:pt x="244" y="190"/>
                  </a:lnTo>
                  <a:lnTo>
                    <a:pt x="242" y="188"/>
                  </a:lnTo>
                  <a:lnTo>
                    <a:pt x="244" y="184"/>
                  </a:lnTo>
                  <a:lnTo>
                    <a:pt x="250" y="178"/>
                  </a:lnTo>
                  <a:lnTo>
                    <a:pt x="240" y="180"/>
                  </a:lnTo>
                  <a:lnTo>
                    <a:pt x="234" y="184"/>
                  </a:lnTo>
                  <a:lnTo>
                    <a:pt x="224" y="184"/>
                  </a:lnTo>
                  <a:lnTo>
                    <a:pt x="214" y="184"/>
                  </a:lnTo>
                  <a:lnTo>
                    <a:pt x="210" y="182"/>
                  </a:lnTo>
                  <a:lnTo>
                    <a:pt x="210" y="178"/>
                  </a:lnTo>
                  <a:lnTo>
                    <a:pt x="212" y="174"/>
                  </a:lnTo>
                  <a:lnTo>
                    <a:pt x="216" y="168"/>
                  </a:lnTo>
                  <a:lnTo>
                    <a:pt x="226" y="162"/>
                  </a:lnTo>
                  <a:lnTo>
                    <a:pt x="232" y="164"/>
                  </a:lnTo>
                  <a:lnTo>
                    <a:pt x="238" y="168"/>
                  </a:lnTo>
                  <a:lnTo>
                    <a:pt x="246" y="172"/>
                  </a:lnTo>
                  <a:lnTo>
                    <a:pt x="254" y="174"/>
                  </a:lnTo>
                  <a:lnTo>
                    <a:pt x="254" y="172"/>
                  </a:lnTo>
                  <a:lnTo>
                    <a:pt x="254" y="168"/>
                  </a:lnTo>
                  <a:lnTo>
                    <a:pt x="246" y="154"/>
                  </a:lnTo>
                  <a:lnTo>
                    <a:pt x="242" y="148"/>
                  </a:lnTo>
                  <a:lnTo>
                    <a:pt x="240" y="142"/>
                  </a:lnTo>
                  <a:lnTo>
                    <a:pt x="242" y="132"/>
                  </a:lnTo>
                  <a:lnTo>
                    <a:pt x="246" y="128"/>
                  </a:lnTo>
                  <a:lnTo>
                    <a:pt x="246" y="122"/>
                  </a:lnTo>
                  <a:lnTo>
                    <a:pt x="138" y="130"/>
                  </a:lnTo>
                  <a:lnTo>
                    <a:pt x="138" y="120"/>
                  </a:lnTo>
                  <a:lnTo>
                    <a:pt x="142" y="104"/>
                  </a:lnTo>
                  <a:lnTo>
                    <a:pt x="146" y="86"/>
                  </a:lnTo>
                  <a:lnTo>
                    <a:pt x="152" y="76"/>
                  </a:lnTo>
                  <a:lnTo>
                    <a:pt x="160" y="64"/>
                  </a:lnTo>
                  <a:lnTo>
                    <a:pt x="166" y="52"/>
                  </a:lnTo>
                  <a:lnTo>
                    <a:pt x="170" y="46"/>
                  </a:lnTo>
                  <a:lnTo>
                    <a:pt x="170" y="42"/>
                  </a:lnTo>
                  <a:lnTo>
                    <a:pt x="168" y="38"/>
                  </a:lnTo>
                  <a:lnTo>
                    <a:pt x="166" y="36"/>
                  </a:lnTo>
                  <a:lnTo>
                    <a:pt x="164" y="34"/>
                  </a:lnTo>
                  <a:lnTo>
                    <a:pt x="162" y="32"/>
                  </a:lnTo>
                  <a:lnTo>
                    <a:pt x="156" y="18"/>
                  </a:lnTo>
                  <a:lnTo>
                    <a:pt x="152" y="0"/>
                  </a:lnTo>
                  <a:lnTo>
                    <a:pt x="0" y="8"/>
                  </a:lnTo>
                  <a:lnTo>
                    <a:pt x="0" y="74"/>
                  </a:lnTo>
                  <a:lnTo>
                    <a:pt x="8" y="90"/>
                  </a:lnTo>
                  <a:lnTo>
                    <a:pt x="18" y="104"/>
                  </a:lnTo>
                  <a:lnTo>
                    <a:pt x="28" y="120"/>
                  </a:lnTo>
                  <a:lnTo>
                    <a:pt x="30" y="128"/>
                  </a:lnTo>
                  <a:lnTo>
                    <a:pt x="30" y="138"/>
                  </a:lnTo>
                  <a:lnTo>
                    <a:pt x="30" y="148"/>
                  </a:lnTo>
                  <a:lnTo>
                    <a:pt x="26" y="156"/>
                  </a:lnTo>
                  <a:lnTo>
                    <a:pt x="24" y="164"/>
                  </a:lnTo>
                  <a:lnTo>
                    <a:pt x="22" y="172"/>
                  </a:lnTo>
                  <a:lnTo>
                    <a:pt x="22" y="190"/>
                  </a:lnTo>
                  <a:lnTo>
                    <a:pt x="22" y="200"/>
                  </a:lnTo>
                  <a:lnTo>
                    <a:pt x="20" y="208"/>
                  </a:lnTo>
                  <a:lnTo>
                    <a:pt x="16" y="214"/>
                  </a:lnTo>
                  <a:lnTo>
                    <a:pt x="14" y="220"/>
                  </a:lnTo>
                  <a:lnTo>
                    <a:pt x="10" y="220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22646BBC-1B20-7A7E-81B7-EC28780A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633" y="3465597"/>
              <a:ext cx="518715" cy="792067"/>
            </a:xfrm>
            <a:custGeom>
              <a:avLst/>
              <a:gdLst>
                <a:gd name="T0" fmla="*/ 330 w 330"/>
                <a:gd name="T1" fmla="*/ 58 h 514"/>
                <a:gd name="T2" fmla="*/ 286 w 330"/>
                <a:gd name="T3" fmla="*/ 52 h 514"/>
                <a:gd name="T4" fmla="*/ 238 w 330"/>
                <a:gd name="T5" fmla="*/ 42 h 514"/>
                <a:gd name="T6" fmla="*/ 146 w 330"/>
                <a:gd name="T7" fmla="*/ 24 h 514"/>
                <a:gd name="T8" fmla="*/ 46 w 330"/>
                <a:gd name="T9" fmla="*/ 0 h 514"/>
                <a:gd name="T10" fmla="*/ 0 w 330"/>
                <a:gd name="T11" fmla="*/ 196 h 514"/>
                <a:gd name="T12" fmla="*/ 234 w 330"/>
                <a:gd name="T13" fmla="*/ 514 h 514"/>
                <a:gd name="T14" fmla="*/ 234 w 330"/>
                <a:gd name="T15" fmla="*/ 506 h 514"/>
                <a:gd name="T16" fmla="*/ 234 w 330"/>
                <a:gd name="T17" fmla="*/ 502 h 514"/>
                <a:gd name="T18" fmla="*/ 236 w 330"/>
                <a:gd name="T19" fmla="*/ 496 h 514"/>
                <a:gd name="T20" fmla="*/ 236 w 330"/>
                <a:gd name="T21" fmla="*/ 490 h 514"/>
                <a:gd name="T22" fmla="*/ 238 w 330"/>
                <a:gd name="T23" fmla="*/ 458 h 514"/>
                <a:gd name="T24" fmla="*/ 236 w 330"/>
                <a:gd name="T25" fmla="*/ 434 h 514"/>
                <a:gd name="T26" fmla="*/ 252 w 330"/>
                <a:gd name="T27" fmla="*/ 434 h 514"/>
                <a:gd name="T28" fmla="*/ 252 w 330"/>
                <a:gd name="T29" fmla="*/ 438 h 514"/>
                <a:gd name="T30" fmla="*/ 256 w 330"/>
                <a:gd name="T31" fmla="*/ 440 h 514"/>
                <a:gd name="T32" fmla="*/ 260 w 330"/>
                <a:gd name="T33" fmla="*/ 442 h 514"/>
                <a:gd name="T34" fmla="*/ 262 w 330"/>
                <a:gd name="T35" fmla="*/ 444 h 514"/>
                <a:gd name="T36" fmla="*/ 268 w 330"/>
                <a:gd name="T37" fmla="*/ 444 h 514"/>
                <a:gd name="T38" fmla="*/ 270 w 330"/>
                <a:gd name="T39" fmla="*/ 438 h 514"/>
                <a:gd name="T40" fmla="*/ 276 w 330"/>
                <a:gd name="T41" fmla="*/ 434 h 514"/>
                <a:gd name="T42" fmla="*/ 282 w 330"/>
                <a:gd name="T43" fmla="*/ 382 h 514"/>
                <a:gd name="T44" fmla="*/ 330 w 330"/>
                <a:gd name="T45" fmla="*/ 5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0" h="514">
                  <a:moveTo>
                    <a:pt x="330" y="58"/>
                  </a:moveTo>
                  <a:lnTo>
                    <a:pt x="286" y="52"/>
                  </a:lnTo>
                  <a:lnTo>
                    <a:pt x="238" y="42"/>
                  </a:lnTo>
                  <a:lnTo>
                    <a:pt x="146" y="24"/>
                  </a:lnTo>
                  <a:lnTo>
                    <a:pt x="46" y="0"/>
                  </a:lnTo>
                  <a:lnTo>
                    <a:pt x="0" y="196"/>
                  </a:lnTo>
                  <a:lnTo>
                    <a:pt x="234" y="514"/>
                  </a:lnTo>
                  <a:lnTo>
                    <a:pt x="234" y="506"/>
                  </a:lnTo>
                  <a:lnTo>
                    <a:pt x="234" y="502"/>
                  </a:lnTo>
                  <a:lnTo>
                    <a:pt x="236" y="496"/>
                  </a:lnTo>
                  <a:lnTo>
                    <a:pt x="236" y="490"/>
                  </a:lnTo>
                  <a:lnTo>
                    <a:pt x="238" y="458"/>
                  </a:lnTo>
                  <a:lnTo>
                    <a:pt x="236" y="434"/>
                  </a:lnTo>
                  <a:lnTo>
                    <a:pt x="252" y="434"/>
                  </a:lnTo>
                  <a:lnTo>
                    <a:pt x="252" y="438"/>
                  </a:lnTo>
                  <a:lnTo>
                    <a:pt x="256" y="440"/>
                  </a:lnTo>
                  <a:lnTo>
                    <a:pt x="260" y="442"/>
                  </a:lnTo>
                  <a:lnTo>
                    <a:pt x="262" y="444"/>
                  </a:lnTo>
                  <a:lnTo>
                    <a:pt x="268" y="444"/>
                  </a:lnTo>
                  <a:lnTo>
                    <a:pt x="270" y="438"/>
                  </a:lnTo>
                  <a:lnTo>
                    <a:pt x="276" y="434"/>
                  </a:lnTo>
                  <a:lnTo>
                    <a:pt x="282" y="382"/>
                  </a:lnTo>
                  <a:lnTo>
                    <a:pt x="330" y="58"/>
                  </a:lnTo>
                  <a:close/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071515D9-B372-D81C-7992-BB2583801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0592" y="3813858"/>
              <a:ext cx="600451" cy="320524"/>
            </a:xfrm>
            <a:custGeom>
              <a:avLst/>
              <a:gdLst>
                <a:gd name="T0" fmla="*/ 10 w 382"/>
                <a:gd name="T1" fmla="*/ 202 h 208"/>
                <a:gd name="T2" fmla="*/ 18 w 382"/>
                <a:gd name="T3" fmla="*/ 194 h 208"/>
                <a:gd name="T4" fmla="*/ 14 w 382"/>
                <a:gd name="T5" fmla="*/ 170 h 208"/>
                <a:gd name="T6" fmla="*/ 24 w 382"/>
                <a:gd name="T7" fmla="*/ 158 h 208"/>
                <a:gd name="T8" fmla="*/ 40 w 382"/>
                <a:gd name="T9" fmla="*/ 166 h 208"/>
                <a:gd name="T10" fmla="*/ 50 w 382"/>
                <a:gd name="T11" fmla="*/ 162 h 208"/>
                <a:gd name="T12" fmla="*/ 46 w 382"/>
                <a:gd name="T13" fmla="*/ 154 h 208"/>
                <a:gd name="T14" fmla="*/ 48 w 382"/>
                <a:gd name="T15" fmla="*/ 144 h 208"/>
                <a:gd name="T16" fmla="*/ 64 w 382"/>
                <a:gd name="T17" fmla="*/ 136 h 208"/>
                <a:gd name="T18" fmla="*/ 62 w 382"/>
                <a:gd name="T19" fmla="*/ 122 h 208"/>
                <a:gd name="T20" fmla="*/ 86 w 382"/>
                <a:gd name="T21" fmla="*/ 104 h 208"/>
                <a:gd name="T22" fmla="*/ 102 w 382"/>
                <a:gd name="T23" fmla="*/ 104 h 208"/>
                <a:gd name="T24" fmla="*/ 116 w 382"/>
                <a:gd name="T25" fmla="*/ 106 h 208"/>
                <a:gd name="T26" fmla="*/ 128 w 382"/>
                <a:gd name="T27" fmla="*/ 96 h 208"/>
                <a:gd name="T28" fmla="*/ 132 w 382"/>
                <a:gd name="T29" fmla="*/ 100 h 208"/>
                <a:gd name="T30" fmla="*/ 140 w 382"/>
                <a:gd name="T31" fmla="*/ 98 h 208"/>
                <a:gd name="T32" fmla="*/ 150 w 382"/>
                <a:gd name="T33" fmla="*/ 80 h 208"/>
                <a:gd name="T34" fmla="*/ 168 w 382"/>
                <a:gd name="T35" fmla="*/ 88 h 208"/>
                <a:gd name="T36" fmla="*/ 174 w 382"/>
                <a:gd name="T37" fmla="*/ 80 h 208"/>
                <a:gd name="T38" fmla="*/ 176 w 382"/>
                <a:gd name="T39" fmla="*/ 66 h 208"/>
                <a:gd name="T40" fmla="*/ 184 w 382"/>
                <a:gd name="T41" fmla="*/ 64 h 208"/>
                <a:gd name="T42" fmla="*/ 190 w 382"/>
                <a:gd name="T43" fmla="*/ 50 h 208"/>
                <a:gd name="T44" fmla="*/ 192 w 382"/>
                <a:gd name="T45" fmla="*/ 38 h 208"/>
                <a:gd name="T46" fmla="*/ 200 w 382"/>
                <a:gd name="T47" fmla="*/ 30 h 208"/>
                <a:gd name="T48" fmla="*/ 220 w 382"/>
                <a:gd name="T49" fmla="*/ 24 h 208"/>
                <a:gd name="T50" fmla="*/ 218 w 382"/>
                <a:gd name="T51" fmla="*/ 14 h 208"/>
                <a:gd name="T52" fmla="*/ 218 w 382"/>
                <a:gd name="T53" fmla="*/ 4 h 208"/>
                <a:gd name="T54" fmla="*/ 228 w 382"/>
                <a:gd name="T55" fmla="*/ 4 h 208"/>
                <a:gd name="T56" fmla="*/ 234 w 382"/>
                <a:gd name="T57" fmla="*/ 0 h 208"/>
                <a:gd name="T58" fmla="*/ 242 w 382"/>
                <a:gd name="T59" fmla="*/ 4 h 208"/>
                <a:gd name="T60" fmla="*/ 252 w 382"/>
                <a:gd name="T61" fmla="*/ 18 h 208"/>
                <a:gd name="T62" fmla="*/ 272 w 382"/>
                <a:gd name="T63" fmla="*/ 22 h 208"/>
                <a:gd name="T64" fmla="*/ 306 w 382"/>
                <a:gd name="T65" fmla="*/ 22 h 208"/>
                <a:gd name="T66" fmla="*/ 318 w 382"/>
                <a:gd name="T67" fmla="*/ 10 h 208"/>
                <a:gd name="T68" fmla="*/ 334 w 382"/>
                <a:gd name="T69" fmla="*/ 22 h 208"/>
                <a:gd name="T70" fmla="*/ 344 w 382"/>
                <a:gd name="T71" fmla="*/ 34 h 208"/>
                <a:gd name="T72" fmla="*/ 344 w 382"/>
                <a:gd name="T73" fmla="*/ 48 h 208"/>
                <a:gd name="T74" fmla="*/ 370 w 382"/>
                <a:gd name="T75" fmla="*/ 76 h 208"/>
                <a:gd name="T76" fmla="*/ 382 w 382"/>
                <a:gd name="T77" fmla="*/ 84 h 208"/>
                <a:gd name="T78" fmla="*/ 372 w 382"/>
                <a:gd name="T79" fmla="*/ 92 h 208"/>
                <a:gd name="T80" fmla="*/ 346 w 382"/>
                <a:gd name="T81" fmla="*/ 124 h 208"/>
                <a:gd name="T82" fmla="*/ 328 w 382"/>
                <a:gd name="T83" fmla="*/ 144 h 208"/>
                <a:gd name="T84" fmla="*/ 104 w 382"/>
                <a:gd name="T85" fmla="*/ 186 h 208"/>
                <a:gd name="T86" fmla="*/ 78 w 382"/>
                <a:gd name="T87" fmla="*/ 194 h 208"/>
                <a:gd name="T88" fmla="*/ 2 w 382"/>
                <a:gd name="T8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2" h="208">
                  <a:moveTo>
                    <a:pt x="2" y="208"/>
                  </a:moveTo>
                  <a:lnTo>
                    <a:pt x="6" y="204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16" y="198"/>
                  </a:lnTo>
                  <a:lnTo>
                    <a:pt x="18" y="194"/>
                  </a:lnTo>
                  <a:lnTo>
                    <a:pt x="18" y="188"/>
                  </a:lnTo>
                  <a:lnTo>
                    <a:pt x="16" y="176"/>
                  </a:lnTo>
                  <a:lnTo>
                    <a:pt x="14" y="170"/>
                  </a:lnTo>
                  <a:lnTo>
                    <a:pt x="18" y="164"/>
                  </a:lnTo>
                  <a:lnTo>
                    <a:pt x="22" y="160"/>
                  </a:lnTo>
                  <a:lnTo>
                    <a:pt x="24" y="158"/>
                  </a:lnTo>
                  <a:lnTo>
                    <a:pt x="30" y="160"/>
                  </a:lnTo>
                  <a:lnTo>
                    <a:pt x="36" y="162"/>
                  </a:lnTo>
                  <a:lnTo>
                    <a:pt x="40" y="166"/>
                  </a:lnTo>
                  <a:lnTo>
                    <a:pt x="46" y="168"/>
                  </a:lnTo>
                  <a:lnTo>
                    <a:pt x="50" y="166"/>
                  </a:lnTo>
                  <a:lnTo>
                    <a:pt x="50" y="162"/>
                  </a:lnTo>
                  <a:lnTo>
                    <a:pt x="50" y="158"/>
                  </a:lnTo>
                  <a:lnTo>
                    <a:pt x="48" y="156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6" y="146"/>
                  </a:lnTo>
                  <a:lnTo>
                    <a:pt x="48" y="144"/>
                  </a:lnTo>
                  <a:lnTo>
                    <a:pt x="56" y="140"/>
                  </a:lnTo>
                  <a:lnTo>
                    <a:pt x="62" y="138"/>
                  </a:lnTo>
                  <a:lnTo>
                    <a:pt x="64" y="136"/>
                  </a:lnTo>
                  <a:lnTo>
                    <a:pt x="66" y="132"/>
                  </a:lnTo>
                  <a:lnTo>
                    <a:pt x="60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74" y="110"/>
                  </a:lnTo>
                  <a:lnTo>
                    <a:pt x="86" y="104"/>
                  </a:lnTo>
                  <a:lnTo>
                    <a:pt x="94" y="100"/>
                  </a:lnTo>
                  <a:lnTo>
                    <a:pt x="98" y="102"/>
                  </a:lnTo>
                  <a:lnTo>
                    <a:pt x="102" y="104"/>
                  </a:lnTo>
                  <a:lnTo>
                    <a:pt x="106" y="106"/>
                  </a:lnTo>
                  <a:lnTo>
                    <a:pt x="110" y="108"/>
                  </a:lnTo>
                  <a:lnTo>
                    <a:pt x="116" y="106"/>
                  </a:lnTo>
                  <a:lnTo>
                    <a:pt x="120" y="102"/>
                  </a:lnTo>
                  <a:lnTo>
                    <a:pt x="122" y="98"/>
                  </a:lnTo>
                  <a:lnTo>
                    <a:pt x="128" y="96"/>
                  </a:lnTo>
                  <a:lnTo>
                    <a:pt x="130" y="96"/>
                  </a:lnTo>
                  <a:lnTo>
                    <a:pt x="132" y="98"/>
                  </a:lnTo>
                  <a:lnTo>
                    <a:pt x="132" y="100"/>
                  </a:lnTo>
                  <a:lnTo>
                    <a:pt x="134" y="100"/>
                  </a:lnTo>
                  <a:lnTo>
                    <a:pt x="138" y="100"/>
                  </a:lnTo>
                  <a:lnTo>
                    <a:pt x="140" y="98"/>
                  </a:lnTo>
                  <a:lnTo>
                    <a:pt x="144" y="92"/>
                  </a:lnTo>
                  <a:lnTo>
                    <a:pt x="146" y="84"/>
                  </a:lnTo>
                  <a:lnTo>
                    <a:pt x="150" y="80"/>
                  </a:lnTo>
                  <a:lnTo>
                    <a:pt x="152" y="84"/>
                  </a:lnTo>
                  <a:lnTo>
                    <a:pt x="158" y="86"/>
                  </a:lnTo>
                  <a:lnTo>
                    <a:pt x="168" y="88"/>
                  </a:lnTo>
                  <a:lnTo>
                    <a:pt x="170" y="88"/>
                  </a:lnTo>
                  <a:lnTo>
                    <a:pt x="172" y="86"/>
                  </a:lnTo>
                  <a:lnTo>
                    <a:pt x="174" y="80"/>
                  </a:lnTo>
                  <a:lnTo>
                    <a:pt x="172" y="74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8" y="66"/>
                  </a:lnTo>
                  <a:lnTo>
                    <a:pt x="182" y="66"/>
                  </a:lnTo>
                  <a:lnTo>
                    <a:pt x="184" y="64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90" y="50"/>
                  </a:lnTo>
                  <a:lnTo>
                    <a:pt x="192" y="46"/>
                  </a:lnTo>
                  <a:lnTo>
                    <a:pt x="192" y="42"/>
                  </a:lnTo>
                  <a:lnTo>
                    <a:pt x="192" y="38"/>
                  </a:lnTo>
                  <a:lnTo>
                    <a:pt x="194" y="32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8" y="28"/>
                  </a:lnTo>
                  <a:lnTo>
                    <a:pt x="216" y="26"/>
                  </a:lnTo>
                  <a:lnTo>
                    <a:pt x="220" y="24"/>
                  </a:lnTo>
                  <a:lnTo>
                    <a:pt x="220" y="20"/>
                  </a:lnTo>
                  <a:lnTo>
                    <a:pt x="220" y="16"/>
                  </a:lnTo>
                  <a:lnTo>
                    <a:pt x="218" y="14"/>
                  </a:lnTo>
                  <a:lnTo>
                    <a:pt x="218" y="12"/>
                  </a:lnTo>
                  <a:lnTo>
                    <a:pt x="216" y="8"/>
                  </a:lnTo>
                  <a:lnTo>
                    <a:pt x="218" y="4"/>
                  </a:lnTo>
                  <a:lnTo>
                    <a:pt x="220" y="2"/>
                  </a:lnTo>
                  <a:lnTo>
                    <a:pt x="224" y="4"/>
                  </a:lnTo>
                  <a:lnTo>
                    <a:pt x="228" y="4"/>
                  </a:lnTo>
                  <a:lnTo>
                    <a:pt x="230" y="4"/>
                  </a:lnTo>
                  <a:lnTo>
                    <a:pt x="232" y="2"/>
                  </a:lnTo>
                  <a:lnTo>
                    <a:pt x="234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2" y="4"/>
                  </a:lnTo>
                  <a:lnTo>
                    <a:pt x="246" y="10"/>
                  </a:lnTo>
                  <a:lnTo>
                    <a:pt x="250" y="16"/>
                  </a:lnTo>
                  <a:lnTo>
                    <a:pt x="252" y="18"/>
                  </a:lnTo>
                  <a:lnTo>
                    <a:pt x="256" y="20"/>
                  </a:lnTo>
                  <a:lnTo>
                    <a:pt x="266" y="20"/>
                  </a:lnTo>
                  <a:lnTo>
                    <a:pt x="272" y="22"/>
                  </a:lnTo>
                  <a:lnTo>
                    <a:pt x="278" y="24"/>
                  </a:lnTo>
                  <a:lnTo>
                    <a:pt x="300" y="24"/>
                  </a:lnTo>
                  <a:lnTo>
                    <a:pt x="306" y="22"/>
                  </a:lnTo>
                  <a:lnTo>
                    <a:pt x="310" y="18"/>
                  </a:lnTo>
                  <a:lnTo>
                    <a:pt x="314" y="12"/>
                  </a:lnTo>
                  <a:lnTo>
                    <a:pt x="318" y="10"/>
                  </a:lnTo>
                  <a:lnTo>
                    <a:pt x="322" y="14"/>
                  </a:lnTo>
                  <a:lnTo>
                    <a:pt x="324" y="18"/>
                  </a:lnTo>
                  <a:lnTo>
                    <a:pt x="334" y="22"/>
                  </a:lnTo>
                  <a:lnTo>
                    <a:pt x="340" y="28"/>
                  </a:lnTo>
                  <a:lnTo>
                    <a:pt x="342" y="30"/>
                  </a:lnTo>
                  <a:lnTo>
                    <a:pt x="344" y="34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44" y="48"/>
                  </a:lnTo>
                  <a:lnTo>
                    <a:pt x="352" y="60"/>
                  </a:lnTo>
                  <a:lnTo>
                    <a:pt x="366" y="74"/>
                  </a:lnTo>
                  <a:lnTo>
                    <a:pt x="370" y="76"/>
                  </a:lnTo>
                  <a:lnTo>
                    <a:pt x="376" y="78"/>
                  </a:lnTo>
                  <a:lnTo>
                    <a:pt x="380" y="80"/>
                  </a:lnTo>
                  <a:lnTo>
                    <a:pt x="382" y="84"/>
                  </a:lnTo>
                  <a:lnTo>
                    <a:pt x="380" y="88"/>
                  </a:lnTo>
                  <a:lnTo>
                    <a:pt x="378" y="90"/>
                  </a:lnTo>
                  <a:lnTo>
                    <a:pt x="372" y="92"/>
                  </a:lnTo>
                  <a:lnTo>
                    <a:pt x="356" y="108"/>
                  </a:lnTo>
                  <a:lnTo>
                    <a:pt x="350" y="116"/>
                  </a:lnTo>
                  <a:lnTo>
                    <a:pt x="346" y="124"/>
                  </a:lnTo>
                  <a:lnTo>
                    <a:pt x="344" y="128"/>
                  </a:lnTo>
                  <a:lnTo>
                    <a:pt x="340" y="132"/>
                  </a:lnTo>
                  <a:lnTo>
                    <a:pt x="328" y="144"/>
                  </a:lnTo>
                  <a:lnTo>
                    <a:pt x="314" y="154"/>
                  </a:lnTo>
                  <a:lnTo>
                    <a:pt x="306" y="158"/>
                  </a:lnTo>
                  <a:lnTo>
                    <a:pt x="104" y="186"/>
                  </a:lnTo>
                  <a:lnTo>
                    <a:pt x="88" y="188"/>
                  </a:lnTo>
                  <a:lnTo>
                    <a:pt x="74" y="188"/>
                  </a:lnTo>
                  <a:lnTo>
                    <a:pt x="78" y="194"/>
                  </a:lnTo>
                  <a:lnTo>
                    <a:pt x="80" y="200"/>
                  </a:lnTo>
                  <a:lnTo>
                    <a:pt x="0" y="208"/>
                  </a:lnTo>
                  <a:lnTo>
                    <a:pt x="2" y="208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2570F174-FBF3-0EED-D27F-3EB9F594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02" y="3742974"/>
              <a:ext cx="559583" cy="449967"/>
            </a:xfrm>
            <a:custGeom>
              <a:avLst/>
              <a:gdLst>
                <a:gd name="T0" fmla="*/ 356 w 356"/>
                <a:gd name="T1" fmla="*/ 234 h 292"/>
                <a:gd name="T2" fmla="*/ 354 w 356"/>
                <a:gd name="T3" fmla="*/ 244 h 292"/>
                <a:gd name="T4" fmla="*/ 348 w 356"/>
                <a:gd name="T5" fmla="*/ 248 h 292"/>
                <a:gd name="T6" fmla="*/ 340 w 356"/>
                <a:gd name="T7" fmla="*/ 254 h 292"/>
                <a:gd name="T8" fmla="*/ 336 w 356"/>
                <a:gd name="T9" fmla="*/ 270 h 292"/>
                <a:gd name="T10" fmla="*/ 324 w 356"/>
                <a:gd name="T11" fmla="*/ 292 h 292"/>
                <a:gd name="T12" fmla="*/ 298 w 356"/>
                <a:gd name="T13" fmla="*/ 292 h 292"/>
                <a:gd name="T14" fmla="*/ 306 w 356"/>
                <a:gd name="T15" fmla="*/ 280 h 292"/>
                <a:gd name="T16" fmla="*/ 312 w 356"/>
                <a:gd name="T17" fmla="*/ 270 h 292"/>
                <a:gd name="T18" fmla="*/ 308 w 356"/>
                <a:gd name="T19" fmla="*/ 264 h 292"/>
                <a:gd name="T20" fmla="*/ 74 w 356"/>
                <a:gd name="T21" fmla="*/ 278 h 292"/>
                <a:gd name="T22" fmla="*/ 60 w 356"/>
                <a:gd name="T23" fmla="*/ 110 h 292"/>
                <a:gd name="T24" fmla="*/ 48 w 356"/>
                <a:gd name="T25" fmla="*/ 98 h 292"/>
                <a:gd name="T26" fmla="*/ 36 w 356"/>
                <a:gd name="T27" fmla="*/ 86 h 292"/>
                <a:gd name="T28" fmla="*/ 36 w 356"/>
                <a:gd name="T29" fmla="*/ 78 h 292"/>
                <a:gd name="T30" fmla="*/ 44 w 356"/>
                <a:gd name="T31" fmla="*/ 70 h 292"/>
                <a:gd name="T32" fmla="*/ 44 w 356"/>
                <a:gd name="T33" fmla="*/ 62 h 292"/>
                <a:gd name="T34" fmla="*/ 38 w 356"/>
                <a:gd name="T35" fmla="*/ 62 h 292"/>
                <a:gd name="T36" fmla="*/ 32 w 356"/>
                <a:gd name="T37" fmla="*/ 64 h 292"/>
                <a:gd name="T38" fmla="*/ 28 w 356"/>
                <a:gd name="T39" fmla="*/ 58 h 292"/>
                <a:gd name="T40" fmla="*/ 12 w 356"/>
                <a:gd name="T41" fmla="*/ 38 h 292"/>
                <a:gd name="T42" fmla="*/ 0 w 356"/>
                <a:gd name="T43" fmla="*/ 14 h 292"/>
                <a:gd name="T44" fmla="*/ 196 w 356"/>
                <a:gd name="T45" fmla="*/ 0 h 292"/>
                <a:gd name="T46" fmla="*/ 204 w 356"/>
                <a:gd name="T47" fmla="*/ 8 h 292"/>
                <a:gd name="T48" fmla="*/ 212 w 356"/>
                <a:gd name="T49" fmla="*/ 14 h 292"/>
                <a:gd name="T50" fmla="*/ 212 w 356"/>
                <a:gd name="T51" fmla="*/ 20 h 292"/>
                <a:gd name="T52" fmla="*/ 214 w 356"/>
                <a:gd name="T53" fmla="*/ 34 h 292"/>
                <a:gd name="T54" fmla="*/ 224 w 356"/>
                <a:gd name="T55" fmla="*/ 58 h 292"/>
                <a:gd name="T56" fmla="*/ 244 w 356"/>
                <a:gd name="T57" fmla="*/ 72 h 292"/>
                <a:gd name="T58" fmla="*/ 252 w 356"/>
                <a:gd name="T59" fmla="*/ 78 h 292"/>
                <a:gd name="T60" fmla="*/ 258 w 356"/>
                <a:gd name="T61" fmla="*/ 92 h 292"/>
                <a:gd name="T62" fmla="*/ 264 w 356"/>
                <a:gd name="T63" fmla="*/ 108 h 292"/>
                <a:gd name="T64" fmla="*/ 276 w 356"/>
                <a:gd name="T65" fmla="*/ 102 h 292"/>
                <a:gd name="T66" fmla="*/ 288 w 356"/>
                <a:gd name="T67" fmla="*/ 108 h 292"/>
                <a:gd name="T68" fmla="*/ 288 w 356"/>
                <a:gd name="T69" fmla="*/ 120 h 292"/>
                <a:gd name="T70" fmla="*/ 282 w 356"/>
                <a:gd name="T71" fmla="*/ 136 h 292"/>
                <a:gd name="T72" fmla="*/ 282 w 356"/>
                <a:gd name="T73" fmla="*/ 150 h 292"/>
                <a:gd name="T74" fmla="*/ 294 w 356"/>
                <a:gd name="T75" fmla="*/ 158 h 292"/>
                <a:gd name="T76" fmla="*/ 306 w 356"/>
                <a:gd name="T77" fmla="*/ 164 h 292"/>
                <a:gd name="T78" fmla="*/ 314 w 356"/>
                <a:gd name="T79" fmla="*/ 168 h 292"/>
                <a:gd name="T80" fmla="*/ 334 w 356"/>
                <a:gd name="T81" fmla="*/ 188 h 292"/>
                <a:gd name="T82" fmla="*/ 336 w 356"/>
                <a:gd name="T83" fmla="*/ 204 h 292"/>
                <a:gd name="T84" fmla="*/ 340 w 356"/>
                <a:gd name="T85" fmla="*/ 214 h 292"/>
                <a:gd name="T86" fmla="*/ 352 w 356"/>
                <a:gd name="T87" fmla="*/ 22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292">
                  <a:moveTo>
                    <a:pt x="354" y="222"/>
                  </a:moveTo>
                  <a:lnTo>
                    <a:pt x="356" y="234"/>
                  </a:lnTo>
                  <a:lnTo>
                    <a:pt x="356" y="240"/>
                  </a:lnTo>
                  <a:lnTo>
                    <a:pt x="354" y="244"/>
                  </a:lnTo>
                  <a:lnTo>
                    <a:pt x="352" y="248"/>
                  </a:lnTo>
                  <a:lnTo>
                    <a:pt x="348" y="248"/>
                  </a:lnTo>
                  <a:lnTo>
                    <a:pt x="344" y="250"/>
                  </a:lnTo>
                  <a:lnTo>
                    <a:pt x="340" y="254"/>
                  </a:lnTo>
                  <a:lnTo>
                    <a:pt x="338" y="262"/>
                  </a:lnTo>
                  <a:lnTo>
                    <a:pt x="336" y="270"/>
                  </a:lnTo>
                  <a:lnTo>
                    <a:pt x="334" y="290"/>
                  </a:lnTo>
                  <a:lnTo>
                    <a:pt x="324" y="292"/>
                  </a:lnTo>
                  <a:lnTo>
                    <a:pt x="314" y="292"/>
                  </a:lnTo>
                  <a:lnTo>
                    <a:pt x="298" y="292"/>
                  </a:lnTo>
                  <a:lnTo>
                    <a:pt x="300" y="286"/>
                  </a:lnTo>
                  <a:lnTo>
                    <a:pt x="306" y="280"/>
                  </a:lnTo>
                  <a:lnTo>
                    <a:pt x="310" y="276"/>
                  </a:lnTo>
                  <a:lnTo>
                    <a:pt x="312" y="270"/>
                  </a:lnTo>
                  <a:lnTo>
                    <a:pt x="312" y="266"/>
                  </a:lnTo>
                  <a:lnTo>
                    <a:pt x="308" y="264"/>
                  </a:lnTo>
                  <a:lnTo>
                    <a:pt x="304" y="260"/>
                  </a:lnTo>
                  <a:lnTo>
                    <a:pt x="74" y="278"/>
                  </a:lnTo>
                  <a:lnTo>
                    <a:pt x="62" y="114"/>
                  </a:lnTo>
                  <a:lnTo>
                    <a:pt x="60" y="110"/>
                  </a:lnTo>
                  <a:lnTo>
                    <a:pt x="58" y="104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36" y="78"/>
                  </a:lnTo>
                  <a:lnTo>
                    <a:pt x="40" y="74"/>
                  </a:lnTo>
                  <a:lnTo>
                    <a:pt x="44" y="70"/>
                  </a:lnTo>
                  <a:lnTo>
                    <a:pt x="46" y="66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62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0" y="48"/>
                  </a:lnTo>
                  <a:lnTo>
                    <a:pt x="12" y="38"/>
                  </a:lnTo>
                  <a:lnTo>
                    <a:pt x="6" y="28"/>
                  </a:lnTo>
                  <a:lnTo>
                    <a:pt x="0" y="14"/>
                  </a:lnTo>
                  <a:lnTo>
                    <a:pt x="98" y="14"/>
                  </a:lnTo>
                  <a:lnTo>
                    <a:pt x="196" y="0"/>
                  </a:lnTo>
                  <a:lnTo>
                    <a:pt x="202" y="4"/>
                  </a:lnTo>
                  <a:lnTo>
                    <a:pt x="204" y="8"/>
                  </a:lnTo>
                  <a:lnTo>
                    <a:pt x="208" y="12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14" y="34"/>
                  </a:lnTo>
                  <a:lnTo>
                    <a:pt x="218" y="46"/>
                  </a:lnTo>
                  <a:lnTo>
                    <a:pt x="224" y="58"/>
                  </a:lnTo>
                  <a:lnTo>
                    <a:pt x="232" y="66"/>
                  </a:lnTo>
                  <a:lnTo>
                    <a:pt x="244" y="72"/>
                  </a:lnTo>
                  <a:lnTo>
                    <a:pt x="248" y="76"/>
                  </a:lnTo>
                  <a:lnTo>
                    <a:pt x="252" y="78"/>
                  </a:lnTo>
                  <a:lnTo>
                    <a:pt x="256" y="86"/>
                  </a:lnTo>
                  <a:lnTo>
                    <a:pt x="258" y="92"/>
                  </a:lnTo>
                  <a:lnTo>
                    <a:pt x="260" y="100"/>
                  </a:lnTo>
                  <a:lnTo>
                    <a:pt x="264" y="108"/>
                  </a:lnTo>
                  <a:lnTo>
                    <a:pt x="270" y="104"/>
                  </a:lnTo>
                  <a:lnTo>
                    <a:pt x="276" y="102"/>
                  </a:lnTo>
                  <a:lnTo>
                    <a:pt x="284" y="104"/>
                  </a:lnTo>
                  <a:lnTo>
                    <a:pt x="288" y="108"/>
                  </a:lnTo>
                  <a:lnTo>
                    <a:pt x="290" y="110"/>
                  </a:lnTo>
                  <a:lnTo>
                    <a:pt x="288" y="120"/>
                  </a:lnTo>
                  <a:lnTo>
                    <a:pt x="286" y="128"/>
                  </a:lnTo>
                  <a:lnTo>
                    <a:pt x="282" y="136"/>
                  </a:lnTo>
                  <a:lnTo>
                    <a:pt x="280" y="144"/>
                  </a:lnTo>
                  <a:lnTo>
                    <a:pt x="282" y="150"/>
                  </a:lnTo>
                  <a:lnTo>
                    <a:pt x="284" y="152"/>
                  </a:lnTo>
                  <a:lnTo>
                    <a:pt x="294" y="158"/>
                  </a:lnTo>
                  <a:lnTo>
                    <a:pt x="302" y="162"/>
                  </a:lnTo>
                  <a:lnTo>
                    <a:pt x="306" y="164"/>
                  </a:lnTo>
                  <a:lnTo>
                    <a:pt x="306" y="166"/>
                  </a:lnTo>
                  <a:lnTo>
                    <a:pt x="314" y="168"/>
                  </a:lnTo>
                  <a:lnTo>
                    <a:pt x="328" y="180"/>
                  </a:lnTo>
                  <a:lnTo>
                    <a:pt x="334" y="188"/>
                  </a:lnTo>
                  <a:lnTo>
                    <a:pt x="336" y="196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40" y="214"/>
                  </a:lnTo>
                  <a:lnTo>
                    <a:pt x="346" y="218"/>
                  </a:lnTo>
                  <a:lnTo>
                    <a:pt x="352" y="220"/>
                  </a:lnTo>
                  <a:lnTo>
                    <a:pt x="354" y="22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60E4F494-62F2-BC65-641E-F4740A07D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708" y="3453268"/>
              <a:ext cx="496709" cy="311277"/>
            </a:xfrm>
            <a:custGeom>
              <a:avLst/>
              <a:gdLst>
                <a:gd name="T0" fmla="*/ 148 w 316"/>
                <a:gd name="T1" fmla="*/ 202 h 202"/>
                <a:gd name="T2" fmla="*/ 252 w 316"/>
                <a:gd name="T3" fmla="*/ 192 h 202"/>
                <a:gd name="T4" fmla="*/ 258 w 316"/>
                <a:gd name="T5" fmla="*/ 200 h 202"/>
                <a:gd name="T6" fmla="*/ 264 w 316"/>
                <a:gd name="T7" fmla="*/ 202 h 202"/>
                <a:gd name="T8" fmla="*/ 266 w 316"/>
                <a:gd name="T9" fmla="*/ 188 h 202"/>
                <a:gd name="T10" fmla="*/ 274 w 316"/>
                <a:gd name="T11" fmla="*/ 184 h 202"/>
                <a:gd name="T12" fmla="*/ 278 w 316"/>
                <a:gd name="T13" fmla="*/ 182 h 202"/>
                <a:gd name="T14" fmla="*/ 278 w 316"/>
                <a:gd name="T15" fmla="*/ 176 h 202"/>
                <a:gd name="T16" fmla="*/ 278 w 316"/>
                <a:gd name="T17" fmla="*/ 170 h 202"/>
                <a:gd name="T18" fmla="*/ 284 w 316"/>
                <a:gd name="T19" fmla="*/ 162 h 202"/>
                <a:gd name="T20" fmla="*/ 284 w 316"/>
                <a:gd name="T21" fmla="*/ 154 h 202"/>
                <a:gd name="T22" fmla="*/ 276 w 316"/>
                <a:gd name="T23" fmla="*/ 146 h 202"/>
                <a:gd name="T24" fmla="*/ 276 w 316"/>
                <a:gd name="T25" fmla="*/ 136 h 202"/>
                <a:gd name="T26" fmla="*/ 292 w 316"/>
                <a:gd name="T27" fmla="*/ 130 h 202"/>
                <a:gd name="T28" fmla="*/ 306 w 316"/>
                <a:gd name="T29" fmla="*/ 116 h 202"/>
                <a:gd name="T30" fmla="*/ 314 w 316"/>
                <a:gd name="T31" fmla="*/ 102 h 202"/>
                <a:gd name="T32" fmla="*/ 314 w 316"/>
                <a:gd name="T33" fmla="*/ 90 h 202"/>
                <a:gd name="T34" fmla="*/ 306 w 316"/>
                <a:gd name="T35" fmla="*/ 82 h 202"/>
                <a:gd name="T36" fmla="*/ 294 w 316"/>
                <a:gd name="T37" fmla="*/ 64 h 202"/>
                <a:gd name="T38" fmla="*/ 284 w 316"/>
                <a:gd name="T39" fmla="*/ 54 h 202"/>
                <a:gd name="T40" fmla="*/ 276 w 316"/>
                <a:gd name="T41" fmla="*/ 52 h 202"/>
                <a:gd name="T42" fmla="*/ 268 w 316"/>
                <a:gd name="T43" fmla="*/ 50 h 202"/>
                <a:gd name="T44" fmla="*/ 260 w 316"/>
                <a:gd name="T45" fmla="*/ 36 h 202"/>
                <a:gd name="T46" fmla="*/ 258 w 316"/>
                <a:gd name="T47" fmla="*/ 8 h 202"/>
                <a:gd name="T48" fmla="*/ 250 w 316"/>
                <a:gd name="T49" fmla="*/ 0 h 202"/>
                <a:gd name="T50" fmla="*/ 164 w 316"/>
                <a:gd name="T51" fmla="*/ 10 h 202"/>
                <a:gd name="T52" fmla="*/ 120 w 316"/>
                <a:gd name="T53" fmla="*/ 12 h 202"/>
                <a:gd name="T54" fmla="*/ 94 w 316"/>
                <a:gd name="T55" fmla="*/ 12 h 202"/>
                <a:gd name="T56" fmla="*/ 60 w 316"/>
                <a:gd name="T57" fmla="*/ 14 h 202"/>
                <a:gd name="T58" fmla="*/ 46 w 316"/>
                <a:gd name="T59" fmla="*/ 18 h 202"/>
                <a:gd name="T60" fmla="*/ 4 w 316"/>
                <a:gd name="T61" fmla="*/ 30 h 202"/>
                <a:gd name="T62" fmla="*/ 8 w 316"/>
                <a:gd name="T63" fmla="*/ 44 h 202"/>
                <a:gd name="T64" fmla="*/ 4 w 316"/>
                <a:gd name="T65" fmla="*/ 54 h 202"/>
                <a:gd name="T66" fmla="*/ 0 w 316"/>
                <a:gd name="T67" fmla="*/ 66 h 202"/>
                <a:gd name="T68" fmla="*/ 6 w 316"/>
                <a:gd name="T69" fmla="*/ 80 h 202"/>
                <a:gd name="T70" fmla="*/ 16 w 316"/>
                <a:gd name="T71" fmla="*/ 96 h 202"/>
                <a:gd name="T72" fmla="*/ 40 w 316"/>
                <a:gd name="T73" fmla="*/ 162 h 202"/>
                <a:gd name="T74" fmla="*/ 42 w 316"/>
                <a:gd name="T75" fmla="*/ 186 h 202"/>
                <a:gd name="T76" fmla="*/ 44 w 316"/>
                <a:gd name="T77" fmla="*/ 200 h 202"/>
                <a:gd name="T78" fmla="*/ 50 w 316"/>
                <a:gd name="T7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6" h="202">
                  <a:moveTo>
                    <a:pt x="50" y="202"/>
                  </a:moveTo>
                  <a:lnTo>
                    <a:pt x="148" y="202"/>
                  </a:lnTo>
                  <a:lnTo>
                    <a:pt x="246" y="188"/>
                  </a:lnTo>
                  <a:lnTo>
                    <a:pt x="252" y="192"/>
                  </a:lnTo>
                  <a:lnTo>
                    <a:pt x="254" y="196"/>
                  </a:lnTo>
                  <a:lnTo>
                    <a:pt x="258" y="200"/>
                  </a:lnTo>
                  <a:lnTo>
                    <a:pt x="262" y="202"/>
                  </a:lnTo>
                  <a:lnTo>
                    <a:pt x="264" y="202"/>
                  </a:lnTo>
                  <a:lnTo>
                    <a:pt x="264" y="194"/>
                  </a:lnTo>
                  <a:lnTo>
                    <a:pt x="266" y="188"/>
                  </a:lnTo>
                  <a:lnTo>
                    <a:pt x="268" y="186"/>
                  </a:lnTo>
                  <a:lnTo>
                    <a:pt x="274" y="184"/>
                  </a:lnTo>
                  <a:lnTo>
                    <a:pt x="276" y="184"/>
                  </a:lnTo>
                  <a:lnTo>
                    <a:pt x="278" y="182"/>
                  </a:lnTo>
                  <a:lnTo>
                    <a:pt x="278" y="178"/>
                  </a:lnTo>
                  <a:lnTo>
                    <a:pt x="278" y="176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2" y="164"/>
                  </a:lnTo>
                  <a:lnTo>
                    <a:pt x="284" y="162"/>
                  </a:lnTo>
                  <a:lnTo>
                    <a:pt x="286" y="158"/>
                  </a:lnTo>
                  <a:lnTo>
                    <a:pt x="284" y="154"/>
                  </a:lnTo>
                  <a:lnTo>
                    <a:pt x="280" y="150"/>
                  </a:lnTo>
                  <a:lnTo>
                    <a:pt x="276" y="146"/>
                  </a:lnTo>
                  <a:lnTo>
                    <a:pt x="274" y="140"/>
                  </a:lnTo>
                  <a:lnTo>
                    <a:pt x="276" y="136"/>
                  </a:lnTo>
                  <a:lnTo>
                    <a:pt x="282" y="134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6" y="116"/>
                  </a:lnTo>
                  <a:lnTo>
                    <a:pt x="312" y="106"/>
                  </a:lnTo>
                  <a:lnTo>
                    <a:pt x="314" y="102"/>
                  </a:lnTo>
                  <a:lnTo>
                    <a:pt x="316" y="98"/>
                  </a:lnTo>
                  <a:lnTo>
                    <a:pt x="314" y="90"/>
                  </a:lnTo>
                  <a:lnTo>
                    <a:pt x="310" y="84"/>
                  </a:lnTo>
                  <a:lnTo>
                    <a:pt x="306" y="82"/>
                  </a:lnTo>
                  <a:lnTo>
                    <a:pt x="302" y="78"/>
                  </a:lnTo>
                  <a:lnTo>
                    <a:pt x="294" y="64"/>
                  </a:lnTo>
                  <a:lnTo>
                    <a:pt x="290" y="58"/>
                  </a:lnTo>
                  <a:lnTo>
                    <a:pt x="284" y="54"/>
                  </a:lnTo>
                  <a:lnTo>
                    <a:pt x="282" y="52"/>
                  </a:lnTo>
                  <a:lnTo>
                    <a:pt x="276" y="52"/>
                  </a:lnTo>
                  <a:lnTo>
                    <a:pt x="272" y="52"/>
                  </a:lnTo>
                  <a:lnTo>
                    <a:pt x="268" y="50"/>
                  </a:lnTo>
                  <a:lnTo>
                    <a:pt x="264" y="44"/>
                  </a:lnTo>
                  <a:lnTo>
                    <a:pt x="260" y="36"/>
                  </a:lnTo>
                  <a:lnTo>
                    <a:pt x="258" y="20"/>
                  </a:lnTo>
                  <a:lnTo>
                    <a:pt x="258" y="8"/>
                  </a:lnTo>
                  <a:lnTo>
                    <a:pt x="250" y="8"/>
                  </a:lnTo>
                  <a:lnTo>
                    <a:pt x="250" y="0"/>
                  </a:lnTo>
                  <a:lnTo>
                    <a:pt x="240" y="0"/>
                  </a:lnTo>
                  <a:lnTo>
                    <a:pt x="164" y="10"/>
                  </a:lnTo>
                  <a:lnTo>
                    <a:pt x="130" y="10"/>
                  </a:lnTo>
                  <a:lnTo>
                    <a:pt x="120" y="12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82" y="14"/>
                  </a:lnTo>
                  <a:lnTo>
                    <a:pt x="60" y="14"/>
                  </a:lnTo>
                  <a:lnTo>
                    <a:pt x="52" y="16"/>
                  </a:lnTo>
                  <a:lnTo>
                    <a:pt x="46" y="18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8" y="38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4" y="54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80"/>
                  </a:lnTo>
                  <a:lnTo>
                    <a:pt x="12" y="88"/>
                  </a:lnTo>
                  <a:lnTo>
                    <a:pt x="16" y="96"/>
                  </a:lnTo>
                  <a:lnTo>
                    <a:pt x="32" y="140"/>
                  </a:lnTo>
                  <a:lnTo>
                    <a:pt x="40" y="162"/>
                  </a:lnTo>
                  <a:lnTo>
                    <a:pt x="42" y="174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44" y="200"/>
                  </a:lnTo>
                  <a:lnTo>
                    <a:pt x="46" y="202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9672E30C-A423-0A05-1A82-0F1D0E6E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116" y="3382381"/>
              <a:ext cx="710483" cy="1091016"/>
            </a:xfrm>
            <a:custGeom>
              <a:avLst/>
              <a:gdLst>
                <a:gd name="T0" fmla="*/ 436 w 452"/>
                <a:gd name="T1" fmla="*/ 568 h 708"/>
                <a:gd name="T2" fmla="*/ 448 w 452"/>
                <a:gd name="T3" fmla="*/ 602 h 708"/>
                <a:gd name="T4" fmla="*/ 450 w 452"/>
                <a:gd name="T5" fmla="*/ 614 h 708"/>
                <a:gd name="T6" fmla="*/ 428 w 452"/>
                <a:gd name="T7" fmla="*/ 634 h 708"/>
                <a:gd name="T8" fmla="*/ 424 w 452"/>
                <a:gd name="T9" fmla="*/ 656 h 708"/>
                <a:gd name="T10" fmla="*/ 414 w 452"/>
                <a:gd name="T11" fmla="*/ 668 h 708"/>
                <a:gd name="T12" fmla="*/ 418 w 452"/>
                <a:gd name="T13" fmla="*/ 690 h 708"/>
                <a:gd name="T14" fmla="*/ 420 w 452"/>
                <a:gd name="T15" fmla="*/ 700 h 708"/>
                <a:gd name="T16" fmla="*/ 274 w 452"/>
                <a:gd name="T17" fmla="*/ 700 h 708"/>
                <a:gd name="T18" fmla="*/ 270 w 452"/>
                <a:gd name="T19" fmla="*/ 668 h 708"/>
                <a:gd name="T20" fmla="*/ 260 w 452"/>
                <a:gd name="T21" fmla="*/ 642 h 708"/>
                <a:gd name="T22" fmla="*/ 236 w 452"/>
                <a:gd name="T23" fmla="*/ 614 h 708"/>
                <a:gd name="T24" fmla="*/ 218 w 452"/>
                <a:gd name="T25" fmla="*/ 608 h 708"/>
                <a:gd name="T26" fmla="*/ 214 w 452"/>
                <a:gd name="T27" fmla="*/ 596 h 708"/>
                <a:gd name="T28" fmla="*/ 182 w 452"/>
                <a:gd name="T29" fmla="*/ 578 h 708"/>
                <a:gd name="T30" fmla="*/ 172 w 452"/>
                <a:gd name="T31" fmla="*/ 562 h 708"/>
                <a:gd name="T32" fmla="*/ 150 w 452"/>
                <a:gd name="T33" fmla="*/ 548 h 708"/>
                <a:gd name="T34" fmla="*/ 110 w 452"/>
                <a:gd name="T35" fmla="*/ 540 h 708"/>
                <a:gd name="T36" fmla="*/ 108 w 452"/>
                <a:gd name="T37" fmla="*/ 522 h 708"/>
                <a:gd name="T38" fmla="*/ 116 w 452"/>
                <a:gd name="T39" fmla="*/ 496 h 708"/>
                <a:gd name="T40" fmla="*/ 102 w 452"/>
                <a:gd name="T41" fmla="*/ 484 h 708"/>
                <a:gd name="T42" fmla="*/ 100 w 452"/>
                <a:gd name="T43" fmla="*/ 464 h 708"/>
                <a:gd name="T44" fmla="*/ 74 w 452"/>
                <a:gd name="T45" fmla="*/ 426 h 708"/>
                <a:gd name="T46" fmla="*/ 64 w 452"/>
                <a:gd name="T47" fmla="*/ 388 h 708"/>
                <a:gd name="T48" fmla="*/ 70 w 452"/>
                <a:gd name="T49" fmla="*/ 378 h 708"/>
                <a:gd name="T50" fmla="*/ 76 w 452"/>
                <a:gd name="T51" fmla="*/ 368 h 708"/>
                <a:gd name="T52" fmla="*/ 64 w 452"/>
                <a:gd name="T53" fmla="*/ 352 h 708"/>
                <a:gd name="T54" fmla="*/ 52 w 452"/>
                <a:gd name="T55" fmla="*/ 336 h 708"/>
                <a:gd name="T56" fmla="*/ 52 w 452"/>
                <a:gd name="T57" fmla="*/ 302 h 708"/>
                <a:gd name="T58" fmla="*/ 70 w 452"/>
                <a:gd name="T59" fmla="*/ 320 h 708"/>
                <a:gd name="T60" fmla="*/ 68 w 452"/>
                <a:gd name="T61" fmla="*/ 310 h 708"/>
                <a:gd name="T62" fmla="*/ 62 w 452"/>
                <a:gd name="T63" fmla="*/ 294 h 708"/>
                <a:gd name="T64" fmla="*/ 70 w 452"/>
                <a:gd name="T65" fmla="*/ 286 h 708"/>
                <a:gd name="T66" fmla="*/ 66 w 452"/>
                <a:gd name="T67" fmla="*/ 278 h 708"/>
                <a:gd name="T68" fmla="*/ 58 w 452"/>
                <a:gd name="T69" fmla="*/ 286 h 708"/>
                <a:gd name="T70" fmla="*/ 46 w 452"/>
                <a:gd name="T71" fmla="*/ 284 h 708"/>
                <a:gd name="T72" fmla="*/ 34 w 452"/>
                <a:gd name="T73" fmla="*/ 278 h 708"/>
                <a:gd name="T74" fmla="*/ 36 w 452"/>
                <a:gd name="T75" fmla="*/ 264 h 708"/>
                <a:gd name="T76" fmla="*/ 24 w 452"/>
                <a:gd name="T77" fmla="*/ 234 h 708"/>
                <a:gd name="T78" fmla="*/ 10 w 452"/>
                <a:gd name="T79" fmla="*/ 206 h 708"/>
                <a:gd name="T80" fmla="*/ 14 w 452"/>
                <a:gd name="T81" fmla="*/ 198 h 708"/>
                <a:gd name="T82" fmla="*/ 14 w 452"/>
                <a:gd name="T83" fmla="*/ 190 h 708"/>
                <a:gd name="T84" fmla="*/ 14 w 452"/>
                <a:gd name="T85" fmla="*/ 176 h 708"/>
                <a:gd name="T86" fmla="*/ 22 w 452"/>
                <a:gd name="T87" fmla="*/ 152 h 708"/>
                <a:gd name="T88" fmla="*/ 16 w 452"/>
                <a:gd name="T89" fmla="*/ 136 h 708"/>
                <a:gd name="T90" fmla="*/ 8 w 452"/>
                <a:gd name="T91" fmla="*/ 118 h 708"/>
                <a:gd name="T92" fmla="*/ 0 w 452"/>
                <a:gd name="T93" fmla="*/ 104 h 708"/>
                <a:gd name="T94" fmla="*/ 20 w 452"/>
                <a:gd name="T95" fmla="*/ 78 h 708"/>
                <a:gd name="T96" fmla="*/ 32 w 452"/>
                <a:gd name="T97" fmla="*/ 50 h 708"/>
                <a:gd name="T98" fmla="*/ 40 w 452"/>
                <a:gd name="T99" fmla="*/ 34 h 708"/>
                <a:gd name="T100" fmla="*/ 42 w 452"/>
                <a:gd name="T101" fmla="*/ 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708">
                  <a:moveTo>
                    <a:pt x="248" y="54"/>
                  </a:moveTo>
                  <a:lnTo>
                    <a:pt x="202" y="250"/>
                  </a:lnTo>
                  <a:lnTo>
                    <a:pt x="436" y="568"/>
                  </a:lnTo>
                  <a:lnTo>
                    <a:pt x="438" y="584"/>
                  </a:lnTo>
                  <a:lnTo>
                    <a:pt x="442" y="598"/>
                  </a:lnTo>
                  <a:lnTo>
                    <a:pt x="448" y="602"/>
                  </a:lnTo>
                  <a:lnTo>
                    <a:pt x="450" y="606"/>
                  </a:lnTo>
                  <a:lnTo>
                    <a:pt x="452" y="610"/>
                  </a:lnTo>
                  <a:lnTo>
                    <a:pt x="450" y="614"/>
                  </a:lnTo>
                  <a:lnTo>
                    <a:pt x="444" y="620"/>
                  </a:lnTo>
                  <a:lnTo>
                    <a:pt x="432" y="628"/>
                  </a:lnTo>
                  <a:lnTo>
                    <a:pt x="428" y="634"/>
                  </a:lnTo>
                  <a:lnTo>
                    <a:pt x="428" y="642"/>
                  </a:lnTo>
                  <a:lnTo>
                    <a:pt x="428" y="650"/>
                  </a:lnTo>
                  <a:lnTo>
                    <a:pt x="424" y="656"/>
                  </a:lnTo>
                  <a:lnTo>
                    <a:pt x="418" y="662"/>
                  </a:lnTo>
                  <a:lnTo>
                    <a:pt x="416" y="666"/>
                  </a:lnTo>
                  <a:lnTo>
                    <a:pt x="414" y="668"/>
                  </a:lnTo>
                  <a:lnTo>
                    <a:pt x="414" y="676"/>
                  </a:lnTo>
                  <a:lnTo>
                    <a:pt x="414" y="684"/>
                  </a:lnTo>
                  <a:lnTo>
                    <a:pt x="418" y="690"/>
                  </a:lnTo>
                  <a:lnTo>
                    <a:pt x="420" y="692"/>
                  </a:lnTo>
                  <a:lnTo>
                    <a:pt x="424" y="692"/>
                  </a:lnTo>
                  <a:lnTo>
                    <a:pt x="420" y="700"/>
                  </a:lnTo>
                  <a:lnTo>
                    <a:pt x="414" y="704"/>
                  </a:lnTo>
                  <a:lnTo>
                    <a:pt x="396" y="708"/>
                  </a:lnTo>
                  <a:lnTo>
                    <a:pt x="274" y="700"/>
                  </a:lnTo>
                  <a:lnTo>
                    <a:pt x="272" y="692"/>
                  </a:lnTo>
                  <a:lnTo>
                    <a:pt x="270" y="684"/>
                  </a:lnTo>
                  <a:lnTo>
                    <a:pt x="270" y="668"/>
                  </a:lnTo>
                  <a:lnTo>
                    <a:pt x="270" y="662"/>
                  </a:lnTo>
                  <a:lnTo>
                    <a:pt x="268" y="654"/>
                  </a:lnTo>
                  <a:lnTo>
                    <a:pt x="260" y="642"/>
                  </a:lnTo>
                  <a:lnTo>
                    <a:pt x="252" y="630"/>
                  </a:lnTo>
                  <a:lnTo>
                    <a:pt x="244" y="622"/>
                  </a:lnTo>
                  <a:lnTo>
                    <a:pt x="236" y="614"/>
                  </a:lnTo>
                  <a:lnTo>
                    <a:pt x="232" y="610"/>
                  </a:lnTo>
                  <a:lnTo>
                    <a:pt x="228" y="608"/>
                  </a:lnTo>
                  <a:lnTo>
                    <a:pt x="218" y="608"/>
                  </a:lnTo>
                  <a:lnTo>
                    <a:pt x="218" y="604"/>
                  </a:lnTo>
                  <a:lnTo>
                    <a:pt x="216" y="600"/>
                  </a:lnTo>
                  <a:lnTo>
                    <a:pt x="214" y="596"/>
                  </a:lnTo>
                  <a:lnTo>
                    <a:pt x="202" y="592"/>
                  </a:lnTo>
                  <a:lnTo>
                    <a:pt x="190" y="586"/>
                  </a:lnTo>
                  <a:lnTo>
                    <a:pt x="182" y="578"/>
                  </a:lnTo>
                  <a:lnTo>
                    <a:pt x="178" y="572"/>
                  </a:lnTo>
                  <a:lnTo>
                    <a:pt x="174" y="568"/>
                  </a:lnTo>
                  <a:lnTo>
                    <a:pt x="172" y="562"/>
                  </a:lnTo>
                  <a:lnTo>
                    <a:pt x="166" y="556"/>
                  </a:lnTo>
                  <a:lnTo>
                    <a:pt x="158" y="552"/>
                  </a:lnTo>
                  <a:lnTo>
                    <a:pt x="150" y="548"/>
                  </a:lnTo>
                  <a:lnTo>
                    <a:pt x="132" y="544"/>
                  </a:lnTo>
                  <a:lnTo>
                    <a:pt x="118" y="544"/>
                  </a:lnTo>
                  <a:lnTo>
                    <a:pt x="110" y="540"/>
                  </a:lnTo>
                  <a:lnTo>
                    <a:pt x="108" y="536"/>
                  </a:lnTo>
                  <a:lnTo>
                    <a:pt x="106" y="534"/>
                  </a:lnTo>
                  <a:lnTo>
                    <a:pt x="108" y="522"/>
                  </a:lnTo>
                  <a:lnTo>
                    <a:pt x="110" y="514"/>
                  </a:lnTo>
                  <a:lnTo>
                    <a:pt x="114" y="504"/>
                  </a:lnTo>
                  <a:lnTo>
                    <a:pt x="116" y="496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2" y="484"/>
                  </a:lnTo>
                  <a:lnTo>
                    <a:pt x="104" y="478"/>
                  </a:lnTo>
                  <a:lnTo>
                    <a:pt x="106" y="476"/>
                  </a:lnTo>
                  <a:lnTo>
                    <a:pt x="100" y="464"/>
                  </a:lnTo>
                  <a:lnTo>
                    <a:pt x="94" y="454"/>
                  </a:lnTo>
                  <a:lnTo>
                    <a:pt x="80" y="436"/>
                  </a:lnTo>
                  <a:lnTo>
                    <a:pt x="74" y="426"/>
                  </a:lnTo>
                  <a:lnTo>
                    <a:pt x="70" y="414"/>
                  </a:lnTo>
                  <a:lnTo>
                    <a:pt x="66" y="402"/>
                  </a:lnTo>
                  <a:lnTo>
                    <a:pt x="64" y="388"/>
                  </a:lnTo>
                  <a:lnTo>
                    <a:pt x="66" y="384"/>
                  </a:lnTo>
                  <a:lnTo>
                    <a:pt x="66" y="382"/>
                  </a:lnTo>
                  <a:lnTo>
                    <a:pt x="70" y="378"/>
                  </a:lnTo>
                  <a:lnTo>
                    <a:pt x="74" y="374"/>
                  </a:lnTo>
                  <a:lnTo>
                    <a:pt x="76" y="372"/>
                  </a:lnTo>
                  <a:lnTo>
                    <a:pt x="76" y="368"/>
                  </a:lnTo>
                  <a:lnTo>
                    <a:pt x="76" y="364"/>
                  </a:lnTo>
                  <a:lnTo>
                    <a:pt x="72" y="360"/>
                  </a:lnTo>
                  <a:lnTo>
                    <a:pt x="64" y="352"/>
                  </a:lnTo>
                  <a:lnTo>
                    <a:pt x="56" y="346"/>
                  </a:lnTo>
                  <a:lnTo>
                    <a:pt x="52" y="340"/>
                  </a:lnTo>
                  <a:lnTo>
                    <a:pt x="52" y="336"/>
                  </a:lnTo>
                  <a:lnTo>
                    <a:pt x="54" y="318"/>
                  </a:lnTo>
                  <a:lnTo>
                    <a:pt x="54" y="310"/>
                  </a:lnTo>
                  <a:lnTo>
                    <a:pt x="52" y="302"/>
                  </a:lnTo>
                  <a:lnTo>
                    <a:pt x="58" y="302"/>
                  </a:lnTo>
                  <a:lnTo>
                    <a:pt x="62" y="312"/>
                  </a:lnTo>
                  <a:lnTo>
                    <a:pt x="70" y="320"/>
                  </a:lnTo>
                  <a:lnTo>
                    <a:pt x="70" y="316"/>
                  </a:lnTo>
                  <a:lnTo>
                    <a:pt x="70" y="314"/>
                  </a:lnTo>
                  <a:lnTo>
                    <a:pt x="68" y="310"/>
                  </a:lnTo>
                  <a:lnTo>
                    <a:pt x="66" y="306"/>
                  </a:lnTo>
                  <a:lnTo>
                    <a:pt x="64" y="300"/>
                  </a:lnTo>
                  <a:lnTo>
                    <a:pt x="62" y="294"/>
                  </a:lnTo>
                  <a:lnTo>
                    <a:pt x="64" y="290"/>
                  </a:lnTo>
                  <a:lnTo>
                    <a:pt x="66" y="288"/>
                  </a:lnTo>
                  <a:lnTo>
                    <a:pt x="70" y="286"/>
                  </a:lnTo>
                  <a:lnTo>
                    <a:pt x="72" y="282"/>
                  </a:lnTo>
                  <a:lnTo>
                    <a:pt x="70" y="280"/>
                  </a:lnTo>
                  <a:lnTo>
                    <a:pt x="66" y="278"/>
                  </a:lnTo>
                  <a:lnTo>
                    <a:pt x="64" y="278"/>
                  </a:lnTo>
                  <a:lnTo>
                    <a:pt x="60" y="280"/>
                  </a:lnTo>
                  <a:lnTo>
                    <a:pt x="58" y="286"/>
                  </a:lnTo>
                  <a:lnTo>
                    <a:pt x="58" y="302"/>
                  </a:lnTo>
                  <a:lnTo>
                    <a:pt x="52" y="298"/>
                  </a:lnTo>
                  <a:lnTo>
                    <a:pt x="46" y="284"/>
                  </a:lnTo>
                  <a:lnTo>
                    <a:pt x="42" y="280"/>
                  </a:lnTo>
                  <a:lnTo>
                    <a:pt x="36" y="280"/>
                  </a:lnTo>
                  <a:lnTo>
                    <a:pt x="34" y="278"/>
                  </a:lnTo>
                  <a:lnTo>
                    <a:pt x="34" y="274"/>
                  </a:lnTo>
                  <a:lnTo>
                    <a:pt x="36" y="268"/>
                  </a:lnTo>
                  <a:lnTo>
                    <a:pt x="36" y="264"/>
                  </a:lnTo>
                  <a:lnTo>
                    <a:pt x="36" y="256"/>
                  </a:lnTo>
                  <a:lnTo>
                    <a:pt x="32" y="248"/>
                  </a:lnTo>
                  <a:lnTo>
                    <a:pt x="24" y="234"/>
                  </a:lnTo>
                  <a:lnTo>
                    <a:pt x="14" y="220"/>
                  </a:lnTo>
                  <a:lnTo>
                    <a:pt x="10" y="214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12" y="200"/>
                  </a:lnTo>
                  <a:lnTo>
                    <a:pt x="14" y="198"/>
                  </a:lnTo>
                  <a:lnTo>
                    <a:pt x="16" y="196"/>
                  </a:lnTo>
                  <a:lnTo>
                    <a:pt x="14" y="192"/>
                  </a:lnTo>
                  <a:lnTo>
                    <a:pt x="14" y="190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4" y="176"/>
                  </a:lnTo>
                  <a:lnTo>
                    <a:pt x="16" y="168"/>
                  </a:lnTo>
                  <a:lnTo>
                    <a:pt x="20" y="162"/>
                  </a:lnTo>
                  <a:lnTo>
                    <a:pt x="22" y="152"/>
                  </a:lnTo>
                  <a:lnTo>
                    <a:pt x="20" y="148"/>
                  </a:lnTo>
                  <a:lnTo>
                    <a:pt x="20" y="144"/>
                  </a:lnTo>
                  <a:lnTo>
                    <a:pt x="16" y="136"/>
                  </a:lnTo>
                  <a:lnTo>
                    <a:pt x="16" y="130"/>
                  </a:lnTo>
                  <a:lnTo>
                    <a:pt x="14" y="126"/>
                  </a:lnTo>
                  <a:lnTo>
                    <a:pt x="8" y="118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8" y="88"/>
                  </a:lnTo>
                  <a:lnTo>
                    <a:pt x="20" y="78"/>
                  </a:lnTo>
                  <a:lnTo>
                    <a:pt x="24" y="72"/>
                  </a:lnTo>
                  <a:lnTo>
                    <a:pt x="28" y="66"/>
                  </a:lnTo>
                  <a:lnTo>
                    <a:pt x="32" y="50"/>
                  </a:lnTo>
                  <a:lnTo>
                    <a:pt x="34" y="46"/>
                  </a:lnTo>
                  <a:lnTo>
                    <a:pt x="38" y="40"/>
                  </a:lnTo>
                  <a:lnTo>
                    <a:pt x="40" y="34"/>
                  </a:lnTo>
                  <a:lnTo>
                    <a:pt x="42" y="26"/>
                  </a:lnTo>
                  <a:lnTo>
                    <a:pt x="42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248" y="54"/>
                  </a:lnTo>
                  <a:close/>
                </a:path>
              </a:pathLst>
            </a:custGeom>
            <a:solidFill>
              <a:srgbClr val="99CC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latin typeface="Titillium WebLight"/>
              </a:endParaRPr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C1AEB972-C1C1-934A-2E0C-6678FDD0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847" y="2963235"/>
              <a:ext cx="666471" cy="554755"/>
            </a:xfrm>
            <a:custGeom>
              <a:avLst/>
              <a:gdLst>
                <a:gd name="T0" fmla="*/ 374 w 424"/>
                <a:gd name="T1" fmla="*/ 250 h 360"/>
                <a:gd name="T2" fmla="*/ 378 w 424"/>
                <a:gd name="T3" fmla="*/ 234 h 360"/>
                <a:gd name="T4" fmla="*/ 386 w 424"/>
                <a:gd name="T5" fmla="*/ 220 h 360"/>
                <a:gd name="T6" fmla="*/ 382 w 424"/>
                <a:gd name="T7" fmla="*/ 210 h 360"/>
                <a:gd name="T8" fmla="*/ 374 w 424"/>
                <a:gd name="T9" fmla="*/ 210 h 360"/>
                <a:gd name="T10" fmla="*/ 374 w 424"/>
                <a:gd name="T11" fmla="*/ 202 h 360"/>
                <a:gd name="T12" fmla="*/ 384 w 424"/>
                <a:gd name="T13" fmla="*/ 186 h 360"/>
                <a:gd name="T14" fmla="*/ 396 w 424"/>
                <a:gd name="T15" fmla="*/ 176 h 360"/>
                <a:gd name="T16" fmla="*/ 402 w 424"/>
                <a:gd name="T17" fmla="*/ 160 h 360"/>
                <a:gd name="T18" fmla="*/ 418 w 424"/>
                <a:gd name="T19" fmla="*/ 140 h 360"/>
                <a:gd name="T20" fmla="*/ 424 w 424"/>
                <a:gd name="T21" fmla="*/ 128 h 360"/>
                <a:gd name="T22" fmla="*/ 418 w 424"/>
                <a:gd name="T23" fmla="*/ 114 h 360"/>
                <a:gd name="T24" fmla="*/ 326 w 424"/>
                <a:gd name="T25" fmla="*/ 82 h 360"/>
                <a:gd name="T26" fmla="*/ 316 w 424"/>
                <a:gd name="T27" fmla="*/ 78 h 360"/>
                <a:gd name="T28" fmla="*/ 284 w 424"/>
                <a:gd name="T29" fmla="*/ 80 h 360"/>
                <a:gd name="T30" fmla="*/ 234 w 424"/>
                <a:gd name="T31" fmla="*/ 82 h 360"/>
                <a:gd name="T32" fmla="*/ 212 w 424"/>
                <a:gd name="T33" fmla="*/ 76 h 360"/>
                <a:gd name="T34" fmla="*/ 206 w 424"/>
                <a:gd name="T35" fmla="*/ 68 h 360"/>
                <a:gd name="T36" fmla="*/ 194 w 424"/>
                <a:gd name="T37" fmla="*/ 66 h 360"/>
                <a:gd name="T38" fmla="*/ 186 w 424"/>
                <a:gd name="T39" fmla="*/ 64 h 360"/>
                <a:gd name="T40" fmla="*/ 180 w 424"/>
                <a:gd name="T41" fmla="*/ 68 h 360"/>
                <a:gd name="T42" fmla="*/ 166 w 424"/>
                <a:gd name="T43" fmla="*/ 68 h 360"/>
                <a:gd name="T44" fmla="*/ 150 w 424"/>
                <a:gd name="T45" fmla="*/ 62 h 360"/>
                <a:gd name="T46" fmla="*/ 146 w 424"/>
                <a:gd name="T47" fmla="*/ 44 h 360"/>
                <a:gd name="T48" fmla="*/ 142 w 424"/>
                <a:gd name="T49" fmla="*/ 24 h 360"/>
                <a:gd name="T50" fmla="*/ 128 w 424"/>
                <a:gd name="T51" fmla="*/ 14 h 360"/>
                <a:gd name="T52" fmla="*/ 104 w 424"/>
                <a:gd name="T53" fmla="*/ 4 h 360"/>
                <a:gd name="T54" fmla="*/ 96 w 424"/>
                <a:gd name="T55" fmla="*/ 12 h 360"/>
                <a:gd name="T56" fmla="*/ 92 w 424"/>
                <a:gd name="T57" fmla="*/ 34 h 360"/>
                <a:gd name="T58" fmla="*/ 74 w 424"/>
                <a:gd name="T59" fmla="*/ 80 h 360"/>
                <a:gd name="T60" fmla="*/ 60 w 424"/>
                <a:gd name="T61" fmla="*/ 112 h 360"/>
                <a:gd name="T62" fmla="*/ 46 w 424"/>
                <a:gd name="T63" fmla="*/ 148 h 360"/>
                <a:gd name="T64" fmla="*/ 28 w 424"/>
                <a:gd name="T65" fmla="*/ 182 h 360"/>
                <a:gd name="T66" fmla="*/ 8 w 424"/>
                <a:gd name="T67" fmla="*/ 204 h 360"/>
                <a:gd name="T68" fmla="*/ 6 w 424"/>
                <a:gd name="T69" fmla="*/ 214 h 360"/>
                <a:gd name="T70" fmla="*/ 10 w 424"/>
                <a:gd name="T71" fmla="*/ 228 h 360"/>
                <a:gd name="T72" fmla="*/ 4 w 424"/>
                <a:gd name="T73" fmla="*/ 240 h 360"/>
                <a:gd name="T74" fmla="*/ 0 w 424"/>
                <a:gd name="T75" fmla="*/ 254 h 360"/>
                <a:gd name="T76" fmla="*/ 2 w 424"/>
                <a:gd name="T77" fmla="*/ 262 h 360"/>
                <a:gd name="T78" fmla="*/ 210 w 424"/>
                <a:gd name="T79" fmla="*/ 326 h 360"/>
                <a:gd name="T80" fmla="*/ 352 w 424"/>
                <a:gd name="T81" fmla="*/ 35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4" h="360">
                  <a:moveTo>
                    <a:pt x="352" y="360"/>
                  </a:moveTo>
                  <a:lnTo>
                    <a:pt x="374" y="250"/>
                  </a:lnTo>
                  <a:lnTo>
                    <a:pt x="376" y="242"/>
                  </a:lnTo>
                  <a:lnTo>
                    <a:pt x="378" y="234"/>
                  </a:lnTo>
                  <a:lnTo>
                    <a:pt x="382" y="226"/>
                  </a:lnTo>
                  <a:lnTo>
                    <a:pt x="386" y="220"/>
                  </a:lnTo>
                  <a:lnTo>
                    <a:pt x="384" y="214"/>
                  </a:lnTo>
                  <a:lnTo>
                    <a:pt x="382" y="210"/>
                  </a:lnTo>
                  <a:lnTo>
                    <a:pt x="376" y="210"/>
                  </a:lnTo>
                  <a:lnTo>
                    <a:pt x="374" y="210"/>
                  </a:lnTo>
                  <a:lnTo>
                    <a:pt x="374" y="208"/>
                  </a:lnTo>
                  <a:lnTo>
                    <a:pt x="374" y="202"/>
                  </a:lnTo>
                  <a:lnTo>
                    <a:pt x="376" y="196"/>
                  </a:lnTo>
                  <a:lnTo>
                    <a:pt x="384" y="186"/>
                  </a:lnTo>
                  <a:lnTo>
                    <a:pt x="392" y="180"/>
                  </a:lnTo>
                  <a:lnTo>
                    <a:pt x="396" y="176"/>
                  </a:lnTo>
                  <a:lnTo>
                    <a:pt x="398" y="170"/>
                  </a:lnTo>
                  <a:lnTo>
                    <a:pt x="402" y="160"/>
                  </a:lnTo>
                  <a:lnTo>
                    <a:pt x="410" y="148"/>
                  </a:lnTo>
                  <a:lnTo>
                    <a:pt x="418" y="140"/>
                  </a:lnTo>
                  <a:lnTo>
                    <a:pt x="422" y="134"/>
                  </a:lnTo>
                  <a:lnTo>
                    <a:pt x="424" y="128"/>
                  </a:lnTo>
                  <a:lnTo>
                    <a:pt x="424" y="120"/>
                  </a:lnTo>
                  <a:lnTo>
                    <a:pt x="418" y="114"/>
                  </a:lnTo>
                  <a:lnTo>
                    <a:pt x="408" y="100"/>
                  </a:lnTo>
                  <a:lnTo>
                    <a:pt x="326" y="82"/>
                  </a:lnTo>
                  <a:lnTo>
                    <a:pt x="322" y="80"/>
                  </a:lnTo>
                  <a:lnTo>
                    <a:pt x="316" y="78"/>
                  </a:lnTo>
                  <a:lnTo>
                    <a:pt x="304" y="78"/>
                  </a:lnTo>
                  <a:lnTo>
                    <a:pt x="284" y="80"/>
                  </a:lnTo>
                  <a:lnTo>
                    <a:pt x="256" y="82"/>
                  </a:lnTo>
                  <a:lnTo>
                    <a:pt x="234" y="82"/>
                  </a:lnTo>
                  <a:lnTo>
                    <a:pt x="220" y="80"/>
                  </a:lnTo>
                  <a:lnTo>
                    <a:pt x="212" y="76"/>
                  </a:lnTo>
                  <a:lnTo>
                    <a:pt x="208" y="70"/>
                  </a:lnTo>
                  <a:lnTo>
                    <a:pt x="206" y="68"/>
                  </a:lnTo>
                  <a:lnTo>
                    <a:pt x="202" y="68"/>
                  </a:lnTo>
                  <a:lnTo>
                    <a:pt x="194" y="66"/>
                  </a:lnTo>
                  <a:lnTo>
                    <a:pt x="188" y="64"/>
                  </a:lnTo>
                  <a:lnTo>
                    <a:pt x="186" y="64"/>
                  </a:lnTo>
                  <a:lnTo>
                    <a:pt x="182" y="66"/>
                  </a:lnTo>
                  <a:lnTo>
                    <a:pt x="180" y="68"/>
                  </a:lnTo>
                  <a:lnTo>
                    <a:pt x="176" y="70"/>
                  </a:lnTo>
                  <a:lnTo>
                    <a:pt x="166" y="68"/>
                  </a:lnTo>
                  <a:lnTo>
                    <a:pt x="156" y="66"/>
                  </a:lnTo>
                  <a:lnTo>
                    <a:pt x="150" y="62"/>
                  </a:lnTo>
                  <a:lnTo>
                    <a:pt x="146" y="56"/>
                  </a:lnTo>
                  <a:lnTo>
                    <a:pt x="146" y="44"/>
                  </a:lnTo>
                  <a:lnTo>
                    <a:pt x="146" y="32"/>
                  </a:lnTo>
                  <a:lnTo>
                    <a:pt x="142" y="24"/>
                  </a:lnTo>
                  <a:lnTo>
                    <a:pt x="136" y="18"/>
                  </a:lnTo>
                  <a:lnTo>
                    <a:pt x="128" y="14"/>
                  </a:lnTo>
                  <a:lnTo>
                    <a:pt x="112" y="6"/>
                  </a:lnTo>
                  <a:lnTo>
                    <a:pt x="104" y="4"/>
                  </a:lnTo>
                  <a:lnTo>
                    <a:pt x="98" y="0"/>
                  </a:lnTo>
                  <a:lnTo>
                    <a:pt x="96" y="12"/>
                  </a:lnTo>
                  <a:lnTo>
                    <a:pt x="94" y="22"/>
                  </a:lnTo>
                  <a:lnTo>
                    <a:pt x="92" y="34"/>
                  </a:lnTo>
                  <a:lnTo>
                    <a:pt x="88" y="48"/>
                  </a:lnTo>
                  <a:lnTo>
                    <a:pt x="74" y="80"/>
                  </a:lnTo>
                  <a:lnTo>
                    <a:pt x="66" y="96"/>
                  </a:lnTo>
                  <a:lnTo>
                    <a:pt x="60" y="112"/>
                  </a:lnTo>
                  <a:lnTo>
                    <a:pt x="54" y="130"/>
                  </a:lnTo>
                  <a:lnTo>
                    <a:pt x="46" y="148"/>
                  </a:lnTo>
                  <a:lnTo>
                    <a:pt x="38" y="166"/>
                  </a:lnTo>
                  <a:lnTo>
                    <a:pt x="28" y="182"/>
                  </a:lnTo>
                  <a:lnTo>
                    <a:pt x="14" y="196"/>
                  </a:lnTo>
                  <a:lnTo>
                    <a:pt x="8" y="204"/>
                  </a:lnTo>
                  <a:lnTo>
                    <a:pt x="6" y="208"/>
                  </a:lnTo>
                  <a:lnTo>
                    <a:pt x="6" y="214"/>
                  </a:lnTo>
                  <a:lnTo>
                    <a:pt x="8" y="222"/>
                  </a:lnTo>
                  <a:lnTo>
                    <a:pt x="10" y="228"/>
                  </a:lnTo>
                  <a:lnTo>
                    <a:pt x="8" y="234"/>
                  </a:lnTo>
                  <a:lnTo>
                    <a:pt x="4" y="240"/>
                  </a:lnTo>
                  <a:lnTo>
                    <a:pt x="2" y="246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2" y="262"/>
                  </a:lnTo>
                  <a:lnTo>
                    <a:pt x="6" y="272"/>
                  </a:lnTo>
                  <a:lnTo>
                    <a:pt x="210" y="326"/>
                  </a:lnTo>
                  <a:lnTo>
                    <a:pt x="252" y="336"/>
                  </a:lnTo>
                  <a:lnTo>
                    <a:pt x="352" y="358"/>
                  </a:lnTo>
                  <a:lnTo>
                    <a:pt x="352" y="360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E3E90F9B-92B3-6717-2680-755F4012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892" y="2710513"/>
              <a:ext cx="547009" cy="406819"/>
            </a:xfrm>
            <a:custGeom>
              <a:avLst/>
              <a:gdLst>
                <a:gd name="T0" fmla="*/ 312 w 348"/>
                <a:gd name="T1" fmla="*/ 260 h 264"/>
                <a:gd name="T2" fmla="*/ 312 w 348"/>
                <a:gd name="T3" fmla="*/ 234 h 264"/>
                <a:gd name="T4" fmla="*/ 290 w 348"/>
                <a:gd name="T5" fmla="*/ 56 h 264"/>
                <a:gd name="T6" fmla="*/ 162 w 348"/>
                <a:gd name="T7" fmla="*/ 22 h 264"/>
                <a:gd name="T8" fmla="*/ 94 w 348"/>
                <a:gd name="T9" fmla="*/ 2 h 264"/>
                <a:gd name="T10" fmla="*/ 98 w 348"/>
                <a:gd name="T11" fmla="*/ 32 h 264"/>
                <a:gd name="T12" fmla="*/ 104 w 348"/>
                <a:gd name="T13" fmla="*/ 36 h 264"/>
                <a:gd name="T14" fmla="*/ 110 w 348"/>
                <a:gd name="T15" fmla="*/ 44 h 264"/>
                <a:gd name="T16" fmla="*/ 104 w 348"/>
                <a:gd name="T17" fmla="*/ 52 h 264"/>
                <a:gd name="T18" fmla="*/ 102 w 348"/>
                <a:gd name="T19" fmla="*/ 54 h 264"/>
                <a:gd name="T20" fmla="*/ 98 w 348"/>
                <a:gd name="T21" fmla="*/ 56 h 264"/>
                <a:gd name="T22" fmla="*/ 102 w 348"/>
                <a:gd name="T23" fmla="*/ 62 h 264"/>
                <a:gd name="T24" fmla="*/ 106 w 348"/>
                <a:gd name="T25" fmla="*/ 68 h 264"/>
                <a:gd name="T26" fmla="*/ 104 w 348"/>
                <a:gd name="T27" fmla="*/ 78 h 264"/>
                <a:gd name="T28" fmla="*/ 96 w 348"/>
                <a:gd name="T29" fmla="*/ 84 h 264"/>
                <a:gd name="T30" fmla="*/ 98 w 348"/>
                <a:gd name="T31" fmla="*/ 78 h 264"/>
                <a:gd name="T32" fmla="*/ 102 w 348"/>
                <a:gd name="T33" fmla="*/ 70 h 264"/>
                <a:gd name="T34" fmla="*/ 96 w 348"/>
                <a:gd name="T35" fmla="*/ 64 h 264"/>
                <a:gd name="T36" fmla="*/ 56 w 348"/>
                <a:gd name="T37" fmla="*/ 48 h 264"/>
                <a:gd name="T38" fmla="*/ 34 w 348"/>
                <a:gd name="T39" fmla="*/ 36 h 264"/>
                <a:gd name="T40" fmla="*/ 12 w 348"/>
                <a:gd name="T41" fmla="*/ 32 h 264"/>
                <a:gd name="T42" fmla="*/ 8 w 348"/>
                <a:gd name="T43" fmla="*/ 46 h 264"/>
                <a:gd name="T44" fmla="*/ 14 w 348"/>
                <a:gd name="T45" fmla="*/ 68 h 264"/>
                <a:gd name="T46" fmla="*/ 10 w 348"/>
                <a:gd name="T47" fmla="*/ 90 h 264"/>
                <a:gd name="T48" fmla="*/ 8 w 348"/>
                <a:gd name="T49" fmla="*/ 112 h 264"/>
                <a:gd name="T50" fmla="*/ 6 w 348"/>
                <a:gd name="T51" fmla="*/ 140 h 264"/>
                <a:gd name="T52" fmla="*/ 6 w 348"/>
                <a:gd name="T53" fmla="*/ 168 h 264"/>
                <a:gd name="T54" fmla="*/ 30 w 348"/>
                <a:gd name="T55" fmla="*/ 178 h 264"/>
                <a:gd name="T56" fmla="*/ 44 w 348"/>
                <a:gd name="T57" fmla="*/ 188 h 264"/>
                <a:gd name="T58" fmla="*/ 48 w 348"/>
                <a:gd name="T59" fmla="*/ 208 h 264"/>
                <a:gd name="T60" fmla="*/ 52 w 348"/>
                <a:gd name="T61" fmla="*/ 226 h 264"/>
                <a:gd name="T62" fmla="*/ 68 w 348"/>
                <a:gd name="T63" fmla="*/ 232 h 264"/>
                <a:gd name="T64" fmla="*/ 82 w 348"/>
                <a:gd name="T65" fmla="*/ 232 h 264"/>
                <a:gd name="T66" fmla="*/ 88 w 348"/>
                <a:gd name="T67" fmla="*/ 228 h 264"/>
                <a:gd name="T68" fmla="*/ 96 w 348"/>
                <a:gd name="T69" fmla="*/ 230 h 264"/>
                <a:gd name="T70" fmla="*/ 108 w 348"/>
                <a:gd name="T71" fmla="*/ 232 h 264"/>
                <a:gd name="T72" fmla="*/ 114 w 348"/>
                <a:gd name="T73" fmla="*/ 240 h 264"/>
                <a:gd name="T74" fmla="*/ 136 w 348"/>
                <a:gd name="T75" fmla="*/ 246 h 264"/>
                <a:gd name="T76" fmla="*/ 186 w 348"/>
                <a:gd name="T77" fmla="*/ 244 h 264"/>
                <a:gd name="T78" fmla="*/ 218 w 348"/>
                <a:gd name="T79" fmla="*/ 242 h 264"/>
                <a:gd name="T80" fmla="*/ 228 w 348"/>
                <a:gd name="T81" fmla="*/ 246 h 264"/>
                <a:gd name="T82" fmla="*/ 312 w 348"/>
                <a:gd name="T8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8" h="264">
                  <a:moveTo>
                    <a:pt x="312" y="264"/>
                  </a:moveTo>
                  <a:lnTo>
                    <a:pt x="312" y="260"/>
                  </a:lnTo>
                  <a:lnTo>
                    <a:pt x="312" y="252"/>
                  </a:lnTo>
                  <a:lnTo>
                    <a:pt x="312" y="234"/>
                  </a:lnTo>
                  <a:lnTo>
                    <a:pt x="348" y="70"/>
                  </a:lnTo>
                  <a:lnTo>
                    <a:pt x="290" y="56"/>
                  </a:lnTo>
                  <a:lnTo>
                    <a:pt x="226" y="40"/>
                  </a:lnTo>
                  <a:lnTo>
                    <a:pt x="162" y="22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8" y="32"/>
                  </a:lnTo>
                  <a:lnTo>
                    <a:pt x="100" y="34"/>
                  </a:lnTo>
                  <a:lnTo>
                    <a:pt x="104" y="36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08" y="50"/>
                  </a:lnTo>
                  <a:lnTo>
                    <a:pt x="104" y="52"/>
                  </a:lnTo>
                  <a:lnTo>
                    <a:pt x="106" y="52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8" y="56"/>
                  </a:lnTo>
                  <a:lnTo>
                    <a:pt x="100" y="60"/>
                  </a:lnTo>
                  <a:lnTo>
                    <a:pt x="102" y="62"/>
                  </a:lnTo>
                  <a:lnTo>
                    <a:pt x="106" y="64"/>
                  </a:lnTo>
                  <a:lnTo>
                    <a:pt x="106" y="68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0" y="82"/>
                  </a:lnTo>
                  <a:lnTo>
                    <a:pt x="96" y="84"/>
                  </a:lnTo>
                  <a:lnTo>
                    <a:pt x="96" y="80"/>
                  </a:lnTo>
                  <a:lnTo>
                    <a:pt x="98" y="78"/>
                  </a:lnTo>
                  <a:lnTo>
                    <a:pt x="100" y="74"/>
                  </a:lnTo>
                  <a:lnTo>
                    <a:pt x="102" y="70"/>
                  </a:lnTo>
                  <a:lnTo>
                    <a:pt x="100" y="68"/>
                  </a:lnTo>
                  <a:lnTo>
                    <a:pt x="96" y="64"/>
                  </a:lnTo>
                  <a:lnTo>
                    <a:pt x="82" y="58"/>
                  </a:lnTo>
                  <a:lnTo>
                    <a:pt x="56" y="48"/>
                  </a:lnTo>
                  <a:lnTo>
                    <a:pt x="44" y="42"/>
                  </a:lnTo>
                  <a:lnTo>
                    <a:pt x="34" y="36"/>
                  </a:lnTo>
                  <a:lnTo>
                    <a:pt x="16" y="18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8" y="46"/>
                  </a:lnTo>
                  <a:lnTo>
                    <a:pt x="12" y="56"/>
                  </a:lnTo>
                  <a:lnTo>
                    <a:pt x="14" y="68"/>
                  </a:lnTo>
                  <a:lnTo>
                    <a:pt x="12" y="80"/>
                  </a:lnTo>
                  <a:lnTo>
                    <a:pt x="10" y="90"/>
                  </a:lnTo>
                  <a:lnTo>
                    <a:pt x="8" y="102"/>
                  </a:lnTo>
                  <a:lnTo>
                    <a:pt x="8" y="112"/>
                  </a:lnTo>
                  <a:lnTo>
                    <a:pt x="8" y="126"/>
                  </a:lnTo>
                  <a:lnTo>
                    <a:pt x="6" y="140"/>
                  </a:lnTo>
                  <a:lnTo>
                    <a:pt x="0" y="164"/>
                  </a:lnTo>
                  <a:lnTo>
                    <a:pt x="6" y="168"/>
                  </a:lnTo>
                  <a:lnTo>
                    <a:pt x="14" y="17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4" y="188"/>
                  </a:lnTo>
                  <a:lnTo>
                    <a:pt x="48" y="196"/>
                  </a:lnTo>
                  <a:lnTo>
                    <a:pt x="48" y="208"/>
                  </a:lnTo>
                  <a:lnTo>
                    <a:pt x="48" y="220"/>
                  </a:lnTo>
                  <a:lnTo>
                    <a:pt x="52" y="226"/>
                  </a:lnTo>
                  <a:lnTo>
                    <a:pt x="58" y="230"/>
                  </a:lnTo>
                  <a:lnTo>
                    <a:pt x="68" y="232"/>
                  </a:lnTo>
                  <a:lnTo>
                    <a:pt x="78" y="234"/>
                  </a:lnTo>
                  <a:lnTo>
                    <a:pt x="82" y="232"/>
                  </a:lnTo>
                  <a:lnTo>
                    <a:pt x="84" y="230"/>
                  </a:lnTo>
                  <a:lnTo>
                    <a:pt x="88" y="228"/>
                  </a:lnTo>
                  <a:lnTo>
                    <a:pt x="90" y="228"/>
                  </a:lnTo>
                  <a:lnTo>
                    <a:pt x="96" y="230"/>
                  </a:lnTo>
                  <a:lnTo>
                    <a:pt x="104" y="232"/>
                  </a:lnTo>
                  <a:lnTo>
                    <a:pt x="108" y="232"/>
                  </a:lnTo>
                  <a:lnTo>
                    <a:pt x="110" y="234"/>
                  </a:lnTo>
                  <a:lnTo>
                    <a:pt x="114" y="240"/>
                  </a:lnTo>
                  <a:lnTo>
                    <a:pt x="122" y="244"/>
                  </a:lnTo>
                  <a:lnTo>
                    <a:pt x="136" y="246"/>
                  </a:lnTo>
                  <a:lnTo>
                    <a:pt x="158" y="246"/>
                  </a:lnTo>
                  <a:lnTo>
                    <a:pt x="186" y="244"/>
                  </a:lnTo>
                  <a:lnTo>
                    <a:pt x="206" y="242"/>
                  </a:lnTo>
                  <a:lnTo>
                    <a:pt x="218" y="242"/>
                  </a:lnTo>
                  <a:lnTo>
                    <a:pt x="224" y="244"/>
                  </a:lnTo>
                  <a:lnTo>
                    <a:pt x="228" y="246"/>
                  </a:lnTo>
                  <a:lnTo>
                    <a:pt x="310" y="264"/>
                  </a:lnTo>
                  <a:lnTo>
                    <a:pt x="312" y="264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97AD676B-0DEF-27D6-7D3F-50E86BA4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144" y="2818383"/>
              <a:ext cx="480989" cy="770492"/>
            </a:xfrm>
            <a:custGeom>
              <a:avLst/>
              <a:gdLst>
                <a:gd name="T0" fmla="*/ 284 w 306"/>
                <a:gd name="T1" fmla="*/ 330 h 500"/>
                <a:gd name="T2" fmla="*/ 280 w 306"/>
                <a:gd name="T3" fmla="*/ 334 h 500"/>
                <a:gd name="T4" fmla="*/ 266 w 306"/>
                <a:gd name="T5" fmla="*/ 330 h 500"/>
                <a:gd name="T6" fmla="*/ 252 w 306"/>
                <a:gd name="T7" fmla="*/ 326 h 500"/>
                <a:gd name="T8" fmla="*/ 246 w 306"/>
                <a:gd name="T9" fmla="*/ 328 h 500"/>
                <a:gd name="T10" fmla="*/ 240 w 306"/>
                <a:gd name="T11" fmla="*/ 332 h 500"/>
                <a:gd name="T12" fmla="*/ 236 w 306"/>
                <a:gd name="T13" fmla="*/ 330 h 500"/>
                <a:gd name="T14" fmla="*/ 230 w 306"/>
                <a:gd name="T15" fmla="*/ 326 h 500"/>
                <a:gd name="T16" fmla="*/ 224 w 306"/>
                <a:gd name="T17" fmla="*/ 328 h 500"/>
                <a:gd name="T18" fmla="*/ 218 w 306"/>
                <a:gd name="T19" fmla="*/ 332 h 500"/>
                <a:gd name="T20" fmla="*/ 204 w 306"/>
                <a:gd name="T21" fmla="*/ 300 h 500"/>
                <a:gd name="T22" fmla="*/ 198 w 306"/>
                <a:gd name="T23" fmla="*/ 292 h 500"/>
                <a:gd name="T24" fmla="*/ 192 w 306"/>
                <a:gd name="T25" fmla="*/ 264 h 500"/>
                <a:gd name="T26" fmla="*/ 184 w 306"/>
                <a:gd name="T27" fmla="*/ 242 h 500"/>
                <a:gd name="T28" fmla="*/ 174 w 306"/>
                <a:gd name="T29" fmla="*/ 246 h 500"/>
                <a:gd name="T30" fmla="*/ 166 w 306"/>
                <a:gd name="T31" fmla="*/ 252 h 500"/>
                <a:gd name="T32" fmla="*/ 162 w 306"/>
                <a:gd name="T33" fmla="*/ 248 h 500"/>
                <a:gd name="T34" fmla="*/ 160 w 306"/>
                <a:gd name="T35" fmla="*/ 226 h 500"/>
                <a:gd name="T36" fmla="*/ 166 w 306"/>
                <a:gd name="T37" fmla="*/ 220 h 500"/>
                <a:gd name="T38" fmla="*/ 166 w 306"/>
                <a:gd name="T39" fmla="*/ 206 h 500"/>
                <a:gd name="T40" fmla="*/ 180 w 306"/>
                <a:gd name="T41" fmla="*/ 174 h 500"/>
                <a:gd name="T42" fmla="*/ 164 w 306"/>
                <a:gd name="T43" fmla="*/ 166 h 500"/>
                <a:gd name="T44" fmla="*/ 150 w 306"/>
                <a:gd name="T45" fmla="*/ 144 h 500"/>
                <a:gd name="T46" fmla="*/ 132 w 306"/>
                <a:gd name="T47" fmla="*/ 118 h 500"/>
                <a:gd name="T48" fmla="*/ 130 w 306"/>
                <a:gd name="T49" fmla="*/ 112 h 500"/>
                <a:gd name="T50" fmla="*/ 132 w 306"/>
                <a:gd name="T51" fmla="*/ 102 h 500"/>
                <a:gd name="T52" fmla="*/ 132 w 306"/>
                <a:gd name="T53" fmla="*/ 90 h 500"/>
                <a:gd name="T54" fmla="*/ 124 w 306"/>
                <a:gd name="T55" fmla="*/ 78 h 500"/>
                <a:gd name="T56" fmla="*/ 124 w 306"/>
                <a:gd name="T57" fmla="*/ 66 h 500"/>
                <a:gd name="T58" fmla="*/ 94 w 306"/>
                <a:gd name="T59" fmla="*/ 0 h 500"/>
                <a:gd name="T60" fmla="*/ 58 w 306"/>
                <a:gd name="T61" fmla="*/ 182 h 500"/>
                <a:gd name="T62" fmla="*/ 58 w 306"/>
                <a:gd name="T63" fmla="*/ 194 h 500"/>
                <a:gd name="T64" fmla="*/ 66 w 306"/>
                <a:gd name="T65" fmla="*/ 208 h 500"/>
                <a:gd name="T66" fmla="*/ 72 w 306"/>
                <a:gd name="T67" fmla="*/ 222 h 500"/>
                <a:gd name="T68" fmla="*/ 66 w 306"/>
                <a:gd name="T69" fmla="*/ 234 h 500"/>
                <a:gd name="T70" fmla="*/ 50 w 306"/>
                <a:gd name="T71" fmla="*/ 254 h 500"/>
                <a:gd name="T72" fmla="*/ 44 w 306"/>
                <a:gd name="T73" fmla="*/ 270 h 500"/>
                <a:gd name="T74" fmla="*/ 32 w 306"/>
                <a:gd name="T75" fmla="*/ 280 h 500"/>
                <a:gd name="T76" fmla="*/ 22 w 306"/>
                <a:gd name="T77" fmla="*/ 296 h 500"/>
                <a:gd name="T78" fmla="*/ 22 w 306"/>
                <a:gd name="T79" fmla="*/ 304 h 500"/>
                <a:gd name="T80" fmla="*/ 30 w 306"/>
                <a:gd name="T81" fmla="*/ 304 h 500"/>
                <a:gd name="T82" fmla="*/ 34 w 306"/>
                <a:gd name="T83" fmla="*/ 314 h 500"/>
                <a:gd name="T84" fmla="*/ 26 w 306"/>
                <a:gd name="T85" fmla="*/ 328 h 500"/>
                <a:gd name="T86" fmla="*/ 22 w 306"/>
                <a:gd name="T87" fmla="*/ 344 h 500"/>
                <a:gd name="T88" fmla="*/ 0 w 306"/>
                <a:gd name="T89" fmla="*/ 452 h 500"/>
                <a:gd name="T90" fmla="*/ 142 w 306"/>
                <a:gd name="T91" fmla="*/ 478 h 500"/>
                <a:gd name="T92" fmla="*/ 306 w 306"/>
                <a:gd name="T93" fmla="*/ 338 h 500"/>
                <a:gd name="T94" fmla="*/ 296 w 306"/>
                <a:gd name="T95" fmla="*/ 318 h 500"/>
                <a:gd name="T96" fmla="*/ 288 w 306"/>
                <a:gd name="T97" fmla="*/ 32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500">
                  <a:moveTo>
                    <a:pt x="288" y="326"/>
                  </a:moveTo>
                  <a:lnTo>
                    <a:pt x="284" y="330"/>
                  </a:lnTo>
                  <a:lnTo>
                    <a:pt x="282" y="332"/>
                  </a:lnTo>
                  <a:lnTo>
                    <a:pt x="280" y="334"/>
                  </a:lnTo>
                  <a:lnTo>
                    <a:pt x="272" y="332"/>
                  </a:lnTo>
                  <a:lnTo>
                    <a:pt x="266" y="330"/>
                  </a:lnTo>
                  <a:lnTo>
                    <a:pt x="258" y="328"/>
                  </a:lnTo>
                  <a:lnTo>
                    <a:pt x="252" y="326"/>
                  </a:lnTo>
                  <a:lnTo>
                    <a:pt x="248" y="326"/>
                  </a:lnTo>
                  <a:lnTo>
                    <a:pt x="246" y="328"/>
                  </a:lnTo>
                  <a:lnTo>
                    <a:pt x="244" y="330"/>
                  </a:lnTo>
                  <a:lnTo>
                    <a:pt x="240" y="332"/>
                  </a:lnTo>
                  <a:lnTo>
                    <a:pt x="238" y="330"/>
                  </a:lnTo>
                  <a:lnTo>
                    <a:pt x="236" y="330"/>
                  </a:lnTo>
                  <a:lnTo>
                    <a:pt x="234" y="328"/>
                  </a:lnTo>
                  <a:lnTo>
                    <a:pt x="230" y="326"/>
                  </a:lnTo>
                  <a:lnTo>
                    <a:pt x="226" y="328"/>
                  </a:lnTo>
                  <a:lnTo>
                    <a:pt x="224" y="328"/>
                  </a:lnTo>
                  <a:lnTo>
                    <a:pt x="222" y="330"/>
                  </a:lnTo>
                  <a:lnTo>
                    <a:pt x="218" y="332"/>
                  </a:lnTo>
                  <a:lnTo>
                    <a:pt x="210" y="302"/>
                  </a:lnTo>
                  <a:lnTo>
                    <a:pt x="204" y="300"/>
                  </a:lnTo>
                  <a:lnTo>
                    <a:pt x="196" y="298"/>
                  </a:lnTo>
                  <a:lnTo>
                    <a:pt x="198" y="292"/>
                  </a:lnTo>
                  <a:lnTo>
                    <a:pt x="200" y="286"/>
                  </a:lnTo>
                  <a:lnTo>
                    <a:pt x="192" y="264"/>
                  </a:lnTo>
                  <a:lnTo>
                    <a:pt x="188" y="248"/>
                  </a:lnTo>
                  <a:lnTo>
                    <a:pt x="184" y="242"/>
                  </a:lnTo>
                  <a:lnTo>
                    <a:pt x="178" y="244"/>
                  </a:lnTo>
                  <a:lnTo>
                    <a:pt x="174" y="246"/>
                  </a:lnTo>
                  <a:lnTo>
                    <a:pt x="172" y="250"/>
                  </a:lnTo>
                  <a:lnTo>
                    <a:pt x="166" y="252"/>
                  </a:lnTo>
                  <a:lnTo>
                    <a:pt x="164" y="250"/>
                  </a:lnTo>
                  <a:lnTo>
                    <a:pt x="162" y="248"/>
                  </a:lnTo>
                  <a:lnTo>
                    <a:pt x="160" y="244"/>
                  </a:lnTo>
                  <a:lnTo>
                    <a:pt x="160" y="226"/>
                  </a:lnTo>
                  <a:lnTo>
                    <a:pt x="168" y="226"/>
                  </a:lnTo>
                  <a:lnTo>
                    <a:pt x="166" y="220"/>
                  </a:lnTo>
                  <a:lnTo>
                    <a:pt x="164" y="212"/>
                  </a:lnTo>
                  <a:lnTo>
                    <a:pt x="166" y="206"/>
                  </a:lnTo>
                  <a:lnTo>
                    <a:pt x="168" y="200"/>
                  </a:lnTo>
                  <a:lnTo>
                    <a:pt x="180" y="174"/>
                  </a:lnTo>
                  <a:lnTo>
                    <a:pt x="164" y="174"/>
                  </a:lnTo>
                  <a:lnTo>
                    <a:pt x="164" y="166"/>
                  </a:lnTo>
                  <a:lnTo>
                    <a:pt x="158" y="160"/>
                  </a:lnTo>
                  <a:lnTo>
                    <a:pt x="150" y="144"/>
                  </a:lnTo>
                  <a:lnTo>
                    <a:pt x="136" y="120"/>
                  </a:lnTo>
                  <a:lnTo>
                    <a:pt x="132" y="118"/>
                  </a:lnTo>
                  <a:lnTo>
                    <a:pt x="130" y="116"/>
                  </a:lnTo>
                  <a:lnTo>
                    <a:pt x="130" y="112"/>
                  </a:lnTo>
                  <a:lnTo>
                    <a:pt x="130" y="106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2" y="90"/>
                  </a:lnTo>
                  <a:lnTo>
                    <a:pt x="128" y="84"/>
                  </a:lnTo>
                  <a:lnTo>
                    <a:pt x="124" y="78"/>
                  </a:lnTo>
                  <a:lnTo>
                    <a:pt x="124" y="70"/>
                  </a:lnTo>
                  <a:lnTo>
                    <a:pt x="124" y="66"/>
                  </a:lnTo>
                  <a:lnTo>
                    <a:pt x="134" y="10"/>
                  </a:lnTo>
                  <a:lnTo>
                    <a:pt x="94" y="0"/>
                  </a:lnTo>
                  <a:lnTo>
                    <a:pt x="58" y="164"/>
                  </a:lnTo>
                  <a:lnTo>
                    <a:pt x="58" y="182"/>
                  </a:lnTo>
                  <a:lnTo>
                    <a:pt x="58" y="190"/>
                  </a:lnTo>
                  <a:lnTo>
                    <a:pt x="58" y="194"/>
                  </a:lnTo>
                  <a:lnTo>
                    <a:pt x="56" y="194"/>
                  </a:lnTo>
                  <a:lnTo>
                    <a:pt x="66" y="208"/>
                  </a:lnTo>
                  <a:lnTo>
                    <a:pt x="72" y="214"/>
                  </a:lnTo>
                  <a:lnTo>
                    <a:pt x="72" y="222"/>
                  </a:lnTo>
                  <a:lnTo>
                    <a:pt x="70" y="228"/>
                  </a:lnTo>
                  <a:lnTo>
                    <a:pt x="66" y="234"/>
                  </a:lnTo>
                  <a:lnTo>
                    <a:pt x="58" y="242"/>
                  </a:lnTo>
                  <a:lnTo>
                    <a:pt x="50" y="254"/>
                  </a:lnTo>
                  <a:lnTo>
                    <a:pt x="46" y="264"/>
                  </a:lnTo>
                  <a:lnTo>
                    <a:pt x="44" y="270"/>
                  </a:lnTo>
                  <a:lnTo>
                    <a:pt x="40" y="274"/>
                  </a:lnTo>
                  <a:lnTo>
                    <a:pt x="32" y="280"/>
                  </a:lnTo>
                  <a:lnTo>
                    <a:pt x="24" y="290"/>
                  </a:lnTo>
                  <a:lnTo>
                    <a:pt x="22" y="296"/>
                  </a:lnTo>
                  <a:lnTo>
                    <a:pt x="22" y="302"/>
                  </a:lnTo>
                  <a:lnTo>
                    <a:pt x="22" y="304"/>
                  </a:lnTo>
                  <a:lnTo>
                    <a:pt x="24" y="304"/>
                  </a:lnTo>
                  <a:lnTo>
                    <a:pt x="30" y="304"/>
                  </a:lnTo>
                  <a:lnTo>
                    <a:pt x="32" y="308"/>
                  </a:lnTo>
                  <a:lnTo>
                    <a:pt x="34" y="314"/>
                  </a:lnTo>
                  <a:lnTo>
                    <a:pt x="30" y="320"/>
                  </a:lnTo>
                  <a:lnTo>
                    <a:pt x="26" y="328"/>
                  </a:lnTo>
                  <a:lnTo>
                    <a:pt x="24" y="336"/>
                  </a:lnTo>
                  <a:lnTo>
                    <a:pt x="22" y="344"/>
                  </a:lnTo>
                  <a:lnTo>
                    <a:pt x="0" y="454"/>
                  </a:lnTo>
                  <a:lnTo>
                    <a:pt x="0" y="452"/>
                  </a:lnTo>
                  <a:lnTo>
                    <a:pt x="72" y="466"/>
                  </a:lnTo>
                  <a:lnTo>
                    <a:pt x="142" y="478"/>
                  </a:lnTo>
                  <a:lnTo>
                    <a:pt x="286" y="500"/>
                  </a:lnTo>
                  <a:lnTo>
                    <a:pt x="306" y="338"/>
                  </a:lnTo>
                  <a:lnTo>
                    <a:pt x="302" y="330"/>
                  </a:lnTo>
                  <a:lnTo>
                    <a:pt x="296" y="318"/>
                  </a:lnTo>
                  <a:lnTo>
                    <a:pt x="290" y="322"/>
                  </a:lnTo>
                  <a:lnTo>
                    <a:pt x="288" y="326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4E92AF27-31FA-87A8-2D69-56BA818B2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265" y="3286842"/>
              <a:ext cx="558011" cy="446887"/>
            </a:xfrm>
            <a:custGeom>
              <a:avLst/>
              <a:gdLst>
                <a:gd name="T0" fmla="*/ 345 w 355"/>
                <a:gd name="T1" fmla="*/ 290 h 290"/>
                <a:gd name="T2" fmla="*/ 184 w 355"/>
                <a:gd name="T3" fmla="*/ 280 h 290"/>
                <a:gd name="T4" fmla="*/ 96 w 355"/>
                <a:gd name="T5" fmla="*/ 272 h 290"/>
                <a:gd name="T6" fmla="*/ 0 w 355"/>
                <a:gd name="T7" fmla="*/ 260 h 290"/>
                <a:gd name="T8" fmla="*/ 6 w 355"/>
                <a:gd name="T9" fmla="*/ 196 h 290"/>
                <a:gd name="T10" fmla="*/ 26 w 355"/>
                <a:gd name="T11" fmla="*/ 34 h 290"/>
                <a:gd name="T12" fmla="*/ 30 w 355"/>
                <a:gd name="T13" fmla="*/ 0 h 290"/>
                <a:gd name="T14" fmla="*/ 140 w 355"/>
                <a:gd name="T15" fmla="*/ 14 h 290"/>
                <a:gd name="T16" fmla="*/ 244 w 355"/>
                <a:gd name="T17" fmla="*/ 24 h 290"/>
                <a:gd name="T18" fmla="*/ 299 w 355"/>
                <a:gd name="T19" fmla="*/ 28 h 290"/>
                <a:gd name="T20" fmla="*/ 355 w 355"/>
                <a:gd name="T21" fmla="*/ 32 h 290"/>
                <a:gd name="T22" fmla="*/ 345 w 355"/>
                <a:gd name="T2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290">
                  <a:moveTo>
                    <a:pt x="345" y="290"/>
                  </a:moveTo>
                  <a:lnTo>
                    <a:pt x="184" y="280"/>
                  </a:lnTo>
                  <a:lnTo>
                    <a:pt x="96" y="272"/>
                  </a:lnTo>
                  <a:lnTo>
                    <a:pt x="0" y="260"/>
                  </a:lnTo>
                  <a:lnTo>
                    <a:pt x="6" y="196"/>
                  </a:lnTo>
                  <a:lnTo>
                    <a:pt x="26" y="34"/>
                  </a:lnTo>
                  <a:lnTo>
                    <a:pt x="30" y="0"/>
                  </a:lnTo>
                  <a:lnTo>
                    <a:pt x="140" y="14"/>
                  </a:lnTo>
                  <a:lnTo>
                    <a:pt x="244" y="24"/>
                  </a:lnTo>
                  <a:lnTo>
                    <a:pt x="299" y="28"/>
                  </a:lnTo>
                  <a:lnTo>
                    <a:pt x="355" y="32"/>
                  </a:lnTo>
                  <a:lnTo>
                    <a:pt x="345" y="290"/>
                  </a:lnTo>
                  <a:close/>
                </a:path>
              </a:pathLst>
            </a:custGeom>
            <a:solidFill>
              <a:srgbClr val="FF5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0456A8AD-E34E-6937-B350-D55120E8A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053" y="2833791"/>
              <a:ext cx="818940" cy="505443"/>
            </a:xfrm>
            <a:custGeom>
              <a:avLst/>
              <a:gdLst>
                <a:gd name="T0" fmla="*/ 515 w 521"/>
                <a:gd name="T1" fmla="*/ 262 h 328"/>
                <a:gd name="T2" fmla="*/ 465 w 521"/>
                <a:gd name="T3" fmla="*/ 64 h 328"/>
                <a:gd name="T4" fmla="*/ 336 w 521"/>
                <a:gd name="T5" fmla="*/ 54 h 328"/>
                <a:gd name="T6" fmla="*/ 200 w 521"/>
                <a:gd name="T7" fmla="*/ 36 h 328"/>
                <a:gd name="T8" fmla="*/ 92 w 521"/>
                <a:gd name="T9" fmla="*/ 16 h 328"/>
                <a:gd name="T10" fmla="*/ 0 w 521"/>
                <a:gd name="T11" fmla="*/ 56 h 328"/>
                <a:gd name="T12" fmla="*/ 0 w 521"/>
                <a:gd name="T13" fmla="*/ 68 h 328"/>
                <a:gd name="T14" fmla="*/ 8 w 521"/>
                <a:gd name="T15" fmla="*/ 80 h 328"/>
                <a:gd name="T16" fmla="*/ 8 w 521"/>
                <a:gd name="T17" fmla="*/ 92 h 328"/>
                <a:gd name="T18" fmla="*/ 6 w 521"/>
                <a:gd name="T19" fmla="*/ 102 h 328"/>
                <a:gd name="T20" fmla="*/ 8 w 521"/>
                <a:gd name="T21" fmla="*/ 108 h 328"/>
                <a:gd name="T22" fmla="*/ 26 w 521"/>
                <a:gd name="T23" fmla="*/ 134 h 328"/>
                <a:gd name="T24" fmla="*/ 40 w 521"/>
                <a:gd name="T25" fmla="*/ 156 h 328"/>
                <a:gd name="T26" fmla="*/ 56 w 521"/>
                <a:gd name="T27" fmla="*/ 164 h 328"/>
                <a:gd name="T28" fmla="*/ 42 w 521"/>
                <a:gd name="T29" fmla="*/ 196 h 328"/>
                <a:gd name="T30" fmla="*/ 42 w 521"/>
                <a:gd name="T31" fmla="*/ 210 h 328"/>
                <a:gd name="T32" fmla="*/ 36 w 521"/>
                <a:gd name="T33" fmla="*/ 216 h 328"/>
                <a:gd name="T34" fmla="*/ 38 w 521"/>
                <a:gd name="T35" fmla="*/ 238 h 328"/>
                <a:gd name="T36" fmla="*/ 42 w 521"/>
                <a:gd name="T37" fmla="*/ 242 h 328"/>
                <a:gd name="T38" fmla="*/ 50 w 521"/>
                <a:gd name="T39" fmla="*/ 236 h 328"/>
                <a:gd name="T40" fmla="*/ 60 w 521"/>
                <a:gd name="T41" fmla="*/ 232 h 328"/>
                <a:gd name="T42" fmla="*/ 68 w 521"/>
                <a:gd name="T43" fmla="*/ 254 h 328"/>
                <a:gd name="T44" fmla="*/ 74 w 521"/>
                <a:gd name="T45" fmla="*/ 282 h 328"/>
                <a:gd name="T46" fmla="*/ 80 w 521"/>
                <a:gd name="T47" fmla="*/ 290 h 328"/>
                <a:gd name="T48" fmla="*/ 94 w 521"/>
                <a:gd name="T49" fmla="*/ 322 h 328"/>
                <a:gd name="T50" fmla="*/ 100 w 521"/>
                <a:gd name="T51" fmla="*/ 318 h 328"/>
                <a:gd name="T52" fmla="*/ 106 w 521"/>
                <a:gd name="T53" fmla="*/ 316 h 328"/>
                <a:gd name="T54" fmla="*/ 112 w 521"/>
                <a:gd name="T55" fmla="*/ 320 h 328"/>
                <a:gd name="T56" fmla="*/ 116 w 521"/>
                <a:gd name="T57" fmla="*/ 322 h 328"/>
                <a:gd name="T58" fmla="*/ 122 w 521"/>
                <a:gd name="T59" fmla="*/ 318 h 328"/>
                <a:gd name="T60" fmla="*/ 128 w 521"/>
                <a:gd name="T61" fmla="*/ 316 h 328"/>
                <a:gd name="T62" fmla="*/ 142 w 521"/>
                <a:gd name="T63" fmla="*/ 320 h 328"/>
                <a:gd name="T64" fmla="*/ 156 w 521"/>
                <a:gd name="T65" fmla="*/ 324 h 328"/>
                <a:gd name="T66" fmla="*/ 160 w 521"/>
                <a:gd name="T67" fmla="*/ 320 h 328"/>
                <a:gd name="T68" fmla="*/ 166 w 521"/>
                <a:gd name="T69" fmla="*/ 312 h 328"/>
                <a:gd name="T70" fmla="*/ 178 w 521"/>
                <a:gd name="T71" fmla="*/ 320 h 328"/>
                <a:gd name="T72" fmla="*/ 186 w 521"/>
                <a:gd name="T73" fmla="*/ 294 h 328"/>
                <a:gd name="T74" fmla="*/ 400 w 521"/>
                <a:gd name="T75" fmla="*/ 318 h 328"/>
                <a:gd name="T76" fmla="*/ 511 w 521"/>
                <a:gd name="T77" fmla="*/ 32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328">
                  <a:moveTo>
                    <a:pt x="511" y="324"/>
                  </a:moveTo>
                  <a:lnTo>
                    <a:pt x="515" y="262"/>
                  </a:lnTo>
                  <a:lnTo>
                    <a:pt x="521" y="68"/>
                  </a:lnTo>
                  <a:lnTo>
                    <a:pt x="465" y="64"/>
                  </a:lnTo>
                  <a:lnTo>
                    <a:pt x="402" y="60"/>
                  </a:lnTo>
                  <a:lnTo>
                    <a:pt x="336" y="54"/>
                  </a:lnTo>
                  <a:lnTo>
                    <a:pt x="268" y="44"/>
                  </a:lnTo>
                  <a:lnTo>
                    <a:pt x="200" y="36"/>
                  </a:lnTo>
                  <a:lnTo>
                    <a:pt x="142" y="26"/>
                  </a:lnTo>
                  <a:lnTo>
                    <a:pt x="92" y="16"/>
                  </a:lnTo>
                  <a:lnTo>
                    <a:pt x="10" y="0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4" y="74"/>
                  </a:lnTo>
                  <a:lnTo>
                    <a:pt x="8" y="80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6" y="106"/>
                  </a:lnTo>
                  <a:lnTo>
                    <a:pt x="8" y="108"/>
                  </a:lnTo>
                  <a:lnTo>
                    <a:pt x="12" y="110"/>
                  </a:lnTo>
                  <a:lnTo>
                    <a:pt x="26" y="134"/>
                  </a:lnTo>
                  <a:lnTo>
                    <a:pt x="34" y="150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56" y="164"/>
                  </a:lnTo>
                  <a:lnTo>
                    <a:pt x="44" y="190"/>
                  </a:lnTo>
                  <a:lnTo>
                    <a:pt x="42" y="196"/>
                  </a:lnTo>
                  <a:lnTo>
                    <a:pt x="40" y="202"/>
                  </a:lnTo>
                  <a:lnTo>
                    <a:pt x="42" y="210"/>
                  </a:lnTo>
                  <a:lnTo>
                    <a:pt x="44" y="216"/>
                  </a:lnTo>
                  <a:lnTo>
                    <a:pt x="36" y="216"/>
                  </a:lnTo>
                  <a:lnTo>
                    <a:pt x="36" y="234"/>
                  </a:lnTo>
                  <a:lnTo>
                    <a:pt x="38" y="238"/>
                  </a:lnTo>
                  <a:lnTo>
                    <a:pt x="40" y="240"/>
                  </a:lnTo>
                  <a:lnTo>
                    <a:pt x="42" y="242"/>
                  </a:lnTo>
                  <a:lnTo>
                    <a:pt x="48" y="240"/>
                  </a:lnTo>
                  <a:lnTo>
                    <a:pt x="50" y="236"/>
                  </a:lnTo>
                  <a:lnTo>
                    <a:pt x="54" y="234"/>
                  </a:lnTo>
                  <a:lnTo>
                    <a:pt x="60" y="232"/>
                  </a:lnTo>
                  <a:lnTo>
                    <a:pt x="64" y="238"/>
                  </a:lnTo>
                  <a:lnTo>
                    <a:pt x="68" y="254"/>
                  </a:lnTo>
                  <a:lnTo>
                    <a:pt x="76" y="276"/>
                  </a:lnTo>
                  <a:lnTo>
                    <a:pt x="74" y="282"/>
                  </a:lnTo>
                  <a:lnTo>
                    <a:pt x="72" y="288"/>
                  </a:lnTo>
                  <a:lnTo>
                    <a:pt x="80" y="290"/>
                  </a:lnTo>
                  <a:lnTo>
                    <a:pt x="86" y="292"/>
                  </a:lnTo>
                  <a:lnTo>
                    <a:pt x="94" y="322"/>
                  </a:lnTo>
                  <a:lnTo>
                    <a:pt x="98" y="320"/>
                  </a:lnTo>
                  <a:lnTo>
                    <a:pt x="100" y="318"/>
                  </a:lnTo>
                  <a:lnTo>
                    <a:pt x="102" y="318"/>
                  </a:lnTo>
                  <a:lnTo>
                    <a:pt x="106" y="316"/>
                  </a:lnTo>
                  <a:lnTo>
                    <a:pt x="110" y="318"/>
                  </a:lnTo>
                  <a:lnTo>
                    <a:pt x="112" y="320"/>
                  </a:lnTo>
                  <a:lnTo>
                    <a:pt x="114" y="320"/>
                  </a:lnTo>
                  <a:lnTo>
                    <a:pt x="116" y="322"/>
                  </a:lnTo>
                  <a:lnTo>
                    <a:pt x="120" y="320"/>
                  </a:lnTo>
                  <a:lnTo>
                    <a:pt x="122" y="318"/>
                  </a:lnTo>
                  <a:lnTo>
                    <a:pt x="124" y="316"/>
                  </a:lnTo>
                  <a:lnTo>
                    <a:pt x="128" y="316"/>
                  </a:lnTo>
                  <a:lnTo>
                    <a:pt x="134" y="318"/>
                  </a:lnTo>
                  <a:lnTo>
                    <a:pt x="142" y="320"/>
                  </a:lnTo>
                  <a:lnTo>
                    <a:pt x="148" y="322"/>
                  </a:lnTo>
                  <a:lnTo>
                    <a:pt x="156" y="324"/>
                  </a:lnTo>
                  <a:lnTo>
                    <a:pt x="158" y="322"/>
                  </a:lnTo>
                  <a:lnTo>
                    <a:pt x="160" y="320"/>
                  </a:lnTo>
                  <a:lnTo>
                    <a:pt x="164" y="316"/>
                  </a:lnTo>
                  <a:lnTo>
                    <a:pt x="166" y="312"/>
                  </a:lnTo>
                  <a:lnTo>
                    <a:pt x="172" y="308"/>
                  </a:lnTo>
                  <a:lnTo>
                    <a:pt x="178" y="320"/>
                  </a:lnTo>
                  <a:lnTo>
                    <a:pt x="182" y="328"/>
                  </a:lnTo>
                  <a:lnTo>
                    <a:pt x="186" y="294"/>
                  </a:lnTo>
                  <a:lnTo>
                    <a:pt x="296" y="308"/>
                  </a:lnTo>
                  <a:lnTo>
                    <a:pt x="400" y="318"/>
                  </a:lnTo>
                  <a:lnTo>
                    <a:pt x="455" y="322"/>
                  </a:lnTo>
                  <a:lnTo>
                    <a:pt x="511" y="326"/>
                  </a:lnTo>
                  <a:lnTo>
                    <a:pt x="511" y="324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44F4887C-FFBC-086C-9DCA-BE2FFD0DA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563" y="2938579"/>
              <a:ext cx="518715" cy="308197"/>
            </a:xfrm>
            <a:custGeom>
              <a:avLst/>
              <a:gdLst>
                <a:gd name="T0" fmla="*/ 0 w 330"/>
                <a:gd name="T1" fmla="*/ 198 h 200"/>
                <a:gd name="T2" fmla="*/ 6 w 330"/>
                <a:gd name="T3" fmla="*/ 0 h 200"/>
                <a:gd name="T4" fmla="*/ 90 w 330"/>
                <a:gd name="T5" fmla="*/ 2 h 200"/>
                <a:gd name="T6" fmla="*/ 122 w 330"/>
                <a:gd name="T7" fmla="*/ 2 h 200"/>
                <a:gd name="T8" fmla="*/ 206 w 330"/>
                <a:gd name="T9" fmla="*/ 2 h 200"/>
                <a:gd name="T10" fmla="*/ 292 w 330"/>
                <a:gd name="T11" fmla="*/ 0 h 200"/>
                <a:gd name="T12" fmla="*/ 296 w 330"/>
                <a:gd name="T13" fmla="*/ 12 h 200"/>
                <a:gd name="T14" fmla="*/ 298 w 330"/>
                <a:gd name="T15" fmla="*/ 26 h 200"/>
                <a:gd name="T16" fmla="*/ 298 w 330"/>
                <a:gd name="T17" fmla="*/ 38 h 200"/>
                <a:gd name="T18" fmla="*/ 300 w 330"/>
                <a:gd name="T19" fmla="*/ 54 h 200"/>
                <a:gd name="T20" fmla="*/ 302 w 330"/>
                <a:gd name="T21" fmla="*/ 64 h 200"/>
                <a:gd name="T22" fmla="*/ 306 w 330"/>
                <a:gd name="T23" fmla="*/ 72 h 200"/>
                <a:gd name="T24" fmla="*/ 310 w 330"/>
                <a:gd name="T25" fmla="*/ 82 h 200"/>
                <a:gd name="T26" fmla="*/ 312 w 330"/>
                <a:gd name="T27" fmla="*/ 90 h 200"/>
                <a:gd name="T28" fmla="*/ 312 w 330"/>
                <a:gd name="T29" fmla="*/ 106 h 200"/>
                <a:gd name="T30" fmla="*/ 314 w 330"/>
                <a:gd name="T31" fmla="*/ 112 h 200"/>
                <a:gd name="T32" fmla="*/ 316 w 330"/>
                <a:gd name="T33" fmla="*/ 120 h 200"/>
                <a:gd name="T34" fmla="*/ 316 w 330"/>
                <a:gd name="T35" fmla="*/ 142 h 200"/>
                <a:gd name="T36" fmla="*/ 324 w 330"/>
                <a:gd name="T37" fmla="*/ 162 h 200"/>
                <a:gd name="T38" fmla="*/ 328 w 330"/>
                <a:gd name="T39" fmla="*/ 172 h 200"/>
                <a:gd name="T40" fmla="*/ 330 w 330"/>
                <a:gd name="T41" fmla="*/ 180 h 200"/>
                <a:gd name="T42" fmla="*/ 328 w 330"/>
                <a:gd name="T43" fmla="*/ 188 h 200"/>
                <a:gd name="T44" fmla="*/ 328 w 330"/>
                <a:gd name="T45" fmla="*/ 196 h 200"/>
                <a:gd name="T46" fmla="*/ 208 w 330"/>
                <a:gd name="T47" fmla="*/ 198 h 200"/>
                <a:gd name="T48" fmla="*/ 100 w 330"/>
                <a:gd name="T49" fmla="*/ 200 h 200"/>
                <a:gd name="T50" fmla="*/ 48 w 330"/>
                <a:gd name="T51" fmla="*/ 198 h 200"/>
                <a:gd name="T52" fmla="*/ 0 w 330"/>
                <a:gd name="T53" fmla="*/ 19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0" h="200">
                  <a:moveTo>
                    <a:pt x="0" y="198"/>
                  </a:moveTo>
                  <a:lnTo>
                    <a:pt x="6" y="0"/>
                  </a:lnTo>
                  <a:lnTo>
                    <a:pt x="90" y="2"/>
                  </a:lnTo>
                  <a:lnTo>
                    <a:pt x="122" y="2"/>
                  </a:lnTo>
                  <a:lnTo>
                    <a:pt x="206" y="2"/>
                  </a:lnTo>
                  <a:lnTo>
                    <a:pt x="292" y="0"/>
                  </a:lnTo>
                  <a:lnTo>
                    <a:pt x="296" y="12"/>
                  </a:lnTo>
                  <a:lnTo>
                    <a:pt x="298" y="26"/>
                  </a:lnTo>
                  <a:lnTo>
                    <a:pt x="298" y="38"/>
                  </a:lnTo>
                  <a:lnTo>
                    <a:pt x="300" y="54"/>
                  </a:lnTo>
                  <a:lnTo>
                    <a:pt x="302" y="64"/>
                  </a:lnTo>
                  <a:lnTo>
                    <a:pt x="306" y="72"/>
                  </a:lnTo>
                  <a:lnTo>
                    <a:pt x="310" y="82"/>
                  </a:lnTo>
                  <a:lnTo>
                    <a:pt x="312" y="90"/>
                  </a:lnTo>
                  <a:lnTo>
                    <a:pt x="312" y="106"/>
                  </a:lnTo>
                  <a:lnTo>
                    <a:pt x="314" y="112"/>
                  </a:lnTo>
                  <a:lnTo>
                    <a:pt x="316" y="120"/>
                  </a:lnTo>
                  <a:lnTo>
                    <a:pt x="316" y="142"/>
                  </a:lnTo>
                  <a:lnTo>
                    <a:pt x="324" y="162"/>
                  </a:lnTo>
                  <a:lnTo>
                    <a:pt x="328" y="172"/>
                  </a:lnTo>
                  <a:lnTo>
                    <a:pt x="330" y="180"/>
                  </a:lnTo>
                  <a:lnTo>
                    <a:pt x="328" y="188"/>
                  </a:lnTo>
                  <a:lnTo>
                    <a:pt x="328" y="196"/>
                  </a:lnTo>
                  <a:lnTo>
                    <a:pt x="208" y="198"/>
                  </a:lnTo>
                  <a:lnTo>
                    <a:pt x="100" y="200"/>
                  </a:lnTo>
                  <a:lnTo>
                    <a:pt x="48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80AB31A4-964A-8124-6DF7-C9A8A9FE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987" y="3240612"/>
              <a:ext cx="553296" cy="342099"/>
            </a:xfrm>
            <a:custGeom>
              <a:avLst/>
              <a:gdLst>
                <a:gd name="T0" fmla="*/ 0 w 352"/>
                <a:gd name="T1" fmla="*/ 192 h 222"/>
                <a:gd name="T2" fmla="*/ 4 w 352"/>
                <a:gd name="T3" fmla="*/ 62 h 222"/>
                <a:gd name="T4" fmla="*/ 4 w 352"/>
                <a:gd name="T5" fmla="*/ 60 h 222"/>
                <a:gd name="T6" fmla="*/ 8 w 352"/>
                <a:gd name="T7" fmla="*/ 2 h 222"/>
                <a:gd name="T8" fmla="*/ 56 w 352"/>
                <a:gd name="T9" fmla="*/ 2 h 222"/>
                <a:gd name="T10" fmla="*/ 108 w 352"/>
                <a:gd name="T11" fmla="*/ 4 h 222"/>
                <a:gd name="T12" fmla="*/ 216 w 352"/>
                <a:gd name="T13" fmla="*/ 2 h 222"/>
                <a:gd name="T14" fmla="*/ 336 w 352"/>
                <a:gd name="T15" fmla="*/ 0 h 222"/>
                <a:gd name="T16" fmla="*/ 336 w 352"/>
                <a:gd name="T17" fmla="*/ 2 h 222"/>
                <a:gd name="T18" fmla="*/ 334 w 352"/>
                <a:gd name="T19" fmla="*/ 4 h 222"/>
                <a:gd name="T20" fmla="*/ 332 w 352"/>
                <a:gd name="T21" fmla="*/ 10 h 222"/>
                <a:gd name="T22" fmla="*/ 330 w 352"/>
                <a:gd name="T23" fmla="*/ 12 h 222"/>
                <a:gd name="T24" fmla="*/ 326 w 352"/>
                <a:gd name="T25" fmla="*/ 16 h 222"/>
                <a:gd name="T26" fmla="*/ 324 w 352"/>
                <a:gd name="T27" fmla="*/ 20 h 222"/>
                <a:gd name="T28" fmla="*/ 328 w 352"/>
                <a:gd name="T29" fmla="*/ 26 h 222"/>
                <a:gd name="T30" fmla="*/ 334 w 352"/>
                <a:gd name="T31" fmla="*/ 34 h 222"/>
                <a:gd name="T32" fmla="*/ 346 w 352"/>
                <a:gd name="T33" fmla="*/ 46 h 222"/>
                <a:gd name="T34" fmla="*/ 352 w 352"/>
                <a:gd name="T35" fmla="*/ 156 h 222"/>
                <a:gd name="T36" fmla="*/ 344 w 352"/>
                <a:gd name="T37" fmla="*/ 158 h 222"/>
                <a:gd name="T38" fmla="*/ 348 w 352"/>
                <a:gd name="T39" fmla="*/ 168 h 222"/>
                <a:gd name="T40" fmla="*/ 352 w 352"/>
                <a:gd name="T41" fmla="*/ 176 h 222"/>
                <a:gd name="T42" fmla="*/ 352 w 352"/>
                <a:gd name="T43" fmla="*/ 182 h 222"/>
                <a:gd name="T44" fmla="*/ 352 w 352"/>
                <a:gd name="T45" fmla="*/ 188 h 222"/>
                <a:gd name="T46" fmla="*/ 348 w 352"/>
                <a:gd name="T47" fmla="*/ 192 h 222"/>
                <a:gd name="T48" fmla="*/ 346 w 352"/>
                <a:gd name="T49" fmla="*/ 198 h 222"/>
                <a:gd name="T50" fmla="*/ 344 w 352"/>
                <a:gd name="T51" fmla="*/ 204 h 222"/>
                <a:gd name="T52" fmla="*/ 344 w 352"/>
                <a:gd name="T53" fmla="*/ 208 h 222"/>
                <a:gd name="T54" fmla="*/ 346 w 352"/>
                <a:gd name="T55" fmla="*/ 212 h 222"/>
                <a:gd name="T56" fmla="*/ 352 w 352"/>
                <a:gd name="T57" fmla="*/ 222 h 222"/>
                <a:gd name="T58" fmla="*/ 346 w 352"/>
                <a:gd name="T59" fmla="*/ 220 h 222"/>
                <a:gd name="T60" fmla="*/ 338 w 352"/>
                <a:gd name="T61" fmla="*/ 212 h 222"/>
                <a:gd name="T62" fmla="*/ 330 w 352"/>
                <a:gd name="T63" fmla="*/ 206 h 222"/>
                <a:gd name="T64" fmla="*/ 318 w 352"/>
                <a:gd name="T65" fmla="*/ 200 h 222"/>
                <a:gd name="T66" fmla="*/ 306 w 352"/>
                <a:gd name="T67" fmla="*/ 198 h 222"/>
                <a:gd name="T68" fmla="*/ 300 w 352"/>
                <a:gd name="T69" fmla="*/ 200 h 222"/>
                <a:gd name="T70" fmla="*/ 294 w 352"/>
                <a:gd name="T71" fmla="*/ 202 h 222"/>
                <a:gd name="T72" fmla="*/ 288 w 352"/>
                <a:gd name="T73" fmla="*/ 206 h 222"/>
                <a:gd name="T74" fmla="*/ 282 w 352"/>
                <a:gd name="T75" fmla="*/ 206 h 222"/>
                <a:gd name="T76" fmla="*/ 276 w 352"/>
                <a:gd name="T77" fmla="*/ 204 h 222"/>
                <a:gd name="T78" fmla="*/ 268 w 352"/>
                <a:gd name="T79" fmla="*/ 200 h 222"/>
                <a:gd name="T80" fmla="*/ 260 w 352"/>
                <a:gd name="T81" fmla="*/ 196 h 222"/>
                <a:gd name="T82" fmla="*/ 256 w 352"/>
                <a:gd name="T83" fmla="*/ 192 h 222"/>
                <a:gd name="T84" fmla="*/ 236 w 352"/>
                <a:gd name="T85" fmla="*/ 194 h 222"/>
                <a:gd name="T86" fmla="*/ 202 w 352"/>
                <a:gd name="T87" fmla="*/ 196 h 222"/>
                <a:gd name="T88" fmla="*/ 114 w 352"/>
                <a:gd name="T89" fmla="*/ 196 h 222"/>
                <a:gd name="T90" fmla="*/ 0 w 352"/>
                <a:gd name="T91" fmla="*/ 1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222">
                  <a:moveTo>
                    <a:pt x="0" y="192"/>
                  </a:moveTo>
                  <a:lnTo>
                    <a:pt x="4" y="62"/>
                  </a:lnTo>
                  <a:lnTo>
                    <a:pt x="4" y="60"/>
                  </a:lnTo>
                  <a:lnTo>
                    <a:pt x="8" y="2"/>
                  </a:lnTo>
                  <a:lnTo>
                    <a:pt x="56" y="2"/>
                  </a:lnTo>
                  <a:lnTo>
                    <a:pt x="108" y="4"/>
                  </a:lnTo>
                  <a:lnTo>
                    <a:pt x="216" y="2"/>
                  </a:lnTo>
                  <a:lnTo>
                    <a:pt x="336" y="0"/>
                  </a:lnTo>
                  <a:lnTo>
                    <a:pt x="336" y="2"/>
                  </a:lnTo>
                  <a:lnTo>
                    <a:pt x="334" y="4"/>
                  </a:lnTo>
                  <a:lnTo>
                    <a:pt x="332" y="10"/>
                  </a:lnTo>
                  <a:lnTo>
                    <a:pt x="330" y="12"/>
                  </a:lnTo>
                  <a:lnTo>
                    <a:pt x="326" y="16"/>
                  </a:lnTo>
                  <a:lnTo>
                    <a:pt x="324" y="20"/>
                  </a:lnTo>
                  <a:lnTo>
                    <a:pt x="328" y="26"/>
                  </a:lnTo>
                  <a:lnTo>
                    <a:pt x="334" y="34"/>
                  </a:lnTo>
                  <a:lnTo>
                    <a:pt x="346" y="46"/>
                  </a:lnTo>
                  <a:lnTo>
                    <a:pt x="352" y="156"/>
                  </a:lnTo>
                  <a:lnTo>
                    <a:pt x="344" y="158"/>
                  </a:lnTo>
                  <a:lnTo>
                    <a:pt x="348" y="168"/>
                  </a:lnTo>
                  <a:lnTo>
                    <a:pt x="352" y="176"/>
                  </a:lnTo>
                  <a:lnTo>
                    <a:pt x="352" y="182"/>
                  </a:lnTo>
                  <a:lnTo>
                    <a:pt x="352" y="188"/>
                  </a:lnTo>
                  <a:lnTo>
                    <a:pt x="348" y="192"/>
                  </a:lnTo>
                  <a:lnTo>
                    <a:pt x="346" y="198"/>
                  </a:lnTo>
                  <a:lnTo>
                    <a:pt x="344" y="204"/>
                  </a:lnTo>
                  <a:lnTo>
                    <a:pt x="344" y="208"/>
                  </a:lnTo>
                  <a:lnTo>
                    <a:pt x="346" y="212"/>
                  </a:lnTo>
                  <a:lnTo>
                    <a:pt x="352" y="222"/>
                  </a:lnTo>
                  <a:lnTo>
                    <a:pt x="346" y="220"/>
                  </a:lnTo>
                  <a:lnTo>
                    <a:pt x="338" y="212"/>
                  </a:lnTo>
                  <a:lnTo>
                    <a:pt x="330" y="206"/>
                  </a:lnTo>
                  <a:lnTo>
                    <a:pt x="318" y="200"/>
                  </a:lnTo>
                  <a:lnTo>
                    <a:pt x="306" y="198"/>
                  </a:lnTo>
                  <a:lnTo>
                    <a:pt x="300" y="200"/>
                  </a:lnTo>
                  <a:lnTo>
                    <a:pt x="294" y="202"/>
                  </a:lnTo>
                  <a:lnTo>
                    <a:pt x="288" y="206"/>
                  </a:lnTo>
                  <a:lnTo>
                    <a:pt x="282" y="206"/>
                  </a:lnTo>
                  <a:lnTo>
                    <a:pt x="276" y="204"/>
                  </a:lnTo>
                  <a:lnTo>
                    <a:pt x="268" y="200"/>
                  </a:lnTo>
                  <a:lnTo>
                    <a:pt x="260" y="196"/>
                  </a:lnTo>
                  <a:lnTo>
                    <a:pt x="256" y="192"/>
                  </a:lnTo>
                  <a:lnTo>
                    <a:pt x="236" y="194"/>
                  </a:lnTo>
                  <a:lnTo>
                    <a:pt x="202" y="196"/>
                  </a:lnTo>
                  <a:lnTo>
                    <a:pt x="114" y="19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4F47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4DA756B2-9D87-39BA-5EDB-4E79039A7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547" y="2892349"/>
              <a:ext cx="518715" cy="588656"/>
            </a:xfrm>
            <a:custGeom>
              <a:avLst/>
              <a:gdLst>
                <a:gd name="T0" fmla="*/ 288 w 330"/>
                <a:gd name="T1" fmla="*/ 350 h 382"/>
                <a:gd name="T2" fmla="*/ 274 w 330"/>
                <a:gd name="T3" fmla="*/ 336 h 382"/>
                <a:gd name="T4" fmla="*/ 260 w 330"/>
                <a:gd name="T5" fmla="*/ 324 h 382"/>
                <a:gd name="T6" fmla="*/ 254 w 330"/>
                <a:gd name="T7" fmla="*/ 314 h 382"/>
                <a:gd name="T8" fmla="*/ 238 w 330"/>
                <a:gd name="T9" fmla="*/ 306 h 382"/>
                <a:gd name="T10" fmla="*/ 214 w 330"/>
                <a:gd name="T11" fmla="*/ 290 h 382"/>
                <a:gd name="T12" fmla="*/ 210 w 330"/>
                <a:gd name="T13" fmla="*/ 280 h 382"/>
                <a:gd name="T14" fmla="*/ 212 w 330"/>
                <a:gd name="T15" fmla="*/ 254 h 382"/>
                <a:gd name="T16" fmla="*/ 208 w 330"/>
                <a:gd name="T17" fmla="*/ 242 h 382"/>
                <a:gd name="T18" fmla="*/ 202 w 330"/>
                <a:gd name="T19" fmla="*/ 232 h 382"/>
                <a:gd name="T20" fmla="*/ 206 w 330"/>
                <a:gd name="T21" fmla="*/ 220 h 382"/>
                <a:gd name="T22" fmla="*/ 220 w 330"/>
                <a:gd name="T23" fmla="*/ 204 h 382"/>
                <a:gd name="T24" fmla="*/ 224 w 330"/>
                <a:gd name="T25" fmla="*/ 194 h 382"/>
                <a:gd name="T26" fmla="*/ 228 w 330"/>
                <a:gd name="T27" fmla="*/ 152 h 382"/>
                <a:gd name="T28" fmla="*/ 244 w 330"/>
                <a:gd name="T29" fmla="*/ 140 h 382"/>
                <a:gd name="T30" fmla="*/ 260 w 330"/>
                <a:gd name="T31" fmla="*/ 124 h 382"/>
                <a:gd name="T32" fmla="*/ 274 w 330"/>
                <a:gd name="T33" fmla="*/ 104 h 382"/>
                <a:gd name="T34" fmla="*/ 296 w 330"/>
                <a:gd name="T35" fmla="*/ 88 h 382"/>
                <a:gd name="T36" fmla="*/ 322 w 330"/>
                <a:gd name="T37" fmla="*/ 74 h 382"/>
                <a:gd name="T38" fmla="*/ 330 w 330"/>
                <a:gd name="T39" fmla="*/ 62 h 382"/>
                <a:gd name="T40" fmla="*/ 322 w 330"/>
                <a:gd name="T41" fmla="*/ 66 h 382"/>
                <a:gd name="T42" fmla="*/ 302 w 330"/>
                <a:gd name="T43" fmla="*/ 62 h 382"/>
                <a:gd name="T44" fmla="*/ 298 w 330"/>
                <a:gd name="T45" fmla="*/ 62 h 382"/>
                <a:gd name="T46" fmla="*/ 278 w 330"/>
                <a:gd name="T47" fmla="*/ 62 h 382"/>
                <a:gd name="T48" fmla="*/ 274 w 330"/>
                <a:gd name="T49" fmla="*/ 58 h 382"/>
                <a:gd name="T50" fmla="*/ 260 w 330"/>
                <a:gd name="T51" fmla="*/ 64 h 382"/>
                <a:gd name="T52" fmla="*/ 246 w 330"/>
                <a:gd name="T53" fmla="*/ 72 h 382"/>
                <a:gd name="T54" fmla="*/ 238 w 330"/>
                <a:gd name="T55" fmla="*/ 70 h 382"/>
                <a:gd name="T56" fmla="*/ 226 w 330"/>
                <a:gd name="T57" fmla="*/ 60 h 382"/>
                <a:gd name="T58" fmla="*/ 218 w 330"/>
                <a:gd name="T59" fmla="*/ 58 h 382"/>
                <a:gd name="T60" fmla="*/ 210 w 330"/>
                <a:gd name="T61" fmla="*/ 60 h 382"/>
                <a:gd name="T62" fmla="*/ 202 w 330"/>
                <a:gd name="T63" fmla="*/ 58 h 382"/>
                <a:gd name="T64" fmla="*/ 186 w 330"/>
                <a:gd name="T65" fmla="*/ 42 h 382"/>
                <a:gd name="T66" fmla="*/ 178 w 330"/>
                <a:gd name="T67" fmla="*/ 38 h 382"/>
                <a:gd name="T68" fmla="*/ 170 w 330"/>
                <a:gd name="T69" fmla="*/ 40 h 382"/>
                <a:gd name="T70" fmla="*/ 162 w 330"/>
                <a:gd name="T71" fmla="*/ 48 h 382"/>
                <a:gd name="T72" fmla="*/ 156 w 330"/>
                <a:gd name="T73" fmla="*/ 50 h 382"/>
                <a:gd name="T74" fmla="*/ 114 w 330"/>
                <a:gd name="T75" fmla="*/ 42 h 382"/>
                <a:gd name="T76" fmla="*/ 102 w 330"/>
                <a:gd name="T77" fmla="*/ 34 h 382"/>
                <a:gd name="T78" fmla="*/ 100 w 330"/>
                <a:gd name="T79" fmla="*/ 16 h 382"/>
                <a:gd name="T80" fmla="*/ 94 w 330"/>
                <a:gd name="T81" fmla="*/ 6 h 382"/>
                <a:gd name="T82" fmla="*/ 82 w 330"/>
                <a:gd name="T83" fmla="*/ 0 h 382"/>
                <a:gd name="T84" fmla="*/ 0 w 330"/>
                <a:gd name="T85" fmla="*/ 30 h 382"/>
                <a:gd name="T86" fmla="*/ 6 w 330"/>
                <a:gd name="T87" fmla="*/ 56 h 382"/>
                <a:gd name="T88" fmla="*/ 8 w 330"/>
                <a:gd name="T89" fmla="*/ 84 h 382"/>
                <a:gd name="T90" fmla="*/ 14 w 330"/>
                <a:gd name="T91" fmla="*/ 102 h 382"/>
                <a:gd name="T92" fmla="*/ 20 w 330"/>
                <a:gd name="T93" fmla="*/ 120 h 382"/>
                <a:gd name="T94" fmla="*/ 22 w 330"/>
                <a:gd name="T95" fmla="*/ 142 h 382"/>
                <a:gd name="T96" fmla="*/ 24 w 330"/>
                <a:gd name="T97" fmla="*/ 172 h 382"/>
                <a:gd name="T98" fmla="*/ 36 w 330"/>
                <a:gd name="T99" fmla="*/ 202 h 382"/>
                <a:gd name="T100" fmla="*/ 36 w 330"/>
                <a:gd name="T101" fmla="*/ 218 h 382"/>
                <a:gd name="T102" fmla="*/ 36 w 330"/>
                <a:gd name="T103" fmla="*/ 228 h 382"/>
                <a:gd name="T104" fmla="*/ 32 w 330"/>
                <a:gd name="T105" fmla="*/ 236 h 382"/>
                <a:gd name="T106" fmla="*/ 26 w 330"/>
                <a:gd name="T107" fmla="*/ 242 h 382"/>
                <a:gd name="T108" fmla="*/ 28 w 330"/>
                <a:gd name="T109" fmla="*/ 252 h 382"/>
                <a:gd name="T110" fmla="*/ 46 w 330"/>
                <a:gd name="T111" fmla="*/ 272 h 382"/>
                <a:gd name="T112" fmla="*/ 90 w 330"/>
                <a:gd name="T113" fmla="*/ 382 h 382"/>
                <a:gd name="T114" fmla="*/ 104 w 330"/>
                <a:gd name="T115" fmla="*/ 378 h 382"/>
                <a:gd name="T116" fmla="*/ 138 w 330"/>
                <a:gd name="T117" fmla="*/ 376 h 382"/>
                <a:gd name="T118" fmla="*/ 164 w 330"/>
                <a:gd name="T119" fmla="*/ 376 h 382"/>
                <a:gd name="T120" fmla="*/ 208 w 330"/>
                <a:gd name="T121" fmla="*/ 374 h 382"/>
                <a:gd name="T122" fmla="*/ 294 w 330"/>
                <a:gd name="T123" fmla="*/ 36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0" h="382">
                  <a:moveTo>
                    <a:pt x="292" y="362"/>
                  </a:moveTo>
                  <a:lnTo>
                    <a:pt x="288" y="350"/>
                  </a:lnTo>
                  <a:lnTo>
                    <a:pt x="282" y="342"/>
                  </a:lnTo>
                  <a:lnTo>
                    <a:pt x="274" y="336"/>
                  </a:lnTo>
                  <a:lnTo>
                    <a:pt x="264" y="328"/>
                  </a:lnTo>
                  <a:lnTo>
                    <a:pt x="260" y="324"/>
                  </a:lnTo>
                  <a:lnTo>
                    <a:pt x="258" y="320"/>
                  </a:lnTo>
                  <a:lnTo>
                    <a:pt x="254" y="314"/>
                  </a:lnTo>
                  <a:lnTo>
                    <a:pt x="250" y="312"/>
                  </a:lnTo>
                  <a:lnTo>
                    <a:pt x="238" y="306"/>
                  </a:lnTo>
                  <a:lnTo>
                    <a:pt x="224" y="300"/>
                  </a:lnTo>
                  <a:lnTo>
                    <a:pt x="214" y="290"/>
                  </a:lnTo>
                  <a:lnTo>
                    <a:pt x="212" y="286"/>
                  </a:lnTo>
                  <a:lnTo>
                    <a:pt x="210" y="280"/>
                  </a:lnTo>
                  <a:lnTo>
                    <a:pt x="210" y="258"/>
                  </a:lnTo>
                  <a:lnTo>
                    <a:pt x="212" y="254"/>
                  </a:lnTo>
                  <a:lnTo>
                    <a:pt x="216" y="248"/>
                  </a:lnTo>
                  <a:lnTo>
                    <a:pt x="208" y="242"/>
                  </a:lnTo>
                  <a:lnTo>
                    <a:pt x="204" y="236"/>
                  </a:lnTo>
                  <a:lnTo>
                    <a:pt x="202" y="232"/>
                  </a:lnTo>
                  <a:lnTo>
                    <a:pt x="204" y="226"/>
                  </a:lnTo>
                  <a:lnTo>
                    <a:pt x="206" y="220"/>
                  </a:lnTo>
                  <a:lnTo>
                    <a:pt x="212" y="212"/>
                  </a:lnTo>
                  <a:lnTo>
                    <a:pt x="220" y="204"/>
                  </a:lnTo>
                  <a:lnTo>
                    <a:pt x="222" y="200"/>
                  </a:lnTo>
                  <a:lnTo>
                    <a:pt x="224" y="194"/>
                  </a:lnTo>
                  <a:lnTo>
                    <a:pt x="224" y="160"/>
                  </a:lnTo>
                  <a:lnTo>
                    <a:pt x="228" y="152"/>
                  </a:lnTo>
                  <a:lnTo>
                    <a:pt x="236" y="146"/>
                  </a:lnTo>
                  <a:lnTo>
                    <a:pt x="244" y="140"/>
                  </a:lnTo>
                  <a:lnTo>
                    <a:pt x="252" y="134"/>
                  </a:lnTo>
                  <a:lnTo>
                    <a:pt x="260" y="124"/>
                  </a:lnTo>
                  <a:lnTo>
                    <a:pt x="268" y="114"/>
                  </a:lnTo>
                  <a:lnTo>
                    <a:pt x="274" y="104"/>
                  </a:lnTo>
                  <a:lnTo>
                    <a:pt x="284" y="96"/>
                  </a:lnTo>
                  <a:lnTo>
                    <a:pt x="296" y="88"/>
                  </a:lnTo>
                  <a:lnTo>
                    <a:pt x="310" y="82"/>
                  </a:lnTo>
                  <a:lnTo>
                    <a:pt x="322" y="74"/>
                  </a:lnTo>
                  <a:lnTo>
                    <a:pt x="326" y="68"/>
                  </a:lnTo>
                  <a:lnTo>
                    <a:pt x="330" y="62"/>
                  </a:lnTo>
                  <a:lnTo>
                    <a:pt x="326" y="64"/>
                  </a:lnTo>
                  <a:lnTo>
                    <a:pt x="322" y="66"/>
                  </a:lnTo>
                  <a:lnTo>
                    <a:pt x="308" y="64"/>
                  </a:lnTo>
                  <a:lnTo>
                    <a:pt x="302" y="62"/>
                  </a:lnTo>
                  <a:lnTo>
                    <a:pt x="296" y="62"/>
                  </a:lnTo>
                  <a:lnTo>
                    <a:pt x="298" y="62"/>
                  </a:lnTo>
                  <a:lnTo>
                    <a:pt x="284" y="62"/>
                  </a:lnTo>
                  <a:lnTo>
                    <a:pt x="278" y="62"/>
                  </a:lnTo>
                  <a:lnTo>
                    <a:pt x="274" y="60"/>
                  </a:lnTo>
                  <a:lnTo>
                    <a:pt x="274" y="58"/>
                  </a:lnTo>
                  <a:lnTo>
                    <a:pt x="266" y="60"/>
                  </a:lnTo>
                  <a:lnTo>
                    <a:pt x="260" y="64"/>
                  </a:lnTo>
                  <a:lnTo>
                    <a:pt x="254" y="70"/>
                  </a:lnTo>
                  <a:lnTo>
                    <a:pt x="246" y="72"/>
                  </a:lnTo>
                  <a:lnTo>
                    <a:pt x="242" y="70"/>
                  </a:lnTo>
                  <a:lnTo>
                    <a:pt x="238" y="70"/>
                  </a:lnTo>
                  <a:lnTo>
                    <a:pt x="232" y="64"/>
                  </a:lnTo>
                  <a:lnTo>
                    <a:pt x="226" y="60"/>
                  </a:lnTo>
                  <a:lnTo>
                    <a:pt x="222" y="58"/>
                  </a:lnTo>
                  <a:lnTo>
                    <a:pt x="218" y="58"/>
                  </a:lnTo>
                  <a:lnTo>
                    <a:pt x="214" y="58"/>
                  </a:lnTo>
                  <a:lnTo>
                    <a:pt x="210" y="60"/>
                  </a:lnTo>
                  <a:lnTo>
                    <a:pt x="206" y="60"/>
                  </a:lnTo>
                  <a:lnTo>
                    <a:pt x="202" y="58"/>
                  </a:lnTo>
                  <a:lnTo>
                    <a:pt x="194" y="50"/>
                  </a:lnTo>
                  <a:lnTo>
                    <a:pt x="186" y="42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4" y="38"/>
                  </a:lnTo>
                  <a:lnTo>
                    <a:pt x="170" y="40"/>
                  </a:lnTo>
                  <a:lnTo>
                    <a:pt x="166" y="44"/>
                  </a:lnTo>
                  <a:lnTo>
                    <a:pt x="162" y="48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30" y="46"/>
                  </a:lnTo>
                  <a:lnTo>
                    <a:pt x="114" y="42"/>
                  </a:lnTo>
                  <a:lnTo>
                    <a:pt x="106" y="38"/>
                  </a:lnTo>
                  <a:lnTo>
                    <a:pt x="102" y="34"/>
                  </a:lnTo>
                  <a:lnTo>
                    <a:pt x="102" y="28"/>
                  </a:lnTo>
                  <a:lnTo>
                    <a:pt x="100" y="16"/>
                  </a:lnTo>
                  <a:lnTo>
                    <a:pt x="98" y="10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84" y="26"/>
                  </a:lnTo>
                  <a:lnTo>
                    <a:pt x="0" y="30"/>
                  </a:lnTo>
                  <a:lnTo>
                    <a:pt x="4" y="42"/>
                  </a:lnTo>
                  <a:lnTo>
                    <a:pt x="6" y="56"/>
                  </a:lnTo>
                  <a:lnTo>
                    <a:pt x="6" y="68"/>
                  </a:lnTo>
                  <a:lnTo>
                    <a:pt x="8" y="84"/>
                  </a:lnTo>
                  <a:lnTo>
                    <a:pt x="10" y="94"/>
                  </a:lnTo>
                  <a:lnTo>
                    <a:pt x="14" y="102"/>
                  </a:lnTo>
                  <a:lnTo>
                    <a:pt x="18" y="112"/>
                  </a:lnTo>
                  <a:lnTo>
                    <a:pt x="20" y="120"/>
                  </a:lnTo>
                  <a:lnTo>
                    <a:pt x="20" y="136"/>
                  </a:lnTo>
                  <a:lnTo>
                    <a:pt x="22" y="142"/>
                  </a:lnTo>
                  <a:lnTo>
                    <a:pt x="24" y="150"/>
                  </a:lnTo>
                  <a:lnTo>
                    <a:pt x="24" y="172"/>
                  </a:lnTo>
                  <a:lnTo>
                    <a:pt x="32" y="192"/>
                  </a:lnTo>
                  <a:lnTo>
                    <a:pt x="36" y="202"/>
                  </a:lnTo>
                  <a:lnTo>
                    <a:pt x="38" y="210"/>
                  </a:lnTo>
                  <a:lnTo>
                    <a:pt x="36" y="218"/>
                  </a:lnTo>
                  <a:lnTo>
                    <a:pt x="36" y="226"/>
                  </a:lnTo>
                  <a:lnTo>
                    <a:pt x="36" y="228"/>
                  </a:lnTo>
                  <a:lnTo>
                    <a:pt x="34" y="230"/>
                  </a:lnTo>
                  <a:lnTo>
                    <a:pt x="32" y="236"/>
                  </a:lnTo>
                  <a:lnTo>
                    <a:pt x="30" y="238"/>
                  </a:lnTo>
                  <a:lnTo>
                    <a:pt x="26" y="242"/>
                  </a:lnTo>
                  <a:lnTo>
                    <a:pt x="24" y="246"/>
                  </a:lnTo>
                  <a:lnTo>
                    <a:pt x="28" y="252"/>
                  </a:lnTo>
                  <a:lnTo>
                    <a:pt x="34" y="260"/>
                  </a:lnTo>
                  <a:lnTo>
                    <a:pt x="46" y="272"/>
                  </a:lnTo>
                  <a:lnTo>
                    <a:pt x="52" y="382"/>
                  </a:lnTo>
                  <a:lnTo>
                    <a:pt x="90" y="382"/>
                  </a:lnTo>
                  <a:lnTo>
                    <a:pt x="96" y="380"/>
                  </a:lnTo>
                  <a:lnTo>
                    <a:pt x="104" y="378"/>
                  </a:lnTo>
                  <a:lnTo>
                    <a:pt x="126" y="378"/>
                  </a:lnTo>
                  <a:lnTo>
                    <a:pt x="138" y="376"/>
                  </a:lnTo>
                  <a:lnTo>
                    <a:pt x="150" y="376"/>
                  </a:lnTo>
                  <a:lnTo>
                    <a:pt x="164" y="376"/>
                  </a:lnTo>
                  <a:lnTo>
                    <a:pt x="174" y="374"/>
                  </a:lnTo>
                  <a:lnTo>
                    <a:pt x="208" y="374"/>
                  </a:lnTo>
                  <a:lnTo>
                    <a:pt x="284" y="364"/>
                  </a:lnTo>
                  <a:lnTo>
                    <a:pt x="294" y="364"/>
                  </a:lnTo>
                  <a:lnTo>
                    <a:pt x="292" y="362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6E365559-E5DA-311E-98FC-C1E727CB5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061" y="3095761"/>
              <a:ext cx="433835" cy="449967"/>
            </a:xfrm>
            <a:custGeom>
              <a:avLst/>
              <a:gdLst>
                <a:gd name="T0" fmla="*/ 246 w 276"/>
                <a:gd name="T1" fmla="*/ 104 h 292"/>
                <a:gd name="T2" fmla="*/ 238 w 276"/>
                <a:gd name="T3" fmla="*/ 120 h 292"/>
                <a:gd name="T4" fmla="*/ 230 w 276"/>
                <a:gd name="T5" fmla="*/ 134 h 292"/>
                <a:gd name="T6" fmla="*/ 230 w 276"/>
                <a:gd name="T7" fmla="*/ 144 h 292"/>
                <a:gd name="T8" fmla="*/ 246 w 276"/>
                <a:gd name="T9" fmla="*/ 130 h 292"/>
                <a:gd name="T10" fmla="*/ 258 w 276"/>
                <a:gd name="T11" fmla="*/ 112 h 292"/>
                <a:gd name="T12" fmla="*/ 262 w 276"/>
                <a:gd name="T13" fmla="*/ 90 h 292"/>
                <a:gd name="T14" fmla="*/ 266 w 276"/>
                <a:gd name="T15" fmla="*/ 80 h 292"/>
                <a:gd name="T16" fmla="*/ 276 w 276"/>
                <a:gd name="T17" fmla="*/ 78 h 292"/>
                <a:gd name="T18" fmla="*/ 260 w 276"/>
                <a:gd name="T19" fmla="*/ 126 h 292"/>
                <a:gd name="T20" fmla="*/ 258 w 276"/>
                <a:gd name="T21" fmla="*/ 156 h 292"/>
                <a:gd name="T22" fmla="*/ 254 w 276"/>
                <a:gd name="T23" fmla="*/ 188 h 292"/>
                <a:gd name="T24" fmla="*/ 248 w 276"/>
                <a:gd name="T25" fmla="*/ 220 h 292"/>
                <a:gd name="T26" fmla="*/ 254 w 276"/>
                <a:gd name="T27" fmla="*/ 242 h 292"/>
                <a:gd name="T28" fmla="*/ 260 w 276"/>
                <a:gd name="T29" fmla="*/ 258 h 292"/>
                <a:gd name="T30" fmla="*/ 134 w 276"/>
                <a:gd name="T31" fmla="*/ 292 h 292"/>
                <a:gd name="T32" fmla="*/ 126 w 276"/>
                <a:gd name="T33" fmla="*/ 286 h 292"/>
                <a:gd name="T34" fmla="*/ 118 w 276"/>
                <a:gd name="T35" fmla="*/ 284 h 292"/>
                <a:gd name="T36" fmla="*/ 110 w 276"/>
                <a:gd name="T37" fmla="*/ 282 h 292"/>
                <a:gd name="T38" fmla="*/ 102 w 276"/>
                <a:gd name="T39" fmla="*/ 268 h 292"/>
                <a:gd name="T40" fmla="*/ 100 w 276"/>
                <a:gd name="T41" fmla="*/ 240 h 292"/>
                <a:gd name="T42" fmla="*/ 92 w 276"/>
                <a:gd name="T43" fmla="*/ 232 h 292"/>
                <a:gd name="T44" fmla="*/ 86 w 276"/>
                <a:gd name="T45" fmla="*/ 218 h 292"/>
                <a:gd name="T46" fmla="*/ 72 w 276"/>
                <a:gd name="T47" fmla="*/ 204 h 292"/>
                <a:gd name="T48" fmla="*/ 58 w 276"/>
                <a:gd name="T49" fmla="*/ 192 h 292"/>
                <a:gd name="T50" fmla="*/ 52 w 276"/>
                <a:gd name="T51" fmla="*/ 182 h 292"/>
                <a:gd name="T52" fmla="*/ 36 w 276"/>
                <a:gd name="T53" fmla="*/ 174 h 292"/>
                <a:gd name="T54" fmla="*/ 12 w 276"/>
                <a:gd name="T55" fmla="*/ 158 h 292"/>
                <a:gd name="T56" fmla="*/ 8 w 276"/>
                <a:gd name="T57" fmla="*/ 148 h 292"/>
                <a:gd name="T58" fmla="*/ 10 w 276"/>
                <a:gd name="T59" fmla="*/ 122 h 292"/>
                <a:gd name="T60" fmla="*/ 6 w 276"/>
                <a:gd name="T61" fmla="*/ 110 h 292"/>
                <a:gd name="T62" fmla="*/ 0 w 276"/>
                <a:gd name="T63" fmla="*/ 100 h 292"/>
                <a:gd name="T64" fmla="*/ 4 w 276"/>
                <a:gd name="T65" fmla="*/ 88 h 292"/>
                <a:gd name="T66" fmla="*/ 18 w 276"/>
                <a:gd name="T67" fmla="*/ 72 h 292"/>
                <a:gd name="T68" fmla="*/ 22 w 276"/>
                <a:gd name="T69" fmla="*/ 62 h 292"/>
                <a:gd name="T70" fmla="*/ 30 w 276"/>
                <a:gd name="T71" fmla="*/ 28 h 292"/>
                <a:gd name="T72" fmla="*/ 56 w 276"/>
                <a:gd name="T73" fmla="*/ 22 h 292"/>
                <a:gd name="T74" fmla="*/ 86 w 276"/>
                <a:gd name="T75" fmla="*/ 0 h 292"/>
                <a:gd name="T76" fmla="*/ 94 w 276"/>
                <a:gd name="T77" fmla="*/ 8 h 292"/>
                <a:gd name="T78" fmla="*/ 82 w 276"/>
                <a:gd name="T79" fmla="*/ 20 h 292"/>
                <a:gd name="T80" fmla="*/ 90 w 276"/>
                <a:gd name="T81" fmla="*/ 26 h 292"/>
                <a:gd name="T82" fmla="*/ 114 w 276"/>
                <a:gd name="T83" fmla="*/ 36 h 292"/>
                <a:gd name="T84" fmla="*/ 124 w 276"/>
                <a:gd name="T85" fmla="*/ 42 h 292"/>
                <a:gd name="T86" fmla="*/ 154 w 276"/>
                <a:gd name="T87" fmla="*/ 48 h 292"/>
                <a:gd name="T88" fmla="*/ 184 w 276"/>
                <a:gd name="T89" fmla="*/ 54 h 292"/>
                <a:gd name="T90" fmla="*/ 214 w 276"/>
                <a:gd name="T91" fmla="*/ 60 h 292"/>
                <a:gd name="T92" fmla="*/ 218 w 276"/>
                <a:gd name="T93" fmla="*/ 66 h 292"/>
                <a:gd name="T94" fmla="*/ 224 w 276"/>
                <a:gd name="T95" fmla="*/ 66 h 292"/>
                <a:gd name="T96" fmla="*/ 228 w 276"/>
                <a:gd name="T97" fmla="*/ 72 h 292"/>
                <a:gd name="T98" fmla="*/ 232 w 276"/>
                <a:gd name="T99" fmla="*/ 88 h 292"/>
                <a:gd name="T100" fmla="*/ 238 w 276"/>
                <a:gd name="T101" fmla="*/ 90 h 292"/>
                <a:gd name="T102" fmla="*/ 242 w 276"/>
                <a:gd name="T103" fmla="*/ 104 h 292"/>
                <a:gd name="T104" fmla="*/ 248 w 276"/>
                <a:gd name="T105" fmla="*/ 9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6" h="292">
                  <a:moveTo>
                    <a:pt x="248" y="98"/>
                  </a:moveTo>
                  <a:lnTo>
                    <a:pt x="246" y="104"/>
                  </a:lnTo>
                  <a:lnTo>
                    <a:pt x="244" y="110"/>
                  </a:lnTo>
                  <a:lnTo>
                    <a:pt x="238" y="120"/>
                  </a:lnTo>
                  <a:lnTo>
                    <a:pt x="232" y="128"/>
                  </a:lnTo>
                  <a:lnTo>
                    <a:pt x="230" y="134"/>
                  </a:lnTo>
                  <a:lnTo>
                    <a:pt x="230" y="138"/>
                  </a:lnTo>
                  <a:lnTo>
                    <a:pt x="230" y="144"/>
                  </a:lnTo>
                  <a:lnTo>
                    <a:pt x="236" y="140"/>
                  </a:lnTo>
                  <a:lnTo>
                    <a:pt x="246" y="130"/>
                  </a:lnTo>
                  <a:lnTo>
                    <a:pt x="254" y="120"/>
                  </a:lnTo>
                  <a:lnTo>
                    <a:pt x="258" y="112"/>
                  </a:lnTo>
                  <a:lnTo>
                    <a:pt x="258" y="102"/>
                  </a:lnTo>
                  <a:lnTo>
                    <a:pt x="262" y="90"/>
                  </a:lnTo>
                  <a:lnTo>
                    <a:pt x="264" y="84"/>
                  </a:lnTo>
                  <a:lnTo>
                    <a:pt x="266" y="80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64" y="108"/>
                  </a:lnTo>
                  <a:lnTo>
                    <a:pt x="260" y="126"/>
                  </a:lnTo>
                  <a:lnTo>
                    <a:pt x="258" y="142"/>
                  </a:lnTo>
                  <a:lnTo>
                    <a:pt x="258" y="156"/>
                  </a:lnTo>
                  <a:lnTo>
                    <a:pt x="256" y="174"/>
                  </a:lnTo>
                  <a:lnTo>
                    <a:pt x="254" y="188"/>
                  </a:lnTo>
                  <a:lnTo>
                    <a:pt x="250" y="204"/>
                  </a:lnTo>
                  <a:lnTo>
                    <a:pt x="248" y="220"/>
                  </a:lnTo>
                  <a:lnTo>
                    <a:pt x="250" y="232"/>
                  </a:lnTo>
                  <a:lnTo>
                    <a:pt x="254" y="242"/>
                  </a:lnTo>
                  <a:lnTo>
                    <a:pt x="258" y="250"/>
                  </a:lnTo>
                  <a:lnTo>
                    <a:pt x="260" y="258"/>
                  </a:lnTo>
                  <a:lnTo>
                    <a:pt x="260" y="276"/>
                  </a:lnTo>
                  <a:lnTo>
                    <a:pt x="134" y="292"/>
                  </a:lnTo>
                  <a:lnTo>
                    <a:pt x="130" y="288"/>
                  </a:lnTo>
                  <a:lnTo>
                    <a:pt x="126" y="286"/>
                  </a:lnTo>
                  <a:lnTo>
                    <a:pt x="124" y="284"/>
                  </a:lnTo>
                  <a:lnTo>
                    <a:pt x="118" y="284"/>
                  </a:lnTo>
                  <a:lnTo>
                    <a:pt x="114" y="284"/>
                  </a:lnTo>
                  <a:lnTo>
                    <a:pt x="110" y="282"/>
                  </a:lnTo>
                  <a:lnTo>
                    <a:pt x="106" y="276"/>
                  </a:lnTo>
                  <a:lnTo>
                    <a:pt x="102" y="268"/>
                  </a:lnTo>
                  <a:lnTo>
                    <a:pt x="100" y="252"/>
                  </a:lnTo>
                  <a:lnTo>
                    <a:pt x="100" y="240"/>
                  </a:lnTo>
                  <a:lnTo>
                    <a:pt x="92" y="240"/>
                  </a:lnTo>
                  <a:lnTo>
                    <a:pt x="92" y="232"/>
                  </a:lnTo>
                  <a:lnTo>
                    <a:pt x="90" y="230"/>
                  </a:lnTo>
                  <a:lnTo>
                    <a:pt x="86" y="218"/>
                  </a:lnTo>
                  <a:lnTo>
                    <a:pt x="80" y="210"/>
                  </a:lnTo>
                  <a:lnTo>
                    <a:pt x="72" y="204"/>
                  </a:lnTo>
                  <a:lnTo>
                    <a:pt x="62" y="196"/>
                  </a:lnTo>
                  <a:lnTo>
                    <a:pt x="58" y="192"/>
                  </a:lnTo>
                  <a:lnTo>
                    <a:pt x="56" y="188"/>
                  </a:lnTo>
                  <a:lnTo>
                    <a:pt x="52" y="182"/>
                  </a:lnTo>
                  <a:lnTo>
                    <a:pt x="48" y="180"/>
                  </a:lnTo>
                  <a:lnTo>
                    <a:pt x="36" y="174"/>
                  </a:lnTo>
                  <a:lnTo>
                    <a:pt x="22" y="168"/>
                  </a:lnTo>
                  <a:lnTo>
                    <a:pt x="12" y="158"/>
                  </a:lnTo>
                  <a:lnTo>
                    <a:pt x="10" y="154"/>
                  </a:lnTo>
                  <a:lnTo>
                    <a:pt x="8" y="148"/>
                  </a:lnTo>
                  <a:lnTo>
                    <a:pt x="8" y="126"/>
                  </a:lnTo>
                  <a:lnTo>
                    <a:pt x="10" y="122"/>
                  </a:lnTo>
                  <a:lnTo>
                    <a:pt x="14" y="116"/>
                  </a:lnTo>
                  <a:lnTo>
                    <a:pt x="6" y="110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2" y="94"/>
                  </a:lnTo>
                  <a:lnTo>
                    <a:pt x="4" y="88"/>
                  </a:lnTo>
                  <a:lnTo>
                    <a:pt x="10" y="80"/>
                  </a:lnTo>
                  <a:lnTo>
                    <a:pt x="18" y="72"/>
                  </a:lnTo>
                  <a:lnTo>
                    <a:pt x="20" y="68"/>
                  </a:lnTo>
                  <a:lnTo>
                    <a:pt x="22" y="62"/>
                  </a:lnTo>
                  <a:lnTo>
                    <a:pt x="22" y="28"/>
                  </a:lnTo>
                  <a:lnTo>
                    <a:pt x="30" y="28"/>
                  </a:lnTo>
                  <a:lnTo>
                    <a:pt x="40" y="28"/>
                  </a:lnTo>
                  <a:lnTo>
                    <a:pt x="56" y="22"/>
                  </a:lnTo>
                  <a:lnTo>
                    <a:pt x="72" y="12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94" y="8"/>
                  </a:lnTo>
                  <a:lnTo>
                    <a:pt x="92" y="12"/>
                  </a:lnTo>
                  <a:lnTo>
                    <a:pt x="82" y="20"/>
                  </a:lnTo>
                  <a:lnTo>
                    <a:pt x="84" y="22"/>
                  </a:lnTo>
                  <a:lnTo>
                    <a:pt x="90" y="26"/>
                  </a:lnTo>
                  <a:lnTo>
                    <a:pt x="100" y="26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4" y="42"/>
                  </a:lnTo>
                  <a:lnTo>
                    <a:pt x="140" y="46"/>
                  </a:lnTo>
                  <a:lnTo>
                    <a:pt x="154" y="48"/>
                  </a:lnTo>
                  <a:lnTo>
                    <a:pt x="170" y="50"/>
                  </a:lnTo>
                  <a:lnTo>
                    <a:pt x="184" y="54"/>
                  </a:lnTo>
                  <a:lnTo>
                    <a:pt x="214" y="54"/>
                  </a:lnTo>
                  <a:lnTo>
                    <a:pt x="214" y="60"/>
                  </a:lnTo>
                  <a:lnTo>
                    <a:pt x="216" y="64"/>
                  </a:lnTo>
                  <a:lnTo>
                    <a:pt x="218" y="66"/>
                  </a:lnTo>
                  <a:lnTo>
                    <a:pt x="220" y="66"/>
                  </a:lnTo>
                  <a:lnTo>
                    <a:pt x="224" y="66"/>
                  </a:lnTo>
                  <a:lnTo>
                    <a:pt x="228" y="70"/>
                  </a:lnTo>
                  <a:lnTo>
                    <a:pt x="228" y="72"/>
                  </a:lnTo>
                  <a:lnTo>
                    <a:pt x="230" y="80"/>
                  </a:lnTo>
                  <a:lnTo>
                    <a:pt x="232" y="88"/>
                  </a:lnTo>
                  <a:lnTo>
                    <a:pt x="234" y="90"/>
                  </a:lnTo>
                  <a:lnTo>
                    <a:pt x="238" y="90"/>
                  </a:lnTo>
                  <a:lnTo>
                    <a:pt x="240" y="100"/>
                  </a:lnTo>
                  <a:lnTo>
                    <a:pt x="242" y="104"/>
                  </a:lnTo>
                  <a:lnTo>
                    <a:pt x="244" y="106"/>
                  </a:lnTo>
                  <a:lnTo>
                    <a:pt x="248" y="98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501E21D8-2286-5EBB-1DD1-C33AB886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250" y="3018709"/>
              <a:ext cx="484135" cy="240395"/>
            </a:xfrm>
            <a:custGeom>
              <a:avLst/>
              <a:gdLst>
                <a:gd name="T0" fmla="*/ 142 w 308"/>
                <a:gd name="T1" fmla="*/ 154 h 156"/>
                <a:gd name="T2" fmla="*/ 138 w 308"/>
                <a:gd name="T3" fmla="*/ 140 h 156"/>
                <a:gd name="T4" fmla="*/ 132 w 308"/>
                <a:gd name="T5" fmla="*/ 138 h 156"/>
                <a:gd name="T6" fmla="*/ 128 w 308"/>
                <a:gd name="T7" fmla="*/ 122 h 156"/>
                <a:gd name="T8" fmla="*/ 124 w 308"/>
                <a:gd name="T9" fmla="*/ 116 h 156"/>
                <a:gd name="T10" fmla="*/ 118 w 308"/>
                <a:gd name="T11" fmla="*/ 116 h 156"/>
                <a:gd name="T12" fmla="*/ 114 w 308"/>
                <a:gd name="T13" fmla="*/ 110 h 156"/>
                <a:gd name="T14" fmla="*/ 84 w 308"/>
                <a:gd name="T15" fmla="*/ 104 h 156"/>
                <a:gd name="T16" fmla="*/ 54 w 308"/>
                <a:gd name="T17" fmla="*/ 98 h 156"/>
                <a:gd name="T18" fmla="*/ 24 w 308"/>
                <a:gd name="T19" fmla="*/ 92 h 156"/>
                <a:gd name="T20" fmla="*/ 14 w 308"/>
                <a:gd name="T21" fmla="*/ 86 h 156"/>
                <a:gd name="T22" fmla="*/ 6 w 308"/>
                <a:gd name="T23" fmla="*/ 76 h 156"/>
                <a:gd name="T24" fmla="*/ 22 w 308"/>
                <a:gd name="T25" fmla="*/ 66 h 156"/>
                <a:gd name="T26" fmla="*/ 38 w 308"/>
                <a:gd name="T27" fmla="*/ 56 h 156"/>
                <a:gd name="T28" fmla="*/ 48 w 308"/>
                <a:gd name="T29" fmla="*/ 52 h 156"/>
                <a:gd name="T30" fmla="*/ 62 w 308"/>
                <a:gd name="T31" fmla="*/ 40 h 156"/>
                <a:gd name="T32" fmla="*/ 82 w 308"/>
                <a:gd name="T33" fmla="*/ 18 h 156"/>
                <a:gd name="T34" fmla="*/ 108 w 308"/>
                <a:gd name="T35" fmla="*/ 0 h 156"/>
                <a:gd name="T36" fmla="*/ 102 w 308"/>
                <a:gd name="T37" fmla="*/ 22 h 156"/>
                <a:gd name="T38" fmla="*/ 90 w 308"/>
                <a:gd name="T39" fmla="*/ 38 h 156"/>
                <a:gd name="T40" fmla="*/ 88 w 308"/>
                <a:gd name="T41" fmla="*/ 50 h 156"/>
                <a:gd name="T42" fmla="*/ 98 w 308"/>
                <a:gd name="T43" fmla="*/ 44 h 156"/>
                <a:gd name="T44" fmla="*/ 110 w 308"/>
                <a:gd name="T45" fmla="*/ 38 h 156"/>
                <a:gd name="T46" fmla="*/ 124 w 308"/>
                <a:gd name="T47" fmla="*/ 42 h 156"/>
                <a:gd name="T48" fmla="*/ 138 w 308"/>
                <a:gd name="T49" fmla="*/ 58 h 156"/>
                <a:gd name="T50" fmla="*/ 144 w 308"/>
                <a:gd name="T51" fmla="*/ 62 h 156"/>
                <a:gd name="T52" fmla="*/ 160 w 308"/>
                <a:gd name="T53" fmla="*/ 60 h 156"/>
                <a:gd name="T54" fmla="*/ 188 w 308"/>
                <a:gd name="T55" fmla="*/ 44 h 156"/>
                <a:gd name="T56" fmla="*/ 208 w 308"/>
                <a:gd name="T57" fmla="*/ 38 h 156"/>
                <a:gd name="T58" fmla="*/ 216 w 308"/>
                <a:gd name="T59" fmla="*/ 38 h 156"/>
                <a:gd name="T60" fmla="*/ 228 w 308"/>
                <a:gd name="T61" fmla="*/ 34 h 156"/>
                <a:gd name="T62" fmla="*/ 238 w 308"/>
                <a:gd name="T63" fmla="*/ 26 h 156"/>
                <a:gd name="T64" fmla="*/ 244 w 308"/>
                <a:gd name="T65" fmla="*/ 36 h 156"/>
                <a:gd name="T66" fmla="*/ 240 w 308"/>
                <a:gd name="T67" fmla="*/ 40 h 156"/>
                <a:gd name="T68" fmla="*/ 246 w 308"/>
                <a:gd name="T69" fmla="*/ 44 h 156"/>
                <a:gd name="T70" fmla="*/ 270 w 308"/>
                <a:gd name="T71" fmla="*/ 46 h 156"/>
                <a:gd name="T72" fmla="*/ 308 w 308"/>
                <a:gd name="T73" fmla="*/ 66 h 156"/>
                <a:gd name="T74" fmla="*/ 300 w 308"/>
                <a:gd name="T75" fmla="*/ 70 h 156"/>
                <a:gd name="T76" fmla="*/ 264 w 308"/>
                <a:gd name="T77" fmla="*/ 72 h 156"/>
                <a:gd name="T78" fmla="*/ 264 w 308"/>
                <a:gd name="T79" fmla="*/ 80 h 156"/>
                <a:gd name="T80" fmla="*/ 256 w 308"/>
                <a:gd name="T81" fmla="*/ 80 h 156"/>
                <a:gd name="T82" fmla="*/ 246 w 308"/>
                <a:gd name="T83" fmla="*/ 76 h 156"/>
                <a:gd name="T84" fmla="*/ 232 w 308"/>
                <a:gd name="T85" fmla="*/ 76 h 156"/>
                <a:gd name="T86" fmla="*/ 220 w 308"/>
                <a:gd name="T87" fmla="*/ 84 h 156"/>
                <a:gd name="T88" fmla="*/ 204 w 308"/>
                <a:gd name="T89" fmla="*/ 86 h 156"/>
                <a:gd name="T90" fmla="*/ 196 w 308"/>
                <a:gd name="T91" fmla="*/ 90 h 156"/>
                <a:gd name="T92" fmla="*/ 188 w 308"/>
                <a:gd name="T93" fmla="*/ 106 h 156"/>
                <a:gd name="T94" fmla="*/ 182 w 308"/>
                <a:gd name="T95" fmla="*/ 98 h 156"/>
                <a:gd name="T96" fmla="*/ 172 w 308"/>
                <a:gd name="T97" fmla="*/ 108 h 156"/>
                <a:gd name="T98" fmla="*/ 166 w 308"/>
                <a:gd name="T99" fmla="*/ 112 h 156"/>
                <a:gd name="T100" fmla="*/ 154 w 308"/>
                <a:gd name="T101" fmla="*/ 124 h 156"/>
                <a:gd name="T102" fmla="*/ 148 w 308"/>
                <a:gd name="T103" fmla="*/ 1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" h="156">
                  <a:moveTo>
                    <a:pt x="144" y="156"/>
                  </a:moveTo>
                  <a:lnTo>
                    <a:pt x="142" y="154"/>
                  </a:lnTo>
                  <a:lnTo>
                    <a:pt x="140" y="150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32" y="138"/>
                  </a:lnTo>
                  <a:lnTo>
                    <a:pt x="130" y="130"/>
                  </a:lnTo>
                  <a:lnTo>
                    <a:pt x="128" y="122"/>
                  </a:lnTo>
                  <a:lnTo>
                    <a:pt x="128" y="120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84" y="104"/>
                  </a:lnTo>
                  <a:lnTo>
                    <a:pt x="70" y="100"/>
                  </a:lnTo>
                  <a:lnTo>
                    <a:pt x="54" y="98"/>
                  </a:lnTo>
                  <a:lnTo>
                    <a:pt x="40" y="96"/>
                  </a:lnTo>
                  <a:lnTo>
                    <a:pt x="24" y="92"/>
                  </a:lnTo>
                  <a:lnTo>
                    <a:pt x="18" y="90"/>
                  </a:lnTo>
                  <a:lnTo>
                    <a:pt x="14" y="86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12" y="74"/>
                  </a:lnTo>
                  <a:lnTo>
                    <a:pt x="22" y="66"/>
                  </a:lnTo>
                  <a:lnTo>
                    <a:pt x="32" y="60"/>
                  </a:lnTo>
                  <a:lnTo>
                    <a:pt x="38" y="56"/>
                  </a:lnTo>
                  <a:lnTo>
                    <a:pt x="46" y="54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62" y="40"/>
                  </a:lnTo>
                  <a:lnTo>
                    <a:pt x="72" y="28"/>
                  </a:lnTo>
                  <a:lnTo>
                    <a:pt x="82" y="18"/>
                  </a:lnTo>
                  <a:lnTo>
                    <a:pt x="94" y="8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02" y="22"/>
                  </a:lnTo>
                  <a:lnTo>
                    <a:pt x="94" y="34"/>
                  </a:lnTo>
                  <a:lnTo>
                    <a:pt x="90" y="38"/>
                  </a:lnTo>
                  <a:lnTo>
                    <a:pt x="88" y="40"/>
                  </a:lnTo>
                  <a:lnTo>
                    <a:pt x="88" y="50"/>
                  </a:lnTo>
                  <a:lnTo>
                    <a:pt x="94" y="48"/>
                  </a:lnTo>
                  <a:lnTo>
                    <a:pt x="98" y="44"/>
                  </a:lnTo>
                  <a:lnTo>
                    <a:pt x="102" y="40"/>
                  </a:lnTo>
                  <a:lnTo>
                    <a:pt x="110" y="38"/>
                  </a:lnTo>
                  <a:lnTo>
                    <a:pt x="118" y="38"/>
                  </a:lnTo>
                  <a:lnTo>
                    <a:pt x="124" y="42"/>
                  </a:lnTo>
                  <a:lnTo>
                    <a:pt x="134" y="50"/>
                  </a:lnTo>
                  <a:lnTo>
                    <a:pt x="138" y="58"/>
                  </a:lnTo>
                  <a:lnTo>
                    <a:pt x="140" y="60"/>
                  </a:lnTo>
                  <a:lnTo>
                    <a:pt x="144" y="62"/>
                  </a:lnTo>
                  <a:lnTo>
                    <a:pt x="152" y="62"/>
                  </a:lnTo>
                  <a:lnTo>
                    <a:pt x="160" y="60"/>
                  </a:lnTo>
                  <a:lnTo>
                    <a:pt x="174" y="52"/>
                  </a:lnTo>
                  <a:lnTo>
                    <a:pt x="188" y="44"/>
                  </a:lnTo>
                  <a:lnTo>
                    <a:pt x="202" y="38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0" y="38"/>
                  </a:lnTo>
                  <a:lnTo>
                    <a:pt x="228" y="34"/>
                  </a:lnTo>
                  <a:lnTo>
                    <a:pt x="232" y="30"/>
                  </a:lnTo>
                  <a:lnTo>
                    <a:pt x="238" y="26"/>
                  </a:lnTo>
                  <a:lnTo>
                    <a:pt x="244" y="22"/>
                  </a:lnTo>
                  <a:lnTo>
                    <a:pt x="244" y="36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42" y="42"/>
                  </a:lnTo>
                  <a:lnTo>
                    <a:pt x="246" y="44"/>
                  </a:lnTo>
                  <a:lnTo>
                    <a:pt x="258" y="44"/>
                  </a:lnTo>
                  <a:lnTo>
                    <a:pt x="270" y="46"/>
                  </a:lnTo>
                  <a:lnTo>
                    <a:pt x="278" y="48"/>
                  </a:lnTo>
                  <a:lnTo>
                    <a:pt x="308" y="66"/>
                  </a:lnTo>
                  <a:lnTo>
                    <a:pt x="306" y="68"/>
                  </a:lnTo>
                  <a:lnTo>
                    <a:pt x="300" y="70"/>
                  </a:lnTo>
                  <a:lnTo>
                    <a:pt x="28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64" y="80"/>
                  </a:lnTo>
                  <a:lnTo>
                    <a:pt x="260" y="80"/>
                  </a:lnTo>
                  <a:lnTo>
                    <a:pt x="256" y="80"/>
                  </a:lnTo>
                  <a:lnTo>
                    <a:pt x="250" y="78"/>
                  </a:lnTo>
                  <a:lnTo>
                    <a:pt x="246" y="76"/>
                  </a:lnTo>
                  <a:lnTo>
                    <a:pt x="238" y="74"/>
                  </a:lnTo>
                  <a:lnTo>
                    <a:pt x="232" y="76"/>
                  </a:lnTo>
                  <a:lnTo>
                    <a:pt x="226" y="80"/>
                  </a:lnTo>
                  <a:lnTo>
                    <a:pt x="220" y="84"/>
                  </a:lnTo>
                  <a:lnTo>
                    <a:pt x="216" y="86"/>
                  </a:lnTo>
                  <a:lnTo>
                    <a:pt x="204" y="86"/>
                  </a:lnTo>
                  <a:lnTo>
                    <a:pt x="200" y="88"/>
                  </a:lnTo>
                  <a:lnTo>
                    <a:pt x="196" y="90"/>
                  </a:lnTo>
                  <a:lnTo>
                    <a:pt x="190" y="102"/>
                  </a:lnTo>
                  <a:lnTo>
                    <a:pt x="188" y="106"/>
                  </a:lnTo>
                  <a:lnTo>
                    <a:pt x="182" y="108"/>
                  </a:lnTo>
                  <a:lnTo>
                    <a:pt x="182" y="98"/>
                  </a:lnTo>
                  <a:lnTo>
                    <a:pt x="176" y="104"/>
                  </a:lnTo>
                  <a:lnTo>
                    <a:pt x="172" y="108"/>
                  </a:lnTo>
                  <a:lnTo>
                    <a:pt x="168" y="110"/>
                  </a:lnTo>
                  <a:lnTo>
                    <a:pt x="166" y="112"/>
                  </a:lnTo>
                  <a:lnTo>
                    <a:pt x="162" y="114"/>
                  </a:lnTo>
                  <a:lnTo>
                    <a:pt x="154" y="124"/>
                  </a:lnTo>
                  <a:lnTo>
                    <a:pt x="150" y="136"/>
                  </a:lnTo>
                  <a:lnTo>
                    <a:pt x="148" y="148"/>
                  </a:lnTo>
                  <a:lnTo>
                    <a:pt x="144" y="15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BDBFCE5E-CB16-0965-47F3-FA28C78B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197" y="3151236"/>
              <a:ext cx="330092" cy="434557"/>
            </a:xfrm>
            <a:custGeom>
              <a:avLst/>
              <a:gdLst>
                <a:gd name="T0" fmla="*/ 188 w 210"/>
                <a:gd name="T1" fmla="*/ 210 h 282"/>
                <a:gd name="T2" fmla="*/ 204 w 210"/>
                <a:gd name="T3" fmla="*/ 190 h 282"/>
                <a:gd name="T4" fmla="*/ 208 w 210"/>
                <a:gd name="T5" fmla="*/ 178 h 282"/>
                <a:gd name="T6" fmla="*/ 206 w 210"/>
                <a:gd name="T7" fmla="*/ 162 h 282"/>
                <a:gd name="T8" fmla="*/ 196 w 210"/>
                <a:gd name="T9" fmla="*/ 144 h 282"/>
                <a:gd name="T10" fmla="*/ 184 w 210"/>
                <a:gd name="T11" fmla="*/ 112 h 282"/>
                <a:gd name="T12" fmla="*/ 172 w 210"/>
                <a:gd name="T13" fmla="*/ 98 h 282"/>
                <a:gd name="T14" fmla="*/ 158 w 210"/>
                <a:gd name="T15" fmla="*/ 98 h 282"/>
                <a:gd name="T16" fmla="*/ 146 w 210"/>
                <a:gd name="T17" fmla="*/ 108 h 282"/>
                <a:gd name="T18" fmla="*/ 140 w 210"/>
                <a:gd name="T19" fmla="*/ 126 h 282"/>
                <a:gd name="T20" fmla="*/ 136 w 210"/>
                <a:gd name="T21" fmla="*/ 134 h 282"/>
                <a:gd name="T22" fmla="*/ 128 w 210"/>
                <a:gd name="T23" fmla="*/ 132 h 282"/>
                <a:gd name="T24" fmla="*/ 122 w 210"/>
                <a:gd name="T25" fmla="*/ 124 h 282"/>
                <a:gd name="T26" fmla="*/ 122 w 210"/>
                <a:gd name="T27" fmla="*/ 112 h 282"/>
                <a:gd name="T28" fmla="*/ 130 w 210"/>
                <a:gd name="T29" fmla="*/ 96 h 282"/>
                <a:gd name="T30" fmla="*/ 138 w 210"/>
                <a:gd name="T31" fmla="*/ 80 h 282"/>
                <a:gd name="T32" fmla="*/ 136 w 210"/>
                <a:gd name="T33" fmla="*/ 50 h 282"/>
                <a:gd name="T34" fmla="*/ 132 w 210"/>
                <a:gd name="T35" fmla="*/ 34 h 282"/>
                <a:gd name="T36" fmla="*/ 120 w 210"/>
                <a:gd name="T37" fmla="*/ 24 h 282"/>
                <a:gd name="T38" fmla="*/ 92 w 210"/>
                <a:gd name="T39" fmla="*/ 12 h 282"/>
                <a:gd name="T40" fmla="*/ 82 w 210"/>
                <a:gd name="T41" fmla="*/ 6 h 282"/>
                <a:gd name="T42" fmla="*/ 68 w 210"/>
                <a:gd name="T43" fmla="*/ 0 h 282"/>
                <a:gd name="T44" fmla="*/ 54 w 210"/>
                <a:gd name="T45" fmla="*/ 2 h 282"/>
                <a:gd name="T46" fmla="*/ 46 w 210"/>
                <a:gd name="T47" fmla="*/ 12 h 282"/>
                <a:gd name="T48" fmla="*/ 46 w 210"/>
                <a:gd name="T49" fmla="*/ 26 h 282"/>
                <a:gd name="T50" fmla="*/ 36 w 210"/>
                <a:gd name="T51" fmla="*/ 34 h 282"/>
                <a:gd name="T52" fmla="*/ 36 w 210"/>
                <a:gd name="T53" fmla="*/ 44 h 282"/>
                <a:gd name="T54" fmla="*/ 42 w 210"/>
                <a:gd name="T55" fmla="*/ 52 h 282"/>
                <a:gd name="T56" fmla="*/ 40 w 210"/>
                <a:gd name="T57" fmla="*/ 66 h 282"/>
                <a:gd name="T58" fmla="*/ 34 w 210"/>
                <a:gd name="T59" fmla="*/ 70 h 282"/>
                <a:gd name="T60" fmla="*/ 30 w 210"/>
                <a:gd name="T61" fmla="*/ 68 h 282"/>
                <a:gd name="T62" fmla="*/ 30 w 210"/>
                <a:gd name="T63" fmla="*/ 56 h 282"/>
                <a:gd name="T64" fmla="*/ 28 w 210"/>
                <a:gd name="T65" fmla="*/ 48 h 282"/>
                <a:gd name="T66" fmla="*/ 22 w 210"/>
                <a:gd name="T67" fmla="*/ 52 h 282"/>
                <a:gd name="T68" fmla="*/ 6 w 210"/>
                <a:gd name="T69" fmla="*/ 74 h 282"/>
                <a:gd name="T70" fmla="*/ 4 w 210"/>
                <a:gd name="T71" fmla="*/ 92 h 282"/>
                <a:gd name="T72" fmla="*/ 6 w 210"/>
                <a:gd name="T73" fmla="*/ 108 h 282"/>
                <a:gd name="T74" fmla="*/ 0 w 210"/>
                <a:gd name="T75" fmla="*/ 120 h 282"/>
                <a:gd name="T76" fmla="*/ 0 w 210"/>
                <a:gd name="T77" fmla="*/ 142 h 282"/>
                <a:gd name="T78" fmla="*/ 14 w 210"/>
                <a:gd name="T79" fmla="*/ 178 h 282"/>
                <a:gd name="T80" fmla="*/ 26 w 210"/>
                <a:gd name="T81" fmla="*/ 210 h 282"/>
                <a:gd name="T82" fmla="*/ 26 w 210"/>
                <a:gd name="T83" fmla="*/ 230 h 282"/>
                <a:gd name="T84" fmla="*/ 18 w 210"/>
                <a:gd name="T85" fmla="*/ 250 h 282"/>
                <a:gd name="T86" fmla="*/ 10 w 210"/>
                <a:gd name="T87" fmla="*/ 276 h 282"/>
                <a:gd name="T88" fmla="*/ 180 w 210"/>
                <a:gd name="T89" fmla="*/ 252 h 282"/>
                <a:gd name="T90" fmla="*/ 180 w 210"/>
                <a:gd name="T91" fmla="*/ 246 h 282"/>
                <a:gd name="T92" fmla="*/ 186 w 210"/>
                <a:gd name="T93" fmla="*/ 2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0" h="282">
                  <a:moveTo>
                    <a:pt x="186" y="216"/>
                  </a:moveTo>
                  <a:lnTo>
                    <a:pt x="188" y="210"/>
                  </a:lnTo>
                  <a:lnTo>
                    <a:pt x="194" y="202"/>
                  </a:lnTo>
                  <a:lnTo>
                    <a:pt x="204" y="190"/>
                  </a:lnTo>
                  <a:lnTo>
                    <a:pt x="208" y="184"/>
                  </a:lnTo>
                  <a:lnTo>
                    <a:pt x="208" y="178"/>
                  </a:lnTo>
                  <a:lnTo>
                    <a:pt x="210" y="164"/>
                  </a:lnTo>
                  <a:lnTo>
                    <a:pt x="206" y="162"/>
                  </a:lnTo>
                  <a:lnTo>
                    <a:pt x="200" y="154"/>
                  </a:lnTo>
                  <a:lnTo>
                    <a:pt x="196" y="144"/>
                  </a:lnTo>
                  <a:lnTo>
                    <a:pt x="188" y="122"/>
                  </a:lnTo>
                  <a:lnTo>
                    <a:pt x="184" y="112"/>
                  </a:lnTo>
                  <a:lnTo>
                    <a:pt x="178" y="104"/>
                  </a:lnTo>
                  <a:lnTo>
                    <a:pt x="172" y="98"/>
                  </a:lnTo>
                  <a:lnTo>
                    <a:pt x="164" y="96"/>
                  </a:lnTo>
                  <a:lnTo>
                    <a:pt x="158" y="98"/>
                  </a:lnTo>
                  <a:lnTo>
                    <a:pt x="150" y="102"/>
                  </a:lnTo>
                  <a:lnTo>
                    <a:pt x="146" y="108"/>
                  </a:lnTo>
                  <a:lnTo>
                    <a:pt x="144" y="112"/>
                  </a:lnTo>
                  <a:lnTo>
                    <a:pt x="140" y="126"/>
                  </a:lnTo>
                  <a:lnTo>
                    <a:pt x="138" y="132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28" y="132"/>
                  </a:lnTo>
                  <a:lnTo>
                    <a:pt x="124" y="128"/>
                  </a:lnTo>
                  <a:lnTo>
                    <a:pt x="122" y="124"/>
                  </a:lnTo>
                  <a:lnTo>
                    <a:pt x="120" y="118"/>
                  </a:lnTo>
                  <a:lnTo>
                    <a:pt x="122" y="112"/>
                  </a:lnTo>
                  <a:lnTo>
                    <a:pt x="124" y="106"/>
                  </a:lnTo>
                  <a:lnTo>
                    <a:pt x="130" y="96"/>
                  </a:lnTo>
                  <a:lnTo>
                    <a:pt x="136" y="86"/>
                  </a:lnTo>
                  <a:lnTo>
                    <a:pt x="138" y="80"/>
                  </a:lnTo>
                  <a:lnTo>
                    <a:pt x="138" y="72"/>
                  </a:lnTo>
                  <a:lnTo>
                    <a:pt x="136" y="50"/>
                  </a:lnTo>
                  <a:lnTo>
                    <a:pt x="134" y="40"/>
                  </a:lnTo>
                  <a:lnTo>
                    <a:pt x="132" y="34"/>
                  </a:lnTo>
                  <a:lnTo>
                    <a:pt x="126" y="28"/>
                  </a:lnTo>
                  <a:lnTo>
                    <a:pt x="120" y="24"/>
                  </a:lnTo>
                  <a:lnTo>
                    <a:pt x="102" y="16"/>
                  </a:lnTo>
                  <a:lnTo>
                    <a:pt x="92" y="12"/>
                  </a:lnTo>
                  <a:lnTo>
                    <a:pt x="88" y="8"/>
                  </a:lnTo>
                  <a:lnTo>
                    <a:pt x="82" y="6"/>
                  </a:lnTo>
                  <a:lnTo>
                    <a:pt x="74" y="4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6"/>
                  </a:lnTo>
                  <a:lnTo>
                    <a:pt x="46" y="12"/>
                  </a:lnTo>
                  <a:lnTo>
                    <a:pt x="44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42" y="58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2" y="70"/>
                  </a:lnTo>
                  <a:lnTo>
                    <a:pt x="30" y="68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8" y="48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4" y="62"/>
                  </a:lnTo>
                  <a:lnTo>
                    <a:pt x="6" y="74"/>
                  </a:lnTo>
                  <a:lnTo>
                    <a:pt x="4" y="84"/>
                  </a:lnTo>
                  <a:lnTo>
                    <a:pt x="4" y="92"/>
                  </a:lnTo>
                  <a:lnTo>
                    <a:pt x="6" y="98"/>
                  </a:lnTo>
                  <a:lnTo>
                    <a:pt x="6" y="108"/>
                  </a:lnTo>
                  <a:lnTo>
                    <a:pt x="2" y="114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4" y="156"/>
                  </a:lnTo>
                  <a:lnTo>
                    <a:pt x="14" y="178"/>
                  </a:lnTo>
                  <a:lnTo>
                    <a:pt x="22" y="198"/>
                  </a:lnTo>
                  <a:lnTo>
                    <a:pt x="26" y="210"/>
                  </a:lnTo>
                  <a:lnTo>
                    <a:pt x="28" y="224"/>
                  </a:lnTo>
                  <a:lnTo>
                    <a:pt x="26" y="230"/>
                  </a:lnTo>
                  <a:lnTo>
                    <a:pt x="24" y="238"/>
                  </a:lnTo>
                  <a:lnTo>
                    <a:pt x="18" y="250"/>
                  </a:lnTo>
                  <a:lnTo>
                    <a:pt x="14" y="270"/>
                  </a:lnTo>
                  <a:lnTo>
                    <a:pt x="10" y="276"/>
                  </a:lnTo>
                  <a:lnTo>
                    <a:pt x="4" y="282"/>
                  </a:lnTo>
                  <a:lnTo>
                    <a:pt x="180" y="252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88" y="222"/>
                  </a:lnTo>
                  <a:lnTo>
                    <a:pt x="186" y="21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011CA574-2544-B256-C067-083CEC0B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539" y="3521071"/>
              <a:ext cx="330092" cy="564000"/>
            </a:xfrm>
            <a:custGeom>
              <a:avLst/>
              <a:gdLst>
                <a:gd name="T0" fmla="*/ 190 w 210"/>
                <a:gd name="T1" fmla="*/ 300 h 366"/>
                <a:gd name="T2" fmla="*/ 190 w 210"/>
                <a:gd name="T3" fmla="*/ 280 h 366"/>
                <a:gd name="T4" fmla="*/ 196 w 210"/>
                <a:gd name="T5" fmla="*/ 270 h 366"/>
                <a:gd name="T6" fmla="*/ 206 w 210"/>
                <a:gd name="T7" fmla="*/ 264 h 366"/>
                <a:gd name="T8" fmla="*/ 210 w 210"/>
                <a:gd name="T9" fmla="*/ 248 h 366"/>
                <a:gd name="T10" fmla="*/ 210 w 210"/>
                <a:gd name="T11" fmla="*/ 232 h 366"/>
                <a:gd name="T12" fmla="*/ 202 w 210"/>
                <a:gd name="T13" fmla="*/ 222 h 366"/>
                <a:gd name="T14" fmla="*/ 202 w 210"/>
                <a:gd name="T15" fmla="*/ 206 h 366"/>
                <a:gd name="T16" fmla="*/ 180 w 210"/>
                <a:gd name="T17" fmla="*/ 48 h 366"/>
                <a:gd name="T18" fmla="*/ 176 w 210"/>
                <a:gd name="T19" fmla="*/ 40 h 366"/>
                <a:gd name="T20" fmla="*/ 164 w 210"/>
                <a:gd name="T21" fmla="*/ 26 h 366"/>
                <a:gd name="T22" fmla="*/ 156 w 210"/>
                <a:gd name="T23" fmla="*/ 0 h 366"/>
                <a:gd name="T24" fmla="*/ 40 w 210"/>
                <a:gd name="T25" fmla="*/ 34 h 366"/>
                <a:gd name="T26" fmla="*/ 48 w 210"/>
                <a:gd name="T27" fmla="*/ 40 h 366"/>
                <a:gd name="T28" fmla="*/ 54 w 210"/>
                <a:gd name="T29" fmla="*/ 54 h 366"/>
                <a:gd name="T30" fmla="*/ 50 w 210"/>
                <a:gd name="T31" fmla="*/ 62 h 366"/>
                <a:gd name="T32" fmla="*/ 36 w 210"/>
                <a:gd name="T33" fmla="*/ 82 h 366"/>
                <a:gd name="T34" fmla="*/ 20 w 210"/>
                <a:gd name="T35" fmla="*/ 90 h 366"/>
                <a:gd name="T36" fmla="*/ 12 w 210"/>
                <a:gd name="T37" fmla="*/ 96 h 366"/>
                <a:gd name="T38" fmla="*/ 18 w 210"/>
                <a:gd name="T39" fmla="*/ 106 h 366"/>
                <a:gd name="T40" fmla="*/ 24 w 210"/>
                <a:gd name="T41" fmla="*/ 114 h 366"/>
                <a:gd name="T42" fmla="*/ 20 w 210"/>
                <a:gd name="T43" fmla="*/ 120 h 366"/>
                <a:gd name="T44" fmla="*/ 16 w 210"/>
                <a:gd name="T45" fmla="*/ 128 h 366"/>
                <a:gd name="T46" fmla="*/ 16 w 210"/>
                <a:gd name="T47" fmla="*/ 134 h 366"/>
                <a:gd name="T48" fmla="*/ 14 w 210"/>
                <a:gd name="T49" fmla="*/ 140 h 366"/>
                <a:gd name="T50" fmla="*/ 6 w 210"/>
                <a:gd name="T51" fmla="*/ 142 h 366"/>
                <a:gd name="T52" fmla="*/ 2 w 210"/>
                <a:gd name="T53" fmla="*/ 150 h 366"/>
                <a:gd name="T54" fmla="*/ 0 w 210"/>
                <a:gd name="T55" fmla="*/ 158 h 366"/>
                <a:gd name="T56" fmla="*/ 0 w 210"/>
                <a:gd name="T57" fmla="*/ 164 h 366"/>
                <a:gd name="T58" fmla="*/ 2 w 210"/>
                <a:gd name="T59" fmla="*/ 178 h 366"/>
                <a:gd name="T60" fmla="*/ 12 w 210"/>
                <a:gd name="T61" fmla="*/ 202 h 366"/>
                <a:gd name="T62" fmla="*/ 32 w 210"/>
                <a:gd name="T63" fmla="*/ 216 h 366"/>
                <a:gd name="T64" fmla="*/ 40 w 210"/>
                <a:gd name="T65" fmla="*/ 222 h 366"/>
                <a:gd name="T66" fmla="*/ 46 w 210"/>
                <a:gd name="T67" fmla="*/ 236 h 366"/>
                <a:gd name="T68" fmla="*/ 52 w 210"/>
                <a:gd name="T69" fmla="*/ 252 h 366"/>
                <a:gd name="T70" fmla="*/ 64 w 210"/>
                <a:gd name="T71" fmla="*/ 246 h 366"/>
                <a:gd name="T72" fmla="*/ 76 w 210"/>
                <a:gd name="T73" fmla="*/ 252 h 366"/>
                <a:gd name="T74" fmla="*/ 78 w 210"/>
                <a:gd name="T75" fmla="*/ 264 h 366"/>
                <a:gd name="T76" fmla="*/ 70 w 210"/>
                <a:gd name="T77" fmla="*/ 280 h 366"/>
                <a:gd name="T78" fmla="*/ 70 w 210"/>
                <a:gd name="T79" fmla="*/ 294 h 366"/>
                <a:gd name="T80" fmla="*/ 82 w 210"/>
                <a:gd name="T81" fmla="*/ 302 h 366"/>
                <a:gd name="T82" fmla="*/ 94 w 210"/>
                <a:gd name="T83" fmla="*/ 308 h 366"/>
                <a:gd name="T84" fmla="*/ 102 w 210"/>
                <a:gd name="T85" fmla="*/ 312 h 366"/>
                <a:gd name="T86" fmla="*/ 122 w 210"/>
                <a:gd name="T87" fmla="*/ 332 h 366"/>
                <a:gd name="T88" fmla="*/ 124 w 210"/>
                <a:gd name="T89" fmla="*/ 348 h 366"/>
                <a:gd name="T90" fmla="*/ 128 w 210"/>
                <a:gd name="T91" fmla="*/ 358 h 366"/>
                <a:gd name="T92" fmla="*/ 140 w 210"/>
                <a:gd name="T93" fmla="*/ 364 h 366"/>
                <a:gd name="T94" fmla="*/ 140 w 210"/>
                <a:gd name="T95" fmla="*/ 360 h 366"/>
                <a:gd name="T96" fmla="*/ 148 w 210"/>
                <a:gd name="T97" fmla="*/ 350 h 366"/>
                <a:gd name="T98" fmla="*/ 156 w 210"/>
                <a:gd name="T99" fmla="*/ 350 h 366"/>
                <a:gd name="T100" fmla="*/ 166 w 210"/>
                <a:gd name="T101" fmla="*/ 356 h 366"/>
                <a:gd name="T102" fmla="*/ 176 w 210"/>
                <a:gd name="T103" fmla="*/ 356 h 366"/>
                <a:gd name="T104" fmla="*/ 176 w 210"/>
                <a:gd name="T105" fmla="*/ 348 h 366"/>
                <a:gd name="T106" fmla="*/ 172 w 210"/>
                <a:gd name="T107" fmla="*/ 344 h 366"/>
                <a:gd name="T108" fmla="*/ 172 w 210"/>
                <a:gd name="T109" fmla="*/ 336 h 366"/>
                <a:gd name="T110" fmla="*/ 182 w 210"/>
                <a:gd name="T111" fmla="*/ 330 h 366"/>
                <a:gd name="T112" fmla="*/ 190 w 210"/>
                <a:gd name="T113" fmla="*/ 326 h 366"/>
                <a:gd name="T114" fmla="*/ 186 w 210"/>
                <a:gd name="T115" fmla="*/ 316 h 366"/>
                <a:gd name="T116" fmla="*/ 194 w 210"/>
                <a:gd name="T117" fmla="*/ 3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366">
                  <a:moveTo>
                    <a:pt x="190" y="306"/>
                  </a:moveTo>
                  <a:lnTo>
                    <a:pt x="190" y="300"/>
                  </a:lnTo>
                  <a:lnTo>
                    <a:pt x="190" y="290"/>
                  </a:lnTo>
                  <a:lnTo>
                    <a:pt x="190" y="280"/>
                  </a:lnTo>
                  <a:lnTo>
                    <a:pt x="194" y="274"/>
                  </a:lnTo>
                  <a:lnTo>
                    <a:pt x="196" y="270"/>
                  </a:lnTo>
                  <a:lnTo>
                    <a:pt x="200" y="268"/>
                  </a:lnTo>
                  <a:lnTo>
                    <a:pt x="206" y="264"/>
                  </a:lnTo>
                  <a:lnTo>
                    <a:pt x="208" y="256"/>
                  </a:lnTo>
                  <a:lnTo>
                    <a:pt x="210" y="248"/>
                  </a:lnTo>
                  <a:lnTo>
                    <a:pt x="210" y="240"/>
                  </a:lnTo>
                  <a:lnTo>
                    <a:pt x="210" y="232"/>
                  </a:lnTo>
                  <a:lnTo>
                    <a:pt x="206" y="228"/>
                  </a:lnTo>
                  <a:lnTo>
                    <a:pt x="202" y="222"/>
                  </a:lnTo>
                  <a:lnTo>
                    <a:pt x="200" y="216"/>
                  </a:lnTo>
                  <a:lnTo>
                    <a:pt x="202" y="206"/>
                  </a:lnTo>
                  <a:lnTo>
                    <a:pt x="204" y="196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76" y="40"/>
                  </a:lnTo>
                  <a:lnTo>
                    <a:pt x="170" y="36"/>
                  </a:lnTo>
                  <a:lnTo>
                    <a:pt x="164" y="26"/>
                  </a:lnTo>
                  <a:lnTo>
                    <a:pt x="158" y="12"/>
                  </a:lnTo>
                  <a:lnTo>
                    <a:pt x="156" y="0"/>
                  </a:lnTo>
                  <a:lnTo>
                    <a:pt x="30" y="16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8" y="40"/>
                  </a:lnTo>
                  <a:lnTo>
                    <a:pt x="52" y="46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0" y="62"/>
                  </a:lnTo>
                  <a:lnTo>
                    <a:pt x="44" y="72"/>
                  </a:lnTo>
                  <a:lnTo>
                    <a:pt x="36" y="82"/>
                  </a:lnTo>
                  <a:lnTo>
                    <a:pt x="30" y="86"/>
                  </a:lnTo>
                  <a:lnTo>
                    <a:pt x="20" y="90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14" y="102"/>
                  </a:lnTo>
                  <a:lnTo>
                    <a:pt x="18" y="106"/>
                  </a:lnTo>
                  <a:lnTo>
                    <a:pt x="22" y="110"/>
                  </a:lnTo>
                  <a:lnTo>
                    <a:pt x="24" y="114"/>
                  </a:lnTo>
                  <a:lnTo>
                    <a:pt x="22" y="118"/>
                  </a:lnTo>
                  <a:lnTo>
                    <a:pt x="20" y="120"/>
                  </a:lnTo>
                  <a:lnTo>
                    <a:pt x="16" y="126"/>
                  </a:lnTo>
                  <a:lnTo>
                    <a:pt x="16" y="128"/>
                  </a:lnTo>
                  <a:lnTo>
                    <a:pt x="16" y="132"/>
                  </a:lnTo>
                  <a:lnTo>
                    <a:pt x="16" y="134"/>
                  </a:lnTo>
                  <a:lnTo>
                    <a:pt x="16" y="138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2" y="150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2" y="178"/>
                  </a:lnTo>
                  <a:lnTo>
                    <a:pt x="6" y="190"/>
                  </a:lnTo>
                  <a:lnTo>
                    <a:pt x="12" y="202"/>
                  </a:lnTo>
                  <a:lnTo>
                    <a:pt x="20" y="210"/>
                  </a:lnTo>
                  <a:lnTo>
                    <a:pt x="32" y="216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4" y="230"/>
                  </a:lnTo>
                  <a:lnTo>
                    <a:pt x="46" y="236"/>
                  </a:lnTo>
                  <a:lnTo>
                    <a:pt x="48" y="244"/>
                  </a:lnTo>
                  <a:lnTo>
                    <a:pt x="52" y="252"/>
                  </a:lnTo>
                  <a:lnTo>
                    <a:pt x="58" y="248"/>
                  </a:lnTo>
                  <a:lnTo>
                    <a:pt x="64" y="246"/>
                  </a:lnTo>
                  <a:lnTo>
                    <a:pt x="72" y="250"/>
                  </a:lnTo>
                  <a:lnTo>
                    <a:pt x="76" y="252"/>
                  </a:lnTo>
                  <a:lnTo>
                    <a:pt x="78" y="256"/>
                  </a:lnTo>
                  <a:lnTo>
                    <a:pt x="78" y="264"/>
                  </a:lnTo>
                  <a:lnTo>
                    <a:pt x="74" y="274"/>
                  </a:lnTo>
                  <a:lnTo>
                    <a:pt x="70" y="280"/>
                  </a:lnTo>
                  <a:lnTo>
                    <a:pt x="68" y="288"/>
                  </a:lnTo>
                  <a:lnTo>
                    <a:pt x="70" y="294"/>
                  </a:lnTo>
                  <a:lnTo>
                    <a:pt x="72" y="296"/>
                  </a:lnTo>
                  <a:lnTo>
                    <a:pt x="82" y="302"/>
                  </a:lnTo>
                  <a:lnTo>
                    <a:pt x="90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102" y="312"/>
                  </a:lnTo>
                  <a:lnTo>
                    <a:pt x="116" y="324"/>
                  </a:lnTo>
                  <a:lnTo>
                    <a:pt x="122" y="332"/>
                  </a:lnTo>
                  <a:lnTo>
                    <a:pt x="124" y="340"/>
                  </a:lnTo>
                  <a:lnTo>
                    <a:pt x="124" y="348"/>
                  </a:lnTo>
                  <a:lnTo>
                    <a:pt x="124" y="354"/>
                  </a:lnTo>
                  <a:lnTo>
                    <a:pt x="128" y="358"/>
                  </a:lnTo>
                  <a:lnTo>
                    <a:pt x="134" y="362"/>
                  </a:lnTo>
                  <a:lnTo>
                    <a:pt x="140" y="364"/>
                  </a:lnTo>
                  <a:lnTo>
                    <a:pt x="142" y="366"/>
                  </a:lnTo>
                  <a:lnTo>
                    <a:pt x="140" y="360"/>
                  </a:lnTo>
                  <a:lnTo>
                    <a:pt x="144" y="354"/>
                  </a:lnTo>
                  <a:lnTo>
                    <a:pt x="148" y="350"/>
                  </a:lnTo>
                  <a:lnTo>
                    <a:pt x="150" y="348"/>
                  </a:lnTo>
                  <a:lnTo>
                    <a:pt x="156" y="350"/>
                  </a:lnTo>
                  <a:lnTo>
                    <a:pt x="162" y="352"/>
                  </a:lnTo>
                  <a:lnTo>
                    <a:pt x="166" y="356"/>
                  </a:lnTo>
                  <a:lnTo>
                    <a:pt x="172" y="358"/>
                  </a:lnTo>
                  <a:lnTo>
                    <a:pt x="176" y="356"/>
                  </a:lnTo>
                  <a:lnTo>
                    <a:pt x="176" y="352"/>
                  </a:lnTo>
                  <a:lnTo>
                    <a:pt x="176" y="348"/>
                  </a:lnTo>
                  <a:lnTo>
                    <a:pt x="174" y="346"/>
                  </a:lnTo>
                  <a:lnTo>
                    <a:pt x="172" y="344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4" y="334"/>
                  </a:lnTo>
                  <a:lnTo>
                    <a:pt x="182" y="330"/>
                  </a:lnTo>
                  <a:lnTo>
                    <a:pt x="188" y="328"/>
                  </a:lnTo>
                  <a:lnTo>
                    <a:pt x="190" y="326"/>
                  </a:lnTo>
                  <a:lnTo>
                    <a:pt x="192" y="322"/>
                  </a:lnTo>
                  <a:lnTo>
                    <a:pt x="186" y="316"/>
                  </a:lnTo>
                  <a:lnTo>
                    <a:pt x="188" y="312"/>
                  </a:lnTo>
                  <a:lnTo>
                    <a:pt x="194" y="306"/>
                  </a:lnTo>
                  <a:lnTo>
                    <a:pt x="190" y="306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43" name="Freeform 32">
              <a:extLst>
                <a:ext uri="{FF2B5EF4-FFF2-40B4-BE49-F238E27FC236}">
                  <a16:creationId xmlns:a16="http://schemas.microsoft.com/office/drawing/2014/main" id="{E0434238-8EFF-D9F4-16CB-D6337180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104" y="3462513"/>
              <a:ext cx="352097" cy="403739"/>
            </a:xfrm>
            <a:custGeom>
              <a:avLst/>
              <a:gdLst>
                <a:gd name="T0" fmla="*/ 70 w 224"/>
                <a:gd name="T1" fmla="*/ 48 h 262"/>
                <a:gd name="T2" fmla="*/ 78 w 224"/>
                <a:gd name="T3" fmla="*/ 54 h 262"/>
                <a:gd name="T4" fmla="*/ 90 w 224"/>
                <a:gd name="T5" fmla="*/ 58 h 262"/>
                <a:gd name="T6" fmla="*/ 96 w 224"/>
                <a:gd name="T7" fmla="*/ 58 h 262"/>
                <a:gd name="T8" fmla="*/ 104 w 224"/>
                <a:gd name="T9" fmla="*/ 58 h 262"/>
                <a:gd name="T10" fmla="*/ 110 w 224"/>
                <a:gd name="T11" fmla="*/ 60 h 262"/>
                <a:gd name="T12" fmla="*/ 120 w 224"/>
                <a:gd name="T13" fmla="*/ 60 h 262"/>
                <a:gd name="T14" fmla="*/ 128 w 224"/>
                <a:gd name="T15" fmla="*/ 52 h 262"/>
                <a:gd name="T16" fmla="*/ 142 w 224"/>
                <a:gd name="T17" fmla="*/ 48 h 262"/>
                <a:gd name="T18" fmla="*/ 150 w 224"/>
                <a:gd name="T19" fmla="*/ 46 h 262"/>
                <a:gd name="T20" fmla="*/ 170 w 224"/>
                <a:gd name="T21" fmla="*/ 26 h 262"/>
                <a:gd name="T22" fmla="*/ 194 w 224"/>
                <a:gd name="T23" fmla="*/ 6 h 262"/>
                <a:gd name="T24" fmla="*/ 224 w 224"/>
                <a:gd name="T25" fmla="*/ 88 h 262"/>
                <a:gd name="T26" fmla="*/ 218 w 224"/>
                <a:gd name="T27" fmla="*/ 88 h 262"/>
                <a:gd name="T28" fmla="*/ 222 w 224"/>
                <a:gd name="T29" fmla="*/ 100 h 262"/>
                <a:gd name="T30" fmla="*/ 224 w 224"/>
                <a:gd name="T31" fmla="*/ 110 h 262"/>
                <a:gd name="T32" fmla="*/ 222 w 224"/>
                <a:gd name="T33" fmla="*/ 148 h 262"/>
                <a:gd name="T34" fmla="*/ 210 w 224"/>
                <a:gd name="T35" fmla="*/ 178 h 262"/>
                <a:gd name="T36" fmla="*/ 202 w 224"/>
                <a:gd name="T37" fmla="*/ 182 h 262"/>
                <a:gd name="T38" fmla="*/ 198 w 224"/>
                <a:gd name="T39" fmla="*/ 180 h 262"/>
                <a:gd name="T40" fmla="*/ 190 w 224"/>
                <a:gd name="T41" fmla="*/ 186 h 262"/>
                <a:gd name="T42" fmla="*/ 184 w 224"/>
                <a:gd name="T43" fmla="*/ 218 h 262"/>
                <a:gd name="T44" fmla="*/ 178 w 224"/>
                <a:gd name="T45" fmla="*/ 212 h 262"/>
                <a:gd name="T46" fmla="*/ 168 w 224"/>
                <a:gd name="T47" fmla="*/ 220 h 262"/>
                <a:gd name="T48" fmla="*/ 166 w 224"/>
                <a:gd name="T49" fmla="*/ 236 h 262"/>
                <a:gd name="T50" fmla="*/ 164 w 224"/>
                <a:gd name="T51" fmla="*/ 252 h 262"/>
                <a:gd name="T52" fmla="*/ 156 w 224"/>
                <a:gd name="T53" fmla="*/ 262 h 262"/>
                <a:gd name="T54" fmla="*/ 152 w 224"/>
                <a:gd name="T55" fmla="*/ 256 h 262"/>
                <a:gd name="T56" fmla="*/ 136 w 224"/>
                <a:gd name="T57" fmla="*/ 246 h 262"/>
                <a:gd name="T58" fmla="*/ 130 w 224"/>
                <a:gd name="T59" fmla="*/ 238 h 262"/>
                <a:gd name="T60" fmla="*/ 122 w 224"/>
                <a:gd name="T61" fmla="*/ 246 h 262"/>
                <a:gd name="T62" fmla="*/ 112 w 224"/>
                <a:gd name="T63" fmla="*/ 252 h 262"/>
                <a:gd name="T64" fmla="*/ 84 w 224"/>
                <a:gd name="T65" fmla="*/ 250 h 262"/>
                <a:gd name="T66" fmla="*/ 68 w 224"/>
                <a:gd name="T67" fmla="*/ 248 h 262"/>
                <a:gd name="T68" fmla="*/ 62 w 224"/>
                <a:gd name="T69" fmla="*/ 244 h 262"/>
                <a:gd name="T70" fmla="*/ 54 w 224"/>
                <a:gd name="T71" fmla="*/ 232 h 262"/>
                <a:gd name="T72" fmla="*/ 48 w 224"/>
                <a:gd name="T73" fmla="*/ 228 h 262"/>
                <a:gd name="T74" fmla="*/ 44 w 224"/>
                <a:gd name="T75" fmla="*/ 230 h 262"/>
                <a:gd name="T76" fmla="*/ 40 w 224"/>
                <a:gd name="T77" fmla="*/ 232 h 262"/>
                <a:gd name="T78" fmla="*/ 32 w 224"/>
                <a:gd name="T79" fmla="*/ 230 h 262"/>
                <a:gd name="T80" fmla="*/ 0 w 224"/>
                <a:gd name="T81" fmla="*/ 62 h 262"/>
                <a:gd name="T82" fmla="*/ 70 w 224"/>
                <a:gd name="T83" fmla="*/ 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262">
                  <a:moveTo>
                    <a:pt x="70" y="44"/>
                  </a:moveTo>
                  <a:lnTo>
                    <a:pt x="70" y="48"/>
                  </a:lnTo>
                  <a:lnTo>
                    <a:pt x="72" y="50"/>
                  </a:lnTo>
                  <a:lnTo>
                    <a:pt x="78" y="54"/>
                  </a:lnTo>
                  <a:lnTo>
                    <a:pt x="86" y="56"/>
                  </a:lnTo>
                  <a:lnTo>
                    <a:pt x="90" y="58"/>
                  </a:lnTo>
                  <a:lnTo>
                    <a:pt x="94" y="60"/>
                  </a:lnTo>
                  <a:lnTo>
                    <a:pt x="96" y="58"/>
                  </a:lnTo>
                  <a:lnTo>
                    <a:pt x="100" y="56"/>
                  </a:lnTo>
                  <a:lnTo>
                    <a:pt x="104" y="58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14" y="62"/>
                  </a:lnTo>
                  <a:lnTo>
                    <a:pt x="120" y="60"/>
                  </a:lnTo>
                  <a:lnTo>
                    <a:pt x="124" y="56"/>
                  </a:lnTo>
                  <a:lnTo>
                    <a:pt x="128" y="52"/>
                  </a:lnTo>
                  <a:lnTo>
                    <a:pt x="134" y="48"/>
                  </a:lnTo>
                  <a:lnTo>
                    <a:pt x="142" y="48"/>
                  </a:lnTo>
                  <a:lnTo>
                    <a:pt x="146" y="48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6"/>
                  </a:lnTo>
                  <a:lnTo>
                    <a:pt x="180" y="16"/>
                  </a:lnTo>
                  <a:lnTo>
                    <a:pt x="194" y="6"/>
                  </a:lnTo>
                  <a:lnTo>
                    <a:pt x="204" y="0"/>
                  </a:lnTo>
                  <a:lnTo>
                    <a:pt x="224" y="88"/>
                  </a:lnTo>
                  <a:lnTo>
                    <a:pt x="220" y="90"/>
                  </a:lnTo>
                  <a:lnTo>
                    <a:pt x="218" y="88"/>
                  </a:lnTo>
                  <a:lnTo>
                    <a:pt x="220" y="96"/>
                  </a:lnTo>
                  <a:lnTo>
                    <a:pt x="222" y="100"/>
                  </a:lnTo>
                  <a:lnTo>
                    <a:pt x="224" y="104"/>
                  </a:lnTo>
                  <a:lnTo>
                    <a:pt x="224" y="110"/>
                  </a:lnTo>
                  <a:lnTo>
                    <a:pt x="224" y="134"/>
                  </a:lnTo>
                  <a:lnTo>
                    <a:pt x="222" y="148"/>
                  </a:lnTo>
                  <a:lnTo>
                    <a:pt x="218" y="164"/>
                  </a:lnTo>
                  <a:lnTo>
                    <a:pt x="210" y="178"/>
                  </a:lnTo>
                  <a:lnTo>
                    <a:pt x="206" y="182"/>
                  </a:lnTo>
                  <a:lnTo>
                    <a:pt x="202" y="182"/>
                  </a:lnTo>
                  <a:lnTo>
                    <a:pt x="200" y="182"/>
                  </a:lnTo>
                  <a:lnTo>
                    <a:pt x="198" y="180"/>
                  </a:lnTo>
                  <a:lnTo>
                    <a:pt x="194" y="182"/>
                  </a:lnTo>
                  <a:lnTo>
                    <a:pt x="190" y="186"/>
                  </a:lnTo>
                  <a:lnTo>
                    <a:pt x="188" y="196"/>
                  </a:lnTo>
                  <a:lnTo>
                    <a:pt x="184" y="218"/>
                  </a:lnTo>
                  <a:lnTo>
                    <a:pt x="180" y="216"/>
                  </a:lnTo>
                  <a:lnTo>
                    <a:pt x="178" y="212"/>
                  </a:lnTo>
                  <a:lnTo>
                    <a:pt x="172" y="214"/>
                  </a:lnTo>
                  <a:lnTo>
                    <a:pt x="168" y="220"/>
                  </a:lnTo>
                  <a:lnTo>
                    <a:pt x="168" y="228"/>
                  </a:lnTo>
                  <a:lnTo>
                    <a:pt x="166" y="236"/>
                  </a:lnTo>
                  <a:lnTo>
                    <a:pt x="166" y="244"/>
                  </a:lnTo>
                  <a:lnTo>
                    <a:pt x="164" y="252"/>
                  </a:lnTo>
                  <a:lnTo>
                    <a:pt x="162" y="258"/>
                  </a:lnTo>
                  <a:lnTo>
                    <a:pt x="156" y="262"/>
                  </a:lnTo>
                  <a:lnTo>
                    <a:pt x="154" y="258"/>
                  </a:lnTo>
                  <a:lnTo>
                    <a:pt x="152" y="256"/>
                  </a:lnTo>
                  <a:lnTo>
                    <a:pt x="144" y="250"/>
                  </a:lnTo>
                  <a:lnTo>
                    <a:pt x="136" y="246"/>
                  </a:lnTo>
                  <a:lnTo>
                    <a:pt x="134" y="242"/>
                  </a:lnTo>
                  <a:lnTo>
                    <a:pt x="130" y="238"/>
                  </a:lnTo>
                  <a:lnTo>
                    <a:pt x="126" y="240"/>
                  </a:lnTo>
                  <a:lnTo>
                    <a:pt x="122" y="246"/>
                  </a:lnTo>
                  <a:lnTo>
                    <a:pt x="118" y="250"/>
                  </a:lnTo>
                  <a:lnTo>
                    <a:pt x="112" y="252"/>
                  </a:lnTo>
                  <a:lnTo>
                    <a:pt x="90" y="252"/>
                  </a:lnTo>
                  <a:lnTo>
                    <a:pt x="84" y="250"/>
                  </a:lnTo>
                  <a:lnTo>
                    <a:pt x="78" y="248"/>
                  </a:lnTo>
                  <a:lnTo>
                    <a:pt x="68" y="248"/>
                  </a:lnTo>
                  <a:lnTo>
                    <a:pt x="64" y="246"/>
                  </a:lnTo>
                  <a:lnTo>
                    <a:pt x="62" y="244"/>
                  </a:lnTo>
                  <a:lnTo>
                    <a:pt x="58" y="238"/>
                  </a:lnTo>
                  <a:lnTo>
                    <a:pt x="54" y="232"/>
                  </a:lnTo>
                  <a:lnTo>
                    <a:pt x="52" y="228"/>
                  </a:lnTo>
                  <a:lnTo>
                    <a:pt x="48" y="228"/>
                  </a:lnTo>
                  <a:lnTo>
                    <a:pt x="46" y="228"/>
                  </a:lnTo>
                  <a:lnTo>
                    <a:pt x="44" y="230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36" y="232"/>
                  </a:lnTo>
                  <a:lnTo>
                    <a:pt x="32" y="230"/>
                  </a:lnTo>
                  <a:lnTo>
                    <a:pt x="28" y="232"/>
                  </a:lnTo>
                  <a:lnTo>
                    <a:pt x="0" y="62"/>
                  </a:lnTo>
                  <a:lnTo>
                    <a:pt x="70" y="50"/>
                  </a:lnTo>
                  <a:lnTo>
                    <a:pt x="70" y="44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8E927A1B-C3F6-366E-5EE7-D9E2379C2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556" y="3536482"/>
              <a:ext cx="675901" cy="302033"/>
            </a:xfrm>
            <a:custGeom>
              <a:avLst/>
              <a:gdLst>
                <a:gd name="T0" fmla="*/ 426 w 430"/>
                <a:gd name="T1" fmla="*/ 188 h 196"/>
                <a:gd name="T2" fmla="*/ 412 w 430"/>
                <a:gd name="T3" fmla="*/ 170 h 196"/>
                <a:gd name="T4" fmla="*/ 406 w 430"/>
                <a:gd name="T5" fmla="*/ 162 h 196"/>
                <a:gd name="T6" fmla="*/ 400 w 430"/>
                <a:gd name="T7" fmla="*/ 148 h 196"/>
                <a:gd name="T8" fmla="*/ 396 w 430"/>
                <a:gd name="T9" fmla="*/ 148 h 196"/>
                <a:gd name="T10" fmla="*/ 394 w 430"/>
                <a:gd name="T11" fmla="*/ 146 h 196"/>
                <a:gd name="T12" fmla="*/ 392 w 430"/>
                <a:gd name="T13" fmla="*/ 144 h 196"/>
                <a:gd name="T14" fmla="*/ 392 w 430"/>
                <a:gd name="T15" fmla="*/ 132 h 196"/>
                <a:gd name="T16" fmla="*/ 392 w 430"/>
                <a:gd name="T17" fmla="*/ 120 h 196"/>
                <a:gd name="T18" fmla="*/ 390 w 430"/>
                <a:gd name="T19" fmla="*/ 108 h 196"/>
                <a:gd name="T20" fmla="*/ 382 w 430"/>
                <a:gd name="T21" fmla="*/ 86 h 196"/>
                <a:gd name="T22" fmla="*/ 366 w 430"/>
                <a:gd name="T23" fmla="*/ 42 h 196"/>
                <a:gd name="T24" fmla="*/ 362 w 430"/>
                <a:gd name="T25" fmla="*/ 36 h 196"/>
                <a:gd name="T26" fmla="*/ 358 w 430"/>
                <a:gd name="T27" fmla="*/ 28 h 196"/>
                <a:gd name="T28" fmla="*/ 352 w 430"/>
                <a:gd name="T29" fmla="*/ 28 h 196"/>
                <a:gd name="T30" fmla="*/ 344 w 430"/>
                <a:gd name="T31" fmla="*/ 20 h 196"/>
                <a:gd name="T32" fmla="*/ 336 w 430"/>
                <a:gd name="T33" fmla="*/ 14 h 196"/>
                <a:gd name="T34" fmla="*/ 324 w 430"/>
                <a:gd name="T35" fmla="*/ 8 h 196"/>
                <a:gd name="T36" fmla="*/ 312 w 430"/>
                <a:gd name="T37" fmla="*/ 6 h 196"/>
                <a:gd name="T38" fmla="*/ 306 w 430"/>
                <a:gd name="T39" fmla="*/ 8 h 196"/>
                <a:gd name="T40" fmla="*/ 300 w 430"/>
                <a:gd name="T41" fmla="*/ 10 h 196"/>
                <a:gd name="T42" fmla="*/ 294 w 430"/>
                <a:gd name="T43" fmla="*/ 14 h 196"/>
                <a:gd name="T44" fmla="*/ 288 w 430"/>
                <a:gd name="T45" fmla="*/ 14 h 196"/>
                <a:gd name="T46" fmla="*/ 282 w 430"/>
                <a:gd name="T47" fmla="*/ 12 h 196"/>
                <a:gd name="T48" fmla="*/ 274 w 430"/>
                <a:gd name="T49" fmla="*/ 8 h 196"/>
                <a:gd name="T50" fmla="*/ 266 w 430"/>
                <a:gd name="T51" fmla="*/ 4 h 196"/>
                <a:gd name="T52" fmla="*/ 262 w 430"/>
                <a:gd name="T53" fmla="*/ 0 h 196"/>
                <a:gd name="T54" fmla="*/ 242 w 430"/>
                <a:gd name="T55" fmla="*/ 2 h 196"/>
                <a:gd name="T56" fmla="*/ 208 w 430"/>
                <a:gd name="T57" fmla="*/ 4 h 196"/>
                <a:gd name="T58" fmla="*/ 120 w 430"/>
                <a:gd name="T59" fmla="*/ 4 h 196"/>
                <a:gd name="T60" fmla="*/ 6 w 430"/>
                <a:gd name="T61" fmla="*/ 0 h 196"/>
                <a:gd name="T62" fmla="*/ 0 w 430"/>
                <a:gd name="T63" fmla="*/ 128 h 196"/>
                <a:gd name="T64" fmla="*/ 96 w 430"/>
                <a:gd name="T65" fmla="*/ 132 h 196"/>
                <a:gd name="T66" fmla="*/ 94 w 430"/>
                <a:gd name="T67" fmla="*/ 196 h 196"/>
                <a:gd name="T68" fmla="*/ 232 w 430"/>
                <a:gd name="T69" fmla="*/ 196 h 196"/>
                <a:gd name="T70" fmla="*/ 338 w 430"/>
                <a:gd name="T71" fmla="*/ 194 h 196"/>
                <a:gd name="T72" fmla="*/ 430 w 430"/>
                <a:gd name="T73" fmla="*/ 190 h 196"/>
                <a:gd name="T74" fmla="*/ 426 w 430"/>
                <a:gd name="T75" fmla="*/ 18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196">
                  <a:moveTo>
                    <a:pt x="426" y="188"/>
                  </a:moveTo>
                  <a:lnTo>
                    <a:pt x="412" y="170"/>
                  </a:lnTo>
                  <a:lnTo>
                    <a:pt x="406" y="162"/>
                  </a:lnTo>
                  <a:lnTo>
                    <a:pt x="400" y="148"/>
                  </a:lnTo>
                  <a:lnTo>
                    <a:pt x="396" y="148"/>
                  </a:lnTo>
                  <a:lnTo>
                    <a:pt x="394" y="146"/>
                  </a:lnTo>
                  <a:lnTo>
                    <a:pt x="392" y="144"/>
                  </a:lnTo>
                  <a:lnTo>
                    <a:pt x="392" y="132"/>
                  </a:lnTo>
                  <a:lnTo>
                    <a:pt x="392" y="120"/>
                  </a:lnTo>
                  <a:lnTo>
                    <a:pt x="390" y="108"/>
                  </a:lnTo>
                  <a:lnTo>
                    <a:pt x="382" y="86"/>
                  </a:lnTo>
                  <a:lnTo>
                    <a:pt x="366" y="42"/>
                  </a:lnTo>
                  <a:lnTo>
                    <a:pt x="362" y="36"/>
                  </a:lnTo>
                  <a:lnTo>
                    <a:pt x="358" y="28"/>
                  </a:lnTo>
                  <a:lnTo>
                    <a:pt x="352" y="28"/>
                  </a:lnTo>
                  <a:lnTo>
                    <a:pt x="344" y="20"/>
                  </a:lnTo>
                  <a:lnTo>
                    <a:pt x="336" y="14"/>
                  </a:lnTo>
                  <a:lnTo>
                    <a:pt x="324" y="8"/>
                  </a:lnTo>
                  <a:lnTo>
                    <a:pt x="312" y="6"/>
                  </a:lnTo>
                  <a:lnTo>
                    <a:pt x="306" y="8"/>
                  </a:lnTo>
                  <a:lnTo>
                    <a:pt x="300" y="10"/>
                  </a:lnTo>
                  <a:lnTo>
                    <a:pt x="294" y="14"/>
                  </a:lnTo>
                  <a:lnTo>
                    <a:pt x="288" y="14"/>
                  </a:lnTo>
                  <a:lnTo>
                    <a:pt x="282" y="12"/>
                  </a:lnTo>
                  <a:lnTo>
                    <a:pt x="274" y="8"/>
                  </a:lnTo>
                  <a:lnTo>
                    <a:pt x="266" y="4"/>
                  </a:lnTo>
                  <a:lnTo>
                    <a:pt x="262" y="0"/>
                  </a:lnTo>
                  <a:lnTo>
                    <a:pt x="242" y="2"/>
                  </a:lnTo>
                  <a:lnTo>
                    <a:pt x="208" y="4"/>
                  </a:lnTo>
                  <a:lnTo>
                    <a:pt x="120" y="4"/>
                  </a:lnTo>
                  <a:lnTo>
                    <a:pt x="6" y="0"/>
                  </a:lnTo>
                  <a:lnTo>
                    <a:pt x="0" y="128"/>
                  </a:lnTo>
                  <a:lnTo>
                    <a:pt x="96" y="132"/>
                  </a:lnTo>
                  <a:lnTo>
                    <a:pt x="94" y="196"/>
                  </a:lnTo>
                  <a:lnTo>
                    <a:pt x="232" y="196"/>
                  </a:lnTo>
                  <a:lnTo>
                    <a:pt x="338" y="194"/>
                  </a:lnTo>
                  <a:lnTo>
                    <a:pt x="430" y="190"/>
                  </a:lnTo>
                  <a:lnTo>
                    <a:pt x="426" y="188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24117E9A-64DF-0310-3E60-7B1F36E2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574" y="4122057"/>
              <a:ext cx="707340" cy="335935"/>
            </a:xfrm>
            <a:custGeom>
              <a:avLst/>
              <a:gdLst>
                <a:gd name="T0" fmla="*/ 446 w 450"/>
                <a:gd name="T1" fmla="*/ 114 h 218"/>
                <a:gd name="T2" fmla="*/ 430 w 450"/>
                <a:gd name="T3" fmla="*/ 0 h 218"/>
                <a:gd name="T4" fmla="*/ 308 w 450"/>
                <a:gd name="T5" fmla="*/ 8 h 218"/>
                <a:gd name="T6" fmla="*/ 120 w 450"/>
                <a:gd name="T7" fmla="*/ 10 h 218"/>
                <a:gd name="T8" fmla="*/ 0 w 450"/>
                <a:gd name="T9" fmla="*/ 8 h 218"/>
                <a:gd name="T10" fmla="*/ 0 w 450"/>
                <a:gd name="T11" fmla="*/ 40 h 218"/>
                <a:gd name="T12" fmla="*/ 154 w 450"/>
                <a:gd name="T13" fmla="*/ 162 h 218"/>
                <a:gd name="T14" fmla="*/ 166 w 450"/>
                <a:gd name="T15" fmla="*/ 170 h 218"/>
                <a:gd name="T16" fmla="*/ 174 w 450"/>
                <a:gd name="T17" fmla="*/ 176 h 218"/>
                <a:gd name="T18" fmla="*/ 184 w 450"/>
                <a:gd name="T19" fmla="*/ 176 h 218"/>
                <a:gd name="T20" fmla="*/ 190 w 450"/>
                <a:gd name="T21" fmla="*/ 170 h 218"/>
                <a:gd name="T22" fmla="*/ 198 w 450"/>
                <a:gd name="T23" fmla="*/ 170 h 218"/>
                <a:gd name="T24" fmla="*/ 198 w 450"/>
                <a:gd name="T25" fmla="*/ 184 h 218"/>
                <a:gd name="T26" fmla="*/ 216 w 450"/>
                <a:gd name="T27" fmla="*/ 192 h 218"/>
                <a:gd name="T28" fmla="*/ 242 w 450"/>
                <a:gd name="T29" fmla="*/ 196 h 218"/>
                <a:gd name="T30" fmla="*/ 254 w 450"/>
                <a:gd name="T31" fmla="*/ 194 h 218"/>
                <a:gd name="T32" fmla="*/ 260 w 450"/>
                <a:gd name="T33" fmla="*/ 200 h 218"/>
                <a:gd name="T34" fmla="*/ 266 w 450"/>
                <a:gd name="T35" fmla="*/ 208 h 218"/>
                <a:gd name="T36" fmla="*/ 272 w 450"/>
                <a:gd name="T37" fmla="*/ 208 h 218"/>
                <a:gd name="T38" fmla="*/ 276 w 450"/>
                <a:gd name="T39" fmla="*/ 204 h 218"/>
                <a:gd name="T40" fmla="*/ 284 w 450"/>
                <a:gd name="T41" fmla="*/ 204 h 218"/>
                <a:gd name="T42" fmla="*/ 290 w 450"/>
                <a:gd name="T43" fmla="*/ 210 h 218"/>
                <a:gd name="T44" fmla="*/ 300 w 450"/>
                <a:gd name="T45" fmla="*/ 208 h 218"/>
                <a:gd name="T46" fmla="*/ 304 w 450"/>
                <a:gd name="T47" fmla="*/ 208 h 218"/>
                <a:gd name="T48" fmla="*/ 308 w 450"/>
                <a:gd name="T49" fmla="*/ 216 h 218"/>
                <a:gd name="T50" fmla="*/ 314 w 450"/>
                <a:gd name="T51" fmla="*/ 210 h 218"/>
                <a:gd name="T52" fmla="*/ 318 w 450"/>
                <a:gd name="T53" fmla="*/ 206 h 218"/>
                <a:gd name="T54" fmla="*/ 344 w 450"/>
                <a:gd name="T55" fmla="*/ 212 h 218"/>
                <a:gd name="T56" fmla="*/ 378 w 450"/>
                <a:gd name="T57" fmla="*/ 208 h 218"/>
                <a:gd name="T58" fmla="*/ 410 w 450"/>
                <a:gd name="T59" fmla="*/ 200 h 218"/>
                <a:gd name="T60" fmla="*/ 432 w 450"/>
                <a:gd name="T61" fmla="*/ 208 h 218"/>
                <a:gd name="T62" fmla="*/ 446 w 450"/>
                <a:gd name="T63" fmla="*/ 2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0" h="218">
                  <a:moveTo>
                    <a:pt x="446" y="216"/>
                  </a:moveTo>
                  <a:lnTo>
                    <a:pt x="446" y="114"/>
                  </a:lnTo>
                  <a:lnTo>
                    <a:pt x="432" y="32"/>
                  </a:lnTo>
                  <a:lnTo>
                    <a:pt x="430" y="0"/>
                  </a:lnTo>
                  <a:lnTo>
                    <a:pt x="396" y="2"/>
                  </a:lnTo>
                  <a:lnTo>
                    <a:pt x="308" y="8"/>
                  </a:lnTo>
                  <a:lnTo>
                    <a:pt x="186" y="10"/>
                  </a:lnTo>
                  <a:lnTo>
                    <a:pt x="120" y="10"/>
                  </a:lnTo>
                  <a:lnTo>
                    <a:pt x="54" y="8"/>
                  </a:lnTo>
                  <a:lnTo>
                    <a:pt x="0" y="8"/>
                  </a:lnTo>
                  <a:lnTo>
                    <a:pt x="2" y="24"/>
                  </a:lnTo>
                  <a:lnTo>
                    <a:pt x="0" y="40"/>
                  </a:lnTo>
                  <a:lnTo>
                    <a:pt x="154" y="40"/>
                  </a:lnTo>
                  <a:lnTo>
                    <a:pt x="154" y="162"/>
                  </a:lnTo>
                  <a:lnTo>
                    <a:pt x="162" y="166"/>
                  </a:lnTo>
                  <a:lnTo>
                    <a:pt x="166" y="170"/>
                  </a:lnTo>
                  <a:lnTo>
                    <a:pt x="170" y="174"/>
                  </a:lnTo>
                  <a:lnTo>
                    <a:pt x="174" y="176"/>
                  </a:lnTo>
                  <a:lnTo>
                    <a:pt x="178" y="176"/>
                  </a:lnTo>
                  <a:lnTo>
                    <a:pt x="184" y="176"/>
                  </a:lnTo>
                  <a:lnTo>
                    <a:pt x="186" y="174"/>
                  </a:lnTo>
                  <a:lnTo>
                    <a:pt x="190" y="170"/>
                  </a:lnTo>
                  <a:lnTo>
                    <a:pt x="194" y="170"/>
                  </a:lnTo>
                  <a:lnTo>
                    <a:pt x="198" y="170"/>
                  </a:lnTo>
                  <a:lnTo>
                    <a:pt x="200" y="174"/>
                  </a:lnTo>
                  <a:lnTo>
                    <a:pt x="198" y="184"/>
                  </a:lnTo>
                  <a:lnTo>
                    <a:pt x="204" y="186"/>
                  </a:lnTo>
                  <a:lnTo>
                    <a:pt x="216" y="192"/>
                  </a:lnTo>
                  <a:lnTo>
                    <a:pt x="236" y="198"/>
                  </a:lnTo>
                  <a:lnTo>
                    <a:pt x="242" y="196"/>
                  </a:lnTo>
                  <a:lnTo>
                    <a:pt x="250" y="194"/>
                  </a:lnTo>
                  <a:lnTo>
                    <a:pt x="254" y="194"/>
                  </a:lnTo>
                  <a:lnTo>
                    <a:pt x="256" y="196"/>
                  </a:lnTo>
                  <a:lnTo>
                    <a:pt x="260" y="200"/>
                  </a:lnTo>
                  <a:lnTo>
                    <a:pt x="264" y="206"/>
                  </a:lnTo>
                  <a:lnTo>
                    <a:pt x="266" y="208"/>
                  </a:lnTo>
                  <a:lnTo>
                    <a:pt x="268" y="208"/>
                  </a:lnTo>
                  <a:lnTo>
                    <a:pt x="272" y="208"/>
                  </a:lnTo>
                  <a:lnTo>
                    <a:pt x="274" y="206"/>
                  </a:lnTo>
                  <a:lnTo>
                    <a:pt x="276" y="204"/>
                  </a:lnTo>
                  <a:lnTo>
                    <a:pt x="278" y="204"/>
                  </a:lnTo>
                  <a:lnTo>
                    <a:pt x="284" y="204"/>
                  </a:lnTo>
                  <a:lnTo>
                    <a:pt x="286" y="206"/>
                  </a:lnTo>
                  <a:lnTo>
                    <a:pt x="290" y="210"/>
                  </a:lnTo>
                  <a:lnTo>
                    <a:pt x="294" y="210"/>
                  </a:lnTo>
                  <a:lnTo>
                    <a:pt x="300" y="208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10"/>
                  </a:lnTo>
                  <a:lnTo>
                    <a:pt x="308" y="216"/>
                  </a:lnTo>
                  <a:lnTo>
                    <a:pt x="310" y="212"/>
                  </a:lnTo>
                  <a:lnTo>
                    <a:pt x="314" y="210"/>
                  </a:lnTo>
                  <a:lnTo>
                    <a:pt x="316" y="206"/>
                  </a:lnTo>
                  <a:lnTo>
                    <a:pt x="318" y="206"/>
                  </a:lnTo>
                  <a:lnTo>
                    <a:pt x="336" y="208"/>
                  </a:lnTo>
                  <a:lnTo>
                    <a:pt x="344" y="212"/>
                  </a:lnTo>
                  <a:lnTo>
                    <a:pt x="348" y="216"/>
                  </a:lnTo>
                  <a:lnTo>
                    <a:pt x="378" y="208"/>
                  </a:lnTo>
                  <a:lnTo>
                    <a:pt x="396" y="202"/>
                  </a:lnTo>
                  <a:lnTo>
                    <a:pt x="410" y="200"/>
                  </a:lnTo>
                  <a:lnTo>
                    <a:pt x="422" y="202"/>
                  </a:lnTo>
                  <a:lnTo>
                    <a:pt x="432" y="208"/>
                  </a:lnTo>
                  <a:lnTo>
                    <a:pt x="450" y="218"/>
                  </a:lnTo>
                  <a:lnTo>
                    <a:pt x="446" y="21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34835A10-2216-86EF-344A-ECD2C8789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619" y="4143628"/>
              <a:ext cx="408684" cy="369837"/>
            </a:xfrm>
            <a:custGeom>
              <a:avLst/>
              <a:gdLst>
                <a:gd name="T0" fmla="*/ 14 w 260"/>
                <a:gd name="T1" fmla="*/ 202 h 240"/>
                <a:gd name="T2" fmla="*/ 20 w 260"/>
                <a:gd name="T3" fmla="*/ 206 h 240"/>
                <a:gd name="T4" fmla="*/ 26 w 260"/>
                <a:gd name="T5" fmla="*/ 208 h 240"/>
                <a:gd name="T6" fmla="*/ 26 w 260"/>
                <a:gd name="T7" fmla="*/ 206 h 240"/>
                <a:gd name="T8" fmla="*/ 48 w 260"/>
                <a:gd name="T9" fmla="*/ 208 h 240"/>
                <a:gd name="T10" fmla="*/ 48 w 260"/>
                <a:gd name="T11" fmla="*/ 240 h 240"/>
                <a:gd name="T12" fmla="*/ 200 w 260"/>
                <a:gd name="T13" fmla="*/ 232 h 240"/>
                <a:gd name="T14" fmla="*/ 200 w 260"/>
                <a:gd name="T15" fmla="*/ 224 h 240"/>
                <a:gd name="T16" fmla="*/ 202 w 260"/>
                <a:gd name="T17" fmla="*/ 222 h 240"/>
                <a:gd name="T18" fmla="*/ 204 w 260"/>
                <a:gd name="T19" fmla="*/ 220 h 240"/>
                <a:gd name="T20" fmla="*/ 202 w 260"/>
                <a:gd name="T21" fmla="*/ 214 h 240"/>
                <a:gd name="T22" fmla="*/ 198 w 260"/>
                <a:gd name="T23" fmla="*/ 204 h 240"/>
                <a:gd name="T24" fmla="*/ 196 w 260"/>
                <a:gd name="T25" fmla="*/ 200 h 240"/>
                <a:gd name="T26" fmla="*/ 194 w 260"/>
                <a:gd name="T27" fmla="*/ 196 h 240"/>
                <a:gd name="T28" fmla="*/ 196 w 260"/>
                <a:gd name="T29" fmla="*/ 192 h 240"/>
                <a:gd name="T30" fmla="*/ 198 w 260"/>
                <a:gd name="T31" fmla="*/ 190 h 240"/>
                <a:gd name="T32" fmla="*/ 198 w 260"/>
                <a:gd name="T33" fmla="*/ 188 h 240"/>
                <a:gd name="T34" fmla="*/ 198 w 260"/>
                <a:gd name="T35" fmla="*/ 186 h 240"/>
                <a:gd name="T36" fmla="*/ 200 w 260"/>
                <a:gd name="T37" fmla="*/ 180 h 240"/>
                <a:gd name="T38" fmla="*/ 204 w 260"/>
                <a:gd name="T39" fmla="*/ 174 h 240"/>
                <a:gd name="T40" fmla="*/ 206 w 260"/>
                <a:gd name="T41" fmla="*/ 166 h 240"/>
                <a:gd name="T42" fmla="*/ 208 w 260"/>
                <a:gd name="T43" fmla="*/ 160 h 240"/>
                <a:gd name="T44" fmla="*/ 208 w 260"/>
                <a:gd name="T45" fmla="*/ 150 h 240"/>
                <a:gd name="T46" fmla="*/ 210 w 260"/>
                <a:gd name="T47" fmla="*/ 146 h 240"/>
                <a:gd name="T48" fmla="*/ 212 w 260"/>
                <a:gd name="T49" fmla="*/ 144 h 240"/>
                <a:gd name="T50" fmla="*/ 216 w 260"/>
                <a:gd name="T51" fmla="*/ 140 h 240"/>
                <a:gd name="T52" fmla="*/ 220 w 260"/>
                <a:gd name="T53" fmla="*/ 136 h 240"/>
                <a:gd name="T54" fmla="*/ 224 w 260"/>
                <a:gd name="T55" fmla="*/ 130 h 240"/>
                <a:gd name="T56" fmla="*/ 224 w 260"/>
                <a:gd name="T57" fmla="*/ 124 h 240"/>
                <a:gd name="T58" fmla="*/ 226 w 260"/>
                <a:gd name="T59" fmla="*/ 110 h 240"/>
                <a:gd name="T60" fmla="*/ 228 w 260"/>
                <a:gd name="T61" fmla="*/ 106 h 240"/>
                <a:gd name="T62" fmla="*/ 232 w 260"/>
                <a:gd name="T63" fmla="*/ 102 h 240"/>
                <a:gd name="T64" fmla="*/ 236 w 260"/>
                <a:gd name="T65" fmla="*/ 98 h 240"/>
                <a:gd name="T66" fmla="*/ 238 w 260"/>
                <a:gd name="T67" fmla="*/ 96 h 240"/>
                <a:gd name="T68" fmla="*/ 238 w 260"/>
                <a:gd name="T69" fmla="*/ 94 h 240"/>
                <a:gd name="T70" fmla="*/ 242 w 260"/>
                <a:gd name="T71" fmla="*/ 90 h 240"/>
                <a:gd name="T72" fmla="*/ 244 w 260"/>
                <a:gd name="T73" fmla="*/ 88 h 240"/>
                <a:gd name="T74" fmla="*/ 246 w 260"/>
                <a:gd name="T75" fmla="*/ 86 h 240"/>
                <a:gd name="T76" fmla="*/ 244 w 260"/>
                <a:gd name="T77" fmla="*/ 84 h 240"/>
                <a:gd name="T78" fmla="*/ 244 w 260"/>
                <a:gd name="T79" fmla="*/ 82 h 240"/>
                <a:gd name="T80" fmla="*/ 242 w 260"/>
                <a:gd name="T81" fmla="*/ 80 h 240"/>
                <a:gd name="T82" fmla="*/ 242 w 260"/>
                <a:gd name="T83" fmla="*/ 76 h 240"/>
                <a:gd name="T84" fmla="*/ 242 w 260"/>
                <a:gd name="T85" fmla="*/ 70 h 240"/>
                <a:gd name="T86" fmla="*/ 244 w 260"/>
                <a:gd name="T87" fmla="*/ 64 h 240"/>
                <a:gd name="T88" fmla="*/ 250 w 260"/>
                <a:gd name="T89" fmla="*/ 54 h 240"/>
                <a:gd name="T90" fmla="*/ 258 w 260"/>
                <a:gd name="T91" fmla="*/ 44 h 240"/>
                <a:gd name="T92" fmla="*/ 260 w 260"/>
                <a:gd name="T93" fmla="*/ 38 h 240"/>
                <a:gd name="T94" fmla="*/ 260 w 260"/>
                <a:gd name="T95" fmla="*/ 30 h 240"/>
                <a:gd name="T96" fmla="*/ 250 w 260"/>
                <a:gd name="T97" fmla="*/ 32 h 240"/>
                <a:gd name="T98" fmla="*/ 240 w 260"/>
                <a:gd name="T99" fmla="*/ 32 h 240"/>
                <a:gd name="T100" fmla="*/ 224 w 260"/>
                <a:gd name="T101" fmla="*/ 32 h 240"/>
                <a:gd name="T102" fmla="*/ 226 w 260"/>
                <a:gd name="T103" fmla="*/ 26 h 240"/>
                <a:gd name="T104" fmla="*/ 232 w 260"/>
                <a:gd name="T105" fmla="*/ 20 h 240"/>
                <a:gd name="T106" fmla="*/ 236 w 260"/>
                <a:gd name="T107" fmla="*/ 16 h 240"/>
                <a:gd name="T108" fmla="*/ 238 w 260"/>
                <a:gd name="T109" fmla="*/ 10 h 240"/>
                <a:gd name="T110" fmla="*/ 238 w 260"/>
                <a:gd name="T111" fmla="*/ 6 h 240"/>
                <a:gd name="T112" fmla="*/ 234 w 260"/>
                <a:gd name="T113" fmla="*/ 4 h 240"/>
                <a:gd name="T114" fmla="*/ 230 w 260"/>
                <a:gd name="T115" fmla="*/ 0 h 240"/>
                <a:gd name="T116" fmla="*/ 0 w 260"/>
                <a:gd name="T117" fmla="*/ 18 h 240"/>
                <a:gd name="T118" fmla="*/ 14 w 260"/>
                <a:gd name="T119" fmla="*/ 100 h 240"/>
                <a:gd name="T120" fmla="*/ 14 w 260"/>
                <a:gd name="T121" fmla="*/ 202 h 240"/>
                <a:gd name="T122" fmla="*/ 18 w 260"/>
                <a:gd name="T123" fmla="*/ 204 h 240"/>
                <a:gd name="T124" fmla="*/ 14 w 260"/>
                <a:gd name="T125" fmla="*/ 20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240">
                  <a:moveTo>
                    <a:pt x="14" y="202"/>
                  </a:moveTo>
                  <a:lnTo>
                    <a:pt x="20" y="206"/>
                  </a:lnTo>
                  <a:lnTo>
                    <a:pt x="26" y="208"/>
                  </a:lnTo>
                  <a:lnTo>
                    <a:pt x="26" y="206"/>
                  </a:lnTo>
                  <a:lnTo>
                    <a:pt x="48" y="208"/>
                  </a:lnTo>
                  <a:lnTo>
                    <a:pt x="48" y="240"/>
                  </a:lnTo>
                  <a:lnTo>
                    <a:pt x="200" y="232"/>
                  </a:lnTo>
                  <a:lnTo>
                    <a:pt x="200" y="224"/>
                  </a:lnTo>
                  <a:lnTo>
                    <a:pt x="202" y="222"/>
                  </a:lnTo>
                  <a:lnTo>
                    <a:pt x="204" y="220"/>
                  </a:lnTo>
                  <a:lnTo>
                    <a:pt x="202" y="214"/>
                  </a:lnTo>
                  <a:lnTo>
                    <a:pt x="198" y="204"/>
                  </a:lnTo>
                  <a:lnTo>
                    <a:pt x="196" y="200"/>
                  </a:lnTo>
                  <a:lnTo>
                    <a:pt x="194" y="196"/>
                  </a:lnTo>
                  <a:lnTo>
                    <a:pt x="196" y="192"/>
                  </a:lnTo>
                  <a:lnTo>
                    <a:pt x="198" y="190"/>
                  </a:lnTo>
                  <a:lnTo>
                    <a:pt x="198" y="188"/>
                  </a:lnTo>
                  <a:lnTo>
                    <a:pt x="198" y="186"/>
                  </a:lnTo>
                  <a:lnTo>
                    <a:pt x="200" y="180"/>
                  </a:lnTo>
                  <a:lnTo>
                    <a:pt x="204" y="174"/>
                  </a:lnTo>
                  <a:lnTo>
                    <a:pt x="206" y="166"/>
                  </a:lnTo>
                  <a:lnTo>
                    <a:pt x="208" y="160"/>
                  </a:lnTo>
                  <a:lnTo>
                    <a:pt x="208" y="150"/>
                  </a:lnTo>
                  <a:lnTo>
                    <a:pt x="210" y="146"/>
                  </a:lnTo>
                  <a:lnTo>
                    <a:pt x="212" y="144"/>
                  </a:lnTo>
                  <a:lnTo>
                    <a:pt x="216" y="140"/>
                  </a:lnTo>
                  <a:lnTo>
                    <a:pt x="220" y="136"/>
                  </a:lnTo>
                  <a:lnTo>
                    <a:pt x="224" y="130"/>
                  </a:lnTo>
                  <a:lnTo>
                    <a:pt x="224" y="124"/>
                  </a:lnTo>
                  <a:lnTo>
                    <a:pt x="226" y="110"/>
                  </a:lnTo>
                  <a:lnTo>
                    <a:pt x="228" y="106"/>
                  </a:lnTo>
                  <a:lnTo>
                    <a:pt x="232" y="102"/>
                  </a:lnTo>
                  <a:lnTo>
                    <a:pt x="236" y="98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42" y="90"/>
                  </a:lnTo>
                  <a:lnTo>
                    <a:pt x="244" y="88"/>
                  </a:lnTo>
                  <a:lnTo>
                    <a:pt x="246" y="86"/>
                  </a:lnTo>
                  <a:lnTo>
                    <a:pt x="244" y="84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2" y="76"/>
                  </a:lnTo>
                  <a:lnTo>
                    <a:pt x="242" y="70"/>
                  </a:lnTo>
                  <a:lnTo>
                    <a:pt x="244" y="64"/>
                  </a:lnTo>
                  <a:lnTo>
                    <a:pt x="250" y="54"/>
                  </a:lnTo>
                  <a:lnTo>
                    <a:pt x="258" y="44"/>
                  </a:lnTo>
                  <a:lnTo>
                    <a:pt x="260" y="38"/>
                  </a:lnTo>
                  <a:lnTo>
                    <a:pt x="260" y="30"/>
                  </a:lnTo>
                  <a:lnTo>
                    <a:pt x="250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226" y="26"/>
                  </a:lnTo>
                  <a:lnTo>
                    <a:pt x="232" y="20"/>
                  </a:lnTo>
                  <a:lnTo>
                    <a:pt x="236" y="16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4" y="4"/>
                  </a:lnTo>
                  <a:lnTo>
                    <a:pt x="230" y="0"/>
                  </a:lnTo>
                  <a:lnTo>
                    <a:pt x="0" y="18"/>
                  </a:lnTo>
                  <a:lnTo>
                    <a:pt x="14" y="100"/>
                  </a:lnTo>
                  <a:lnTo>
                    <a:pt x="14" y="202"/>
                  </a:lnTo>
                  <a:lnTo>
                    <a:pt x="18" y="204"/>
                  </a:lnTo>
                  <a:lnTo>
                    <a:pt x="14" y="202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057"/>
              <a:endParaRPr lang="en-US" sz="4297">
                <a:latin typeface="Titillium WebLight"/>
              </a:endParaRPr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2DDEB230-3762-F949-E07B-66761251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723" y="4026513"/>
              <a:ext cx="685332" cy="265048"/>
            </a:xfrm>
            <a:custGeom>
              <a:avLst/>
              <a:gdLst>
                <a:gd name="T0" fmla="*/ 314 w 436"/>
                <a:gd name="T1" fmla="*/ 130 h 172"/>
                <a:gd name="T2" fmla="*/ 314 w 436"/>
                <a:gd name="T3" fmla="*/ 116 h 172"/>
                <a:gd name="T4" fmla="*/ 320 w 436"/>
                <a:gd name="T5" fmla="*/ 114 h 172"/>
                <a:gd name="T6" fmla="*/ 326 w 436"/>
                <a:gd name="T7" fmla="*/ 110 h 172"/>
                <a:gd name="T8" fmla="*/ 328 w 436"/>
                <a:gd name="T9" fmla="*/ 104 h 172"/>
                <a:gd name="T10" fmla="*/ 328 w 436"/>
                <a:gd name="T11" fmla="*/ 94 h 172"/>
                <a:gd name="T12" fmla="*/ 342 w 436"/>
                <a:gd name="T13" fmla="*/ 90 h 172"/>
                <a:gd name="T14" fmla="*/ 356 w 436"/>
                <a:gd name="T15" fmla="*/ 84 h 172"/>
                <a:gd name="T16" fmla="*/ 370 w 436"/>
                <a:gd name="T17" fmla="*/ 74 h 172"/>
                <a:gd name="T18" fmla="*/ 380 w 436"/>
                <a:gd name="T19" fmla="*/ 64 h 172"/>
                <a:gd name="T20" fmla="*/ 386 w 436"/>
                <a:gd name="T21" fmla="*/ 54 h 172"/>
                <a:gd name="T22" fmla="*/ 390 w 436"/>
                <a:gd name="T23" fmla="*/ 50 h 172"/>
                <a:gd name="T24" fmla="*/ 396 w 436"/>
                <a:gd name="T25" fmla="*/ 46 h 172"/>
                <a:gd name="T26" fmla="*/ 398 w 436"/>
                <a:gd name="T27" fmla="*/ 48 h 172"/>
                <a:gd name="T28" fmla="*/ 402 w 436"/>
                <a:gd name="T29" fmla="*/ 48 h 172"/>
                <a:gd name="T30" fmla="*/ 406 w 436"/>
                <a:gd name="T31" fmla="*/ 42 h 172"/>
                <a:gd name="T32" fmla="*/ 414 w 436"/>
                <a:gd name="T33" fmla="*/ 38 h 172"/>
                <a:gd name="T34" fmla="*/ 418 w 436"/>
                <a:gd name="T35" fmla="*/ 36 h 172"/>
                <a:gd name="T36" fmla="*/ 424 w 436"/>
                <a:gd name="T37" fmla="*/ 34 h 172"/>
                <a:gd name="T38" fmla="*/ 426 w 436"/>
                <a:gd name="T39" fmla="*/ 26 h 172"/>
                <a:gd name="T40" fmla="*/ 430 w 436"/>
                <a:gd name="T41" fmla="*/ 18 h 172"/>
                <a:gd name="T42" fmla="*/ 432 w 436"/>
                <a:gd name="T43" fmla="*/ 16 h 172"/>
                <a:gd name="T44" fmla="*/ 434 w 436"/>
                <a:gd name="T45" fmla="*/ 14 h 172"/>
                <a:gd name="T46" fmla="*/ 436 w 436"/>
                <a:gd name="T47" fmla="*/ 10 h 172"/>
                <a:gd name="T48" fmla="*/ 436 w 436"/>
                <a:gd name="T49" fmla="*/ 0 h 172"/>
                <a:gd name="T50" fmla="*/ 332 w 436"/>
                <a:gd name="T51" fmla="*/ 20 h 172"/>
                <a:gd name="T52" fmla="*/ 130 w 436"/>
                <a:gd name="T53" fmla="*/ 48 h 172"/>
                <a:gd name="T54" fmla="*/ 114 w 436"/>
                <a:gd name="T55" fmla="*/ 50 h 172"/>
                <a:gd name="T56" fmla="*/ 100 w 436"/>
                <a:gd name="T57" fmla="*/ 50 h 172"/>
                <a:gd name="T58" fmla="*/ 104 w 436"/>
                <a:gd name="T59" fmla="*/ 56 h 172"/>
                <a:gd name="T60" fmla="*/ 106 w 436"/>
                <a:gd name="T61" fmla="*/ 62 h 172"/>
                <a:gd name="T62" fmla="*/ 26 w 436"/>
                <a:gd name="T63" fmla="*/ 70 h 172"/>
                <a:gd name="T64" fmla="*/ 28 w 436"/>
                <a:gd name="T65" fmla="*/ 70 h 172"/>
                <a:gd name="T66" fmla="*/ 26 w 436"/>
                <a:gd name="T67" fmla="*/ 78 h 172"/>
                <a:gd name="T68" fmla="*/ 24 w 436"/>
                <a:gd name="T69" fmla="*/ 86 h 172"/>
                <a:gd name="T70" fmla="*/ 22 w 436"/>
                <a:gd name="T71" fmla="*/ 106 h 172"/>
                <a:gd name="T72" fmla="*/ 22 w 436"/>
                <a:gd name="T73" fmla="*/ 114 h 172"/>
                <a:gd name="T74" fmla="*/ 20 w 436"/>
                <a:gd name="T75" fmla="*/ 120 h 172"/>
                <a:gd name="T76" fmla="*/ 12 w 436"/>
                <a:gd name="T77" fmla="*/ 130 h 172"/>
                <a:gd name="T78" fmla="*/ 6 w 436"/>
                <a:gd name="T79" fmla="*/ 140 h 172"/>
                <a:gd name="T80" fmla="*/ 4 w 436"/>
                <a:gd name="T81" fmla="*/ 146 h 172"/>
                <a:gd name="T82" fmla="*/ 4 w 436"/>
                <a:gd name="T83" fmla="*/ 152 h 172"/>
                <a:gd name="T84" fmla="*/ 4 w 436"/>
                <a:gd name="T85" fmla="*/ 156 h 172"/>
                <a:gd name="T86" fmla="*/ 6 w 436"/>
                <a:gd name="T87" fmla="*/ 158 h 172"/>
                <a:gd name="T88" fmla="*/ 6 w 436"/>
                <a:gd name="T89" fmla="*/ 160 h 172"/>
                <a:gd name="T90" fmla="*/ 8 w 436"/>
                <a:gd name="T91" fmla="*/ 162 h 172"/>
                <a:gd name="T92" fmla="*/ 6 w 436"/>
                <a:gd name="T93" fmla="*/ 164 h 172"/>
                <a:gd name="T94" fmla="*/ 4 w 436"/>
                <a:gd name="T95" fmla="*/ 166 h 172"/>
                <a:gd name="T96" fmla="*/ 0 w 436"/>
                <a:gd name="T97" fmla="*/ 170 h 172"/>
                <a:gd name="T98" fmla="*/ 0 w 436"/>
                <a:gd name="T99" fmla="*/ 172 h 172"/>
                <a:gd name="T100" fmla="*/ 116 w 436"/>
                <a:gd name="T101" fmla="*/ 158 h 172"/>
                <a:gd name="T102" fmla="*/ 248 w 436"/>
                <a:gd name="T103" fmla="*/ 142 h 172"/>
                <a:gd name="T104" fmla="*/ 314 w 436"/>
                <a:gd name="T105" fmla="*/ 132 h 172"/>
                <a:gd name="T106" fmla="*/ 314 w 436"/>
                <a:gd name="T107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6" h="172">
                  <a:moveTo>
                    <a:pt x="314" y="130"/>
                  </a:moveTo>
                  <a:lnTo>
                    <a:pt x="314" y="116"/>
                  </a:lnTo>
                  <a:lnTo>
                    <a:pt x="320" y="114"/>
                  </a:lnTo>
                  <a:lnTo>
                    <a:pt x="326" y="110"/>
                  </a:lnTo>
                  <a:lnTo>
                    <a:pt x="328" y="104"/>
                  </a:lnTo>
                  <a:lnTo>
                    <a:pt x="328" y="94"/>
                  </a:lnTo>
                  <a:lnTo>
                    <a:pt x="342" y="90"/>
                  </a:lnTo>
                  <a:lnTo>
                    <a:pt x="356" y="84"/>
                  </a:lnTo>
                  <a:lnTo>
                    <a:pt x="370" y="74"/>
                  </a:lnTo>
                  <a:lnTo>
                    <a:pt x="380" y="64"/>
                  </a:lnTo>
                  <a:lnTo>
                    <a:pt x="386" y="54"/>
                  </a:lnTo>
                  <a:lnTo>
                    <a:pt x="390" y="50"/>
                  </a:lnTo>
                  <a:lnTo>
                    <a:pt x="396" y="46"/>
                  </a:lnTo>
                  <a:lnTo>
                    <a:pt x="398" y="48"/>
                  </a:lnTo>
                  <a:lnTo>
                    <a:pt x="402" y="48"/>
                  </a:lnTo>
                  <a:lnTo>
                    <a:pt x="406" y="42"/>
                  </a:lnTo>
                  <a:lnTo>
                    <a:pt x="414" y="38"/>
                  </a:lnTo>
                  <a:lnTo>
                    <a:pt x="418" y="36"/>
                  </a:lnTo>
                  <a:lnTo>
                    <a:pt x="424" y="34"/>
                  </a:lnTo>
                  <a:lnTo>
                    <a:pt x="426" y="26"/>
                  </a:lnTo>
                  <a:lnTo>
                    <a:pt x="430" y="18"/>
                  </a:lnTo>
                  <a:lnTo>
                    <a:pt x="432" y="16"/>
                  </a:lnTo>
                  <a:lnTo>
                    <a:pt x="434" y="14"/>
                  </a:lnTo>
                  <a:lnTo>
                    <a:pt x="436" y="10"/>
                  </a:lnTo>
                  <a:lnTo>
                    <a:pt x="436" y="0"/>
                  </a:lnTo>
                  <a:lnTo>
                    <a:pt x="332" y="20"/>
                  </a:lnTo>
                  <a:lnTo>
                    <a:pt x="130" y="48"/>
                  </a:lnTo>
                  <a:lnTo>
                    <a:pt x="114" y="50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6" y="62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26" y="78"/>
                  </a:lnTo>
                  <a:lnTo>
                    <a:pt x="24" y="86"/>
                  </a:lnTo>
                  <a:lnTo>
                    <a:pt x="22" y="106"/>
                  </a:lnTo>
                  <a:lnTo>
                    <a:pt x="22" y="114"/>
                  </a:lnTo>
                  <a:lnTo>
                    <a:pt x="20" y="120"/>
                  </a:lnTo>
                  <a:lnTo>
                    <a:pt x="12" y="130"/>
                  </a:lnTo>
                  <a:lnTo>
                    <a:pt x="6" y="140"/>
                  </a:lnTo>
                  <a:lnTo>
                    <a:pt x="4" y="146"/>
                  </a:lnTo>
                  <a:lnTo>
                    <a:pt x="4" y="152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8" y="162"/>
                  </a:lnTo>
                  <a:lnTo>
                    <a:pt x="6" y="164"/>
                  </a:lnTo>
                  <a:lnTo>
                    <a:pt x="4" y="166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16" y="158"/>
                  </a:lnTo>
                  <a:lnTo>
                    <a:pt x="248" y="142"/>
                  </a:lnTo>
                  <a:lnTo>
                    <a:pt x="314" y="132"/>
                  </a:lnTo>
                  <a:lnTo>
                    <a:pt x="314" y="130"/>
                  </a:lnTo>
                  <a:close/>
                </a:path>
              </a:pathLst>
            </a:custGeom>
            <a:solidFill>
              <a:srgbClr val="FF9933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highlight>
                  <a:srgbClr val="00FFFF"/>
                </a:highlight>
                <a:latin typeface="Titillium WebLight"/>
              </a:endParaRPr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0A27242A-4BFF-FF79-4867-BE92EFFD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288" y="3918644"/>
              <a:ext cx="710483" cy="326688"/>
            </a:xfrm>
            <a:custGeom>
              <a:avLst/>
              <a:gdLst>
                <a:gd name="T0" fmla="*/ 348 w 452"/>
                <a:gd name="T1" fmla="*/ 204 h 212"/>
                <a:gd name="T2" fmla="*/ 362 w 452"/>
                <a:gd name="T3" fmla="*/ 178 h 212"/>
                <a:gd name="T4" fmla="*/ 380 w 452"/>
                <a:gd name="T5" fmla="*/ 156 h 212"/>
                <a:gd name="T6" fmla="*/ 384 w 452"/>
                <a:gd name="T7" fmla="*/ 146 h 212"/>
                <a:gd name="T8" fmla="*/ 402 w 452"/>
                <a:gd name="T9" fmla="*/ 134 h 212"/>
                <a:gd name="T10" fmla="*/ 418 w 452"/>
                <a:gd name="T11" fmla="*/ 130 h 212"/>
                <a:gd name="T12" fmla="*/ 432 w 452"/>
                <a:gd name="T13" fmla="*/ 114 h 212"/>
                <a:gd name="T14" fmla="*/ 438 w 452"/>
                <a:gd name="T15" fmla="*/ 104 h 212"/>
                <a:gd name="T16" fmla="*/ 426 w 452"/>
                <a:gd name="T17" fmla="*/ 108 h 212"/>
                <a:gd name="T18" fmla="*/ 410 w 452"/>
                <a:gd name="T19" fmla="*/ 116 h 212"/>
                <a:gd name="T20" fmla="*/ 398 w 452"/>
                <a:gd name="T21" fmla="*/ 114 h 212"/>
                <a:gd name="T22" fmla="*/ 412 w 452"/>
                <a:gd name="T23" fmla="*/ 110 h 212"/>
                <a:gd name="T24" fmla="*/ 414 w 452"/>
                <a:gd name="T25" fmla="*/ 96 h 212"/>
                <a:gd name="T26" fmla="*/ 404 w 452"/>
                <a:gd name="T27" fmla="*/ 88 h 212"/>
                <a:gd name="T28" fmla="*/ 396 w 452"/>
                <a:gd name="T29" fmla="*/ 86 h 212"/>
                <a:gd name="T30" fmla="*/ 412 w 452"/>
                <a:gd name="T31" fmla="*/ 78 h 212"/>
                <a:gd name="T32" fmla="*/ 420 w 452"/>
                <a:gd name="T33" fmla="*/ 80 h 212"/>
                <a:gd name="T34" fmla="*/ 428 w 452"/>
                <a:gd name="T35" fmla="*/ 84 h 212"/>
                <a:gd name="T36" fmla="*/ 450 w 452"/>
                <a:gd name="T37" fmla="*/ 62 h 212"/>
                <a:gd name="T38" fmla="*/ 446 w 452"/>
                <a:gd name="T39" fmla="*/ 30 h 212"/>
                <a:gd name="T40" fmla="*/ 450 w 452"/>
                <a:gd name="T41" fmla="*/ 46 h 212"/>
                <a:gd name="T42" fmla="*/ 446 w 452"/>
                <a:gd name="T43" fmla="*/ 44 h 212"/>
                <a:gd name="T44" fmla="*/ 436 w 452"/>
                <a:gd name="T45" fmla="*/ 42 h 212"/>
                <a:gd name="T46" fmla="*/ 428 w 452"/>
                <a:gd name="T47" fmla="*/ 44 h 212"/>
                <a:gd name="T48" fmla="*/ 414 w 452"/>
                <a:gd name="T49" fmla="*/ 42 h 212"/>
                <a:gd name="T50" fmla="*/ 400 w 452"/>
                <a:gd name="T51" fmla="*/ 48 h 212"/>
                <a:gd name="T52" fmla="*/ 398 w 452"/>
                <a:gd name="T53" fmla="*/ 44 h 212"/>
                <a:gd name="T54" fmla="*/ 408 w 452"/>
                <a:gd name="T55" fmla="*/ 40 h 212"/>
                <a:gd name="T56" fmla="*/ 418 w 452"/>
                <a:gd name="T57" fmla="*/ 30 h 212"/>
                <a:gd name="T58" fmla="*/ 422 w 452"/>
                <a:gd name="T59" fmla="*/ 24 h 212"/>
                <a:gd name="T60" fmla="*/ 426 w 452"/>
                <a:gd name="T61" fmla="*/ 18 h 212"/>
                <a:gd name="T62" fmla="*/ 434 w 452"/>
                <a:gd name="T63" fmla="*/ 10 h 212"/>
                <a:gd name="T64" fmla="*/ 318 w 452"/>
                <a:gd name="T65" fmla="*/ 28 h 212"/>
                <a:gd name="T66" fmla="*/ 124 w 452"/>
                <a:gd name="T67" fmla="*/ 70 h 212"/>
                <a:gd name="T68" fmla="*/ 120 w 452"/>
                <a:gd name="T69" fmla="*/ 84 h 212"/>
                <a:gd name="T70" fmla="*/ 112 w 452"/>
                <a:gd name="T71" fmla="*/ 96 h 212"/>
                <a:gd name="T72" fmla="*/ 100 w 452"/>
                <a:gd name="T73" fmla="*/ 108 h 212"/>
                <a:gd name="T74" fmla="*/ 84 w 452"/>
                <a:gd name="T75" fmla="*/ 118 h 212"/>
                <a:gd name="T76" fmla="*/ 72 w 452"/>
                <a:gd name="T77" fmla="*/ 124 h 212"/>
                <a:gd name="T78" fmla="*/ 42 w 452"/>
                <a:gd name="T79" fmla="*/ 154 h 212"/>
                <a:gd name="T80" fmla="*/ 14 w 452"/>
                <a:gd name="T81" fmla="*/ 174 h 212"/>
                <a:gd name="T82" fmla="*/ 0 w 452"/>
                <a:gd name="T83" fmla="*/ 186 h 212"/>
                <a:gd name="T84" fmla="*/ 68 w 452"/>
                <a:gd name="T85" fmla="*/ 192 h 212"/>
                <a:gd name="T86" fmla="*/ 102 w 452"/>
                <a:gd name="T87" fmla="*/ 164 h 212"/>
                <a:gd name="T88" fmla="*/ 186 w 452"/>
                <a:gd name="T89" fmla="*/ 166 h 212"/>
                <a:gd name="T90" fmla="*/ 196 w 452"/>
                <a:gd name="T91" fmla="*/ 174 h 212"/>
                <a:gd name="T92" fmla="*/ 212 w 452"/>
                <a:gd name="T93" fmla="*/ 172 h 212"/>
                <a:gd name="T94" fmla="*/ 326 w 452"/>
                <a:gd name="T95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2" h="212">
                  <a:moveTo>
                    <a:pt x="326" y="210"/>
                  </a:moveTo>
                  <a:lnTo>
                    <a:pt x="340" y="206"/>
                  </a:lnTo>
                  <a:lnTo>
                    <a:pt x="348" y="204"/>
                  </a:lnTo>
                  <a:lnTo>
                    <a:pt x="360" y="204"/>
                  </a:lnTo>
                  <a:lnTo>
                    <a:pt x="362" y="186"/>
                  </a:lnTo>
                  <a:lnTo>
                    <a:pt x="362" y="178"/>
                  </a:lnTo>
                  <a:lnTo>
                    <a:pt x="366" y="170"/>
                  </a:lnTo>
                  <a:lnTo>
                    <a:pt x="374" y="162"/>
                  </a:lnTo>
                  <a:lnTo>
                    <a:pt x="380" y="156"/>
                  </a:lnTo>
                  <a:lnTo>
                    <a:pt x="380" y="150"/>
                  </a:lnTo>
                  <a:lnTo>
                    <a:pt x="380" y="146"/>
                  </a:lnTo>
                  <a:lnTo>
                    <a:pt x="384" y="146"/>
                  </a:lnTo>
                  <a:lnTo>
                    <a:pt x="386" y="146"/>
                  </a:lnTo>
                  <a:lnTo>
                    <a:pt x="394" y="140"/>
                  </a:lnTo>
                  <a:lnTo>
                    <a:pt x="402" y="134"/>
                  </a:lnTo>
                  <a:lnTo>
                    <a:pt x="410" y="130"/>
                  </a:lnTo>
                  <a:lnTo>
                    <a:pt x="414" y="130"/>
                  </a:lnTo>
                  <a:lnTo>
                    <a:pt x="418" y="130"/>
                  </a:lnTo>
                  <a:lnTo>
                    <a:pt x="426" y="130"/>
                  </a:lnTo>
                  <a:lnTo>
                    <a:pt x="428" y="122"/>
                  </a:lnTo>
                  <a:lnTo>
                    <a:pt x="432" y="114"/>
                  </a:lnTo>
                  <a:lnTo>
                    <a:pt x="436" y="108"/>
                  </a:lnTo>
                  <a:lnTo>
                    <a:pt x="442" y="100"/>
                  </a:lnTo>
                  <a:lnTo>
                    <a:pt x="438" y="104"/>
                  </a:lnTo>
                  <a:lnTo>
                    <a:pt x="436" y="104"/>
                  </a:lnTo>
                  <a:lnTo>
                    <a:pt x="432" y="104"/>
                  </a:lnTo>
                  <a:lnTo>
                    <a:pt x="426" y="108"/>
                  </a:lnTo>
                  <a:lnTo>
                    <a:pt x="420" y="110"/>
                  </a:lnTo>
                  <a:lnTo>
                    <a:pt x="414" y="112"/>
                  </a:lnTo>
                  <a:lnTo>
                    <a:pt x="410" y="116"/>
                  </a:lnTo>
                  <a:lnTo>
                    <a:pt x="396" y="116"/>
                  </a:lnTo>
                  <a:lnTo>
                    <a:pt x="396" y="112"/>
                  </a:lnTo>
                  <a:lnTo>
                    <a:pt x="398" y="114"/>
                  </a:lnTo>
                  <a:lnTo>
                    <a:pt x="404" y="114"/>
                  </a:lnTo>
                  <a:lnTo>
                    <a:pt x="408" y="114"/>
                  </a:lnTo>
                  <a:lnTo>
                    <a:pt x="412" y="110"/>
                  </a:lnTo>
                  <a:lnTo>
                    <a:pt x="416" y="100"/>
                  </a:lnTo>
                  <a:lnTo>
                    <a:pt x="410" y="98"/>
                  </a:lnTo>
                  <a:lnTo>
                    <a:pt x="414" y="96"/>
                  </a:lnTo>
                  <a:lnTo>
                    <a:pt x="418" y="92"/>
                  </a:lnTo>
                  <a:lnTo>
                    <a:pt x="412" y="90"/>
                  </a:lnTo>
                  <a:lnTo>
                    <a:pt x="404" y="88"/>
                  </a:lnTo>
                  <a:lnTo>
                    <a:pt x="396" y="86"/>
                  </a:lnTo>
                  <a:lnTo>
                    <a:pt x="388" y="84"/>
                  </a:lnTo>
                  <a:lnTo>
                    <a:pt x="396" y="86"/>
                  </a:lnTo>
                  <a:lnTo>
                    <a:pt x="402" y="84"/>
                  </a:lnTo>
                  <a:lnTo>
                    <a:pt x="408" y="80"/>
                  </a:lnTo>
                  <a:lnTo>
                    <a:pt x="412" y="78"/>
                  </a:lnTo>
                  <a:lnTo>
                    <a:pt x="408" y="82"/>
                  </a:lnTo>
                  <a:lnTo>
                    <a:pt x="414" y="82"/>
                  </a:lnTo>
                  <a:lnTo>
                    <a:pt x="420" y="80"/>
                  </a:lnTo>
                  <a:lnTo>
                    <a:pt x="422" y="82"/>
                  </a:lnTo>
                  <a:lnTo>
                    <a:pt x="424" y="84"/>
                  </a:lnTo>
                  <a:lnTo>
                    <a:pt x="428" y="84"/>
                  </a:lnTo>
                  <a:lnTo>
                    <a:pt x="434" y="82"/>
                  </a:lnTo>
                  <a:lnTo>
                    <a:pt x="442" y="72"/>
                  </a:lnTo>
                  <a:lnTo>
                    <a:pt x="450" y="62"/>
                  </a:lnTo>
                  <a:lnTo>
                    <a:pt x="452" y="54"/>
                  </a:lnTo>
                  <a:lnTo>
                    <a:pt x="452" y="30"/>
                  </a:lnTo>
                  <a:lnTo>
                    <a:pt x="446" y="30"/>
                  </a:lnTo>
                  <a:lnTo>
                    <a:pt x="448" y="38"/>
                  </a:lnTo>
                  <a:lnTo>
                    <a:pt x="450" y="40"/>
                  </a:lnTo>
                  <a:lnTo>
                    <a:pt x="450" y="46"/>
                  </a:lnTo>
                  <a:lnTo>
                    <a:pt x="450" y="48"/>
                  </a:lnTo>
                  <a:lnTo>
                    <a:pt x="450" y="46"/>
                  </a:lnTo>
                  <a:lnTo>
                    <a:pt x="446" y="44"/>
                  </a:lnTo>
                  <a:lnTo>
                    <a:pt x="442" y="36"/>
                  </a:lnTo>
                  <a:lnTo>
                    <a:pt x="438" y="38"/>
                  </a:lnTo>
                  <a:lnTo>
                    <a:pt x="436" y="42"/>
                  </a:lnTo>
                  <a:lnTo>
                    <a:pt x="434" y="48"/>
                  </a:lnTo>
                  <a:lnTo>
                    <a:pt x="432" y="52"/>
                  </a:lnTo>
                  <a:lnTo>
                    <a:pt x="428" y="44"/>
                  </a:lnTo>
                  <a:lnTo>
                    <a:pt x="424" y="36"/>
                  </a:lnTo>
                  <a:lnTo>
                    <a:pt x="420" y="40"/>
                  </a:lnTo>
                  <a:lnTo>
                    <a:pt x="414" y="42"/>
                  </a:lnTo>
                  <a:lnTo>
                    <a:pt x="408" y="42"/>
                  </a:lnTo>
                  <a:lnTo>
                    <a:pt x="406" y="46"/>
                  </a:lnTo>
                  <a:lnTo>
                    <a:pt x="400" y="48"/>
                  </a:lnTo>
                  <a:lnTo>
                    <a:pt x="396" y="46"/>
                  </a:lnTo>
                  <a:lnTo>
                    <a:pt x="394" y="44"/>
                  </a:lnTo>
                  <a:lnTo>
                    <a:pt x="398" y="44"/>
                  </a:lnTo>
                  <a:lnTo>
                    <a:pt x="402" y="42"/>
                  </a:lnTo>
                  <a:lnTo>
                    <a:pt x="406" y="42"/>
                  </a:lnTo>
                  <a:lnTo>
                    <a:pt x="408" y="40"/>
                  </a:lnTo>
                  <a:lnTo>
                    <a:pt x="412" y="36"/>
                  </a:lnTo>
                  <a:lnTo>
                    <a:pt x="412" y="30"/>
                  </a:lnTo>
                  <a:lnTo>
                    <a:pt x="418" y="30"/>
                  </a:lnTo>
                  <a:lnTo>
                    <a:pt x="420" y="26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6" y="26"/>
                  </a:lnTo>
                  <a:lnTo>
                    <a:pt x="428" y="22"/>
                  </a:lnTo>
                  <a:lnTo>
                    <a:pt x="426" y="18"/>
                  </a:lnTo>
                  <a:lnTo>
                    <a:pt x="430" y="20"/>
                  </a:lnTo>
                  <a:lnTo>
                    <a:pt x="438" y="20"/>
                  </a:lnTo>
                  <a:lnTo>
                    <a:pt x="434" y="10"/>
                  </a:lnTo>
                  <a:lnTo>
                    <a:pt x="430" y="0"/>
                  </a:lnTo>
                  <a:lnTo>
                    <a:pt x="398" y="8"/>
                  </a:lnTo>
                  <a:lnTo>
                    <a:pt x="318" y="28"/>
                  </a:lnTo>
                  <a:lnTo>
                    <a:pt x="218" y="52"/>
                  </a:lnTo>
                  <a:lnTo>
                    <a:pt x="168" y="62"/>
                  </a:lnTo>
                  <a:lnTo>
                    <a:pt x="124" y="70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0" y="84"/>
                  </a:lnTo>
                  <a:lnTo>
                    <a:pt x="118" y="86"/>
                  </a:lnTo>
                  <a:lnTo>
                    <a:pt x="116" y="88"/>
                  </a:lnTo>
                  <a:lnTo>
                    <a:pt x="112" y="96"/>
                  </a:lnTo>
                  <a:lnTo>
                    <a:pt x="110" y="104"/>
                  </a:lnTo>
                  <a:lnTo>
                    <a:pt x="104" y="106"/>
                  </a:lnTo>
                  <a:lnTo>
                    <a:pt x="100" y="108"/>
                  </a:lnTo>
                  <a:lnTo>
                    <a:pt x="92" y="112"/>
                  </a:lnTo>
                  <a:lnTo>
                    <a:pt x="88" y="118"/>
                  </a:lnTo>
                  <a:lnTo>
                    <a:pt x="84" y="118"/>
                  </a:lnTo>
                  <a:lnTo>
                    <a:pt x="82" y="116"/>
                  </a:lnTo>
                  <a:lnTo>
                    <a:pt x="76" y="120"/>
                  </a:lnTo>
                  <a:lnTo>
                    <a:pt x="72" y="124"/>
                  </a:lnTo>
                  <a:lnTo>
                    <a:pt x="66" y="134"/>
                  </a:lnTo>
                  <a:lnTo>
                    <a:pt x="56" y="144"/>
                  </a:lnTo>
                  <a:lnTo>
                    <a:pt x="42" y="154"/>
                  </a:lnTo>
                  <a:lnTo>
                    <a:pt x="28" y="160"/>
                  </a:lnTo>
                  <a:lnTo>
                    <a:pt x="14" y="164"/>
                  </a:lnTo>
                  <a:lnTo>
                    <a:pt x="14" y="174"/>
                  </a:lnTo>
                  <a:lnTo>
                    <a:pt x="12" y="180"/>
                  </a:lnTo>
                  <a:lnTo>
                    <a:pt x="6" y="18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68" y="192"/>
                  </a:lnTo>
                  <a:lnTo>
                    <a:pt x="66" y="196"/>
                  </a:lnTo>
                  <a:lnTo>
                    <a:pt x="66" y="192"/>
                  </a:lnTo>
                  <a:lnTo>
                    <a:pt x="102" y="164"/>
                  </a:lnTo>
                  <a:lnTo>
                    <a:pt x="178" y="160"/>
                  </a:lnTo>
                  <a:lnTo>
                    <a:pt x="178" y="164"/>
                  </a:lnTo>
                  <a:lnTo>
                    <a:pt x="186" y="166"/>
                  </a:lnTo>
                  <a:lnTo>
                    <a:pt x="192" y="164"/>
                  </a:lnTo>
                  <a:lnTo>
                    <a:pt x="194" y="172"/>
                  </a:lnTo>
                  <a:lnTo>
                    <a:pt x="196" y="174"/>
                  </a:lnTo>
                  <a:lnTo>
                    <a:pt x="200" y="174"/>
                  </a:lnTo>
                  <a:lnTo>
                    <a:pt x="206" y="172"/>
                  </a:lnTo>
                  <a:lnTo>
                    <a:pt x="212" y="172"/>
                  </a:lnTo>
                  <a:lnTo>
                    <a:pt x="258" y="164"/>
                  </a:lnTo>
                  <a:lnTo>
                    <a:pt x="326" y="212"/>
                  </a:lnTo>
                  <a:lnTo>
                    <a:pt x="326" y="210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FA18099D-6986-C758-F7AC-867C6D3A2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582" y="3678249"/>
              <a:ext cx="647607" cy="379083"/>
            </a:xfrm>
            <a:custGeom>
              <a:avLst/>
              <a:gdLst>
                <a:gd name="T0" fmla="*/ 346 w 412"/>
                <a:gd name="T1" fmla="*/ 64 h 246"/>
                <a:gd name="T2" fmla="*/ 356 w 412"/>
                <a:gd name="T3" fmla="*/ 68 h 246"/>
                <a:gd name="T4" fmla="*/ 364 w 412"/>
                <a:gd name="T5" fmla="*/ 80 h 246"/>
                <a:gd name="T6" fmla="*/ 356 w 412"/>
                <a:gd name="T7" fmla="*/ 86 h 246"/>
                <a:gd name="T8" fmla="*/ 338 w 412"/>
                <a:gd name="T9" fmla="*/ 78 h 246"/>
                <a:gd name="T10" fmla="*/ 346 w 412"/>
                <a:gd name="T11" fmla="*/ 86 h 246"/>
                <a:gd name="T12" fmla="*/ 370 w 412"/>
                <a:gd name="T13" fmla="*/ 96 h 246"/>
                <a:gd name="T14" fmla="*/ 376 w 412"/>
                <a:gd name="T15" fmla="*/ 106 h 246"/>
                <a:gd name="T16" fmla="*/ 368 w 412"/>
                <a:gd name="T17" fmla="*/ 112 h 246"/>
                <a:gd name="T18" fmla="*/ 364 w 412"/>
                <a:gd name="T19" fmla="*/ 116 h 246"/>
                <a:gd name="T20" fmla="*/ 360 w 412"/>
                <a:gd name="T21" fmla="*/ 114 h 246"/>
                <a:gd name="T22" fmla="*/ 382 w 412"/>
                <a:gd name="T23" fmla="*/ 134 h 246"/>
                <a:gd name="T24" fmla="*/ 378 w 412"/>
                <a:gd name="T25" fmla="*/ 134 h 246"/>
                <a:gd name="T26" fmla="*/ 358 w 412"/>
                <a:gd name="T27" fmla="*/ 126 h 246"/>
                <a:gd name="T28" fmla="*/ 390 w 412"/>
                <a:gd name="T29" fmla="*/ 144 h 246"/>
                <a:gd name="T30" fmla="*/ 404 w 412"/>
                <a:gd name="T31" fmla="*/ 144 h 246"/>
                <a:gd name="T32" fmla="*/ 412 w 412"/>
                <a:gd name="T33" fmla="*/ 152 h 246"/>
                <a:gd name="T34" fmla="*/ 380 w 412"/>
                <a:gd name="T35" fmla="*/ 164 h 246"/>
                <a:gd name="T36" fmla="*/ 200 w 412"/>
                <a:gd name="T37" fmla="*/ 208 h 246"/>
                <a:gd name="T38" fmla="*/ 106 w 412"/>
                <a:gd name="T39" fmla="*/ 226 h 246"/>
                <a:gd name="T40" fmla="*/ 8 w 412"/>
                <a:gd name="T41" fmla="*/ 242 h 246"/>
                <a:gd name="T42" fmla="*/ 34 w 412"/>
                <a:gd name="T43" fmla="*/ 220 h 246"/>
                <a:gd name="T44" fmla="*/ 40 w 412"/>
                <a:gd name="T45" fmla="*/ 212 h 246"/>
                <a:gd name="T46" fmla="*/ 50 w 412"/>
                <a:gd name="T47" fmla="*/ 196 h 246"/>
                <a:gd name="T48" fmla="*/ 72 w 412"/>
                <a:gd name="T49" fmla="*/ 178 h 246"/>
                <a:gd name="T50" fmla="*/ 76 w 412"/>
                <a:gd name="T51" fmla="*/ 172 h 246"/>
                <a:gd name="T52" fmla="*/ 86 w 412"/>
                <a:gd name="T53" fmla="*/ 180 h 246"/>
                <a:gd name="T54" fmla="*/ 96 w 412"/>
                <a:gd name="T55" fmla="*/ 186 h 246"/>
                <a:gd name="T56" fmla="*/ 108 w 412"/>
                <a:gd name="T57" fmla="*/ 182 h 246"/>
                <a:gd name="T58" fmla="*/ 116 w 412"/>
                <a:gd name="T59" fmla="*/ 180 h 246"/>
                <a:gd name="T60" fmla="*/ 136 w 412"/>
                <a:gd name="T61" fmla="*/ 170 h 246"/>
                <a:gd name="T62" fmla="*/ 154 w 412"/>
                <a:gd name="T63" fmla="*/ 156 h 246"/>
                <a:gd name="T64" fmla="*/ 162 w 412"/>
                <a:gd name="T65" fmla="*/ 154 h 246"/>
                <a:gd name="T66" fmla="*/ 166 w 412"/>
                <a:gd name="T67" fmla="*/ 146 h 246"/>
                <a:gd name="T68" fmla="*/ 164 w 412"/>
                <a:gd name="T69" fmla="*/ 132 h 246"/>
                <a:gd name="T70" fmla="*/ 168 w 412"/>
                <a:gd name="T71" fmla="*/ 124 h 246"/>
                <a:gd name="T72" fmla="*/ 174 w 412"/>
                <a:gd name="T73" fmla="*/ 106 h 246"/>
                <a:gd name="T74" fmla="*/ 180 w 412"/>
                <a:gd name="T75" fmla="*/ 84 h 246"/>
                <a:gd name="T76" fmla="*/ 190 w 412"/>
                <a:gd name="T77" fmla="*/ 78 h 246"/>
                <a:gd name="T78" fmla="*/ 196 w 412"/>
                <a:gd name="T79" fmla="*/ 80 h 246"/>
                <a:gd name="T80" fmla="*/ 202 w 412"/>
                <a:gd name="T81" fmla="*/ 78 h 246"/>
                <a:gd name="T82" fmla="*/ 206 w 412"/>
                <a:gd name="T83" fmla="*/ 70 h 246"/>
                <a:gd name="T84" fmla="*/ 208 w 412"/>
                <a:gd name="T85" fmla="*/ 52 h 246"/>
                <a:gd name="T86" fmla="*/ 212 w 412"/>
                <a:gd name="T87" fmla="*/ 48 h 246"/>
                <a:gd name="T88" fmla="*/ 222 w 412"/>
                <a:gd name="T89" fmla="*/ 36 h 246"/>
                <a:gd name="T90" fmla="*/ 232 w 412"/>
                <a:gd name="T91" fmla="*/ 14 h 246"/>
                <a:gd name="T92" fmla="*/ 240 w 412"/>
                <a:gd name="T93" fmla="*/ 0 h 246"/>
                <a:gd name="T94" fmla="*/ 254 w 412"/>
                <a:gd name="T95" fmla="*/ 10 h 246"/>
                <a:gd name="T96" fmla="*/ 262 w 412"/>
                <a:gd name="T97" fmla="*/ 10 h 246"/>
                <a:gd name="T98" fmla="*/ 268 w 412"/>
                <a:gd name="T99" fmla="*/ 2 h 246"/>
                <a:gd name="T100" fmla="*/ 276 w 412"/>
                <a:gd name="T101" fmla="*/ 0 h 246"/>
                <a:gd name="T102" fmla="*/ 280 w 412"/>
                <a:gd name="T103" fmla="*/ 8 h 246"/>
                <a:gd name="T104" fmla="*/ 286 w 412"/>
                <a:gd name="T105" fmla="*/ 12 h 246"/>
                <a:gd name="T106" fmla="*/ 306 w 412"/>
                <a:gd name="T107" fmla="*/ 14 h 246"/>
                <a:gd name="T108" fmla="*/ 310 w 412"/>
                <a:gd name="T109" fmla="*/ 18 h 246"/>
                <a:gd name="T110" fmla="*/ 306 w 412"/>
                <a:gd name="T111" fmla="*/ 32 h 246"/>
                <a:gd name="T112" fmla="*/ 300 w 412"/>
                <a:gd name="T113" fmla="*/ 48 h 246"/>
                <a:gd name="T114" fmla="*/ 304 w 412"/>
                <a:gd name="T115" fmla="*/ 56 h 246"/>
                <a:gd name="T116" fmla="*/ 308 w 412"/>
                <a:gd name="T117" fmla="*/ 56 h 246"/>
                <a:gd name="T118" fmla="*/ 314 w 412"/>
                <a:gd name="T119" fmla="*/ 50 h 246"/>
                <a:gd name="T120" fmla="*/ 324 w 412"/>
                <a:gd name="T121" fmla="*/ 58 h 246"/>
                <a:gd name="T122" fmla="*/ 340 w 412"/>
                <a:gd name="T123" fmla="*/ 6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246">
                  <a:moveTo>
                    <a:pt x="340" y="64"/>
                  </a:moveTo>
                  <a:lnTo>
                    <a:pt x="346" y="64"/>
                  </a:lnTo>
                  <a:lnTo>
                    <a:pt x="352" y="66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64" y="80"/>
                  </a:lnTo>
                  <a:lnTo>
                    <a:pt x="368" y="90"/>
                  </a:lnTo>
                  <a:lnTo>
                    <a:pt x="356" y="86"/>
                  </a:lnTo>
                  <a:lnTo>
                    <a:pt x="346" y="84"/>
                  </a:lnTo>
                  <a:lnTo>
                    <a:pt x="338" y="78"/>
                  </a:lnTo>
                  <a:lnTo>
                    <a:pt x="342" y="82"/>
                  </a:lnTo>
                  <a:lnTo>
                    <a:pt x="346" y="86"/>
                  </a:lnTo>
                  <a:lnTo>
                    <a:pt x="360" y="92"/>
                  </a:lnTo>
                  <a:lnTo>
                    <a:pt x="370" y="96"/>
                  </a:lnTo>
                  <a:lnTo>
                    <a:pt x="374" y="100"/>
                  </a:lnTo>
                  <a:lnTo>
                    <a:pt x="376" y="106"/>
                  </a:lnTo>
                  <a:lnTo>
                    <a:pt x="368" y="106"/>
                  </a:lnTo>
                  <a:lnTo>
                    <a:pt x="368" y="112"/>
                  </a:lnTo>
                  <a:lnTo>
                    <a:pt x="366" y="116"/>
                  </a:lnTo>
                  <a:lnTo>
                    <a:pt x="364" y="116"/>
                  </a:lnTo>
                  <a:lnTo>
                    <a:pt x="362" y="116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82" y="134"/>
                  </a:lnTo>
                  <a:lnTo>
                    <a:pt x="380" y="134"/>
                  </a:lnTo>
                  <a:lnTo>
                    <a:pt x="378" y="134"/>
                  </a:lnTo>
                  <a:lnTo>
                    <a:pt x="370" y="130"/>
                  </a:lnTo>
                  <a:lnTo>
                    <a:pt x="358" y="126"/>
                  </a:lnTo>
                  <a:lnTo>
                    <a:pt x="378" y="138"/>
                  </a:lnTo>
                  <a:lnTo>
                    <a:pt x="390" y="144"/>
                  </a:lnTo>
                  <a:lnTo>
                    <a:pt x="400" y="150"/>
                  </a:lnTo>
                  <a:lnTo>
                    <a:pt x="404" y="144"/>
                  </a:lnTo>
                  <a:lnTo>
                    <a:pt x="410" y="150"/>
                  </a:lnTo>
                  <a:lnTo>
                    <a:pt x="412" y="152"/>
                  </a:lnTo>
                  <a:lnTo>
                    <a:pt x="412" y="156"/>
                  </a:lnTo>
                  <a:lnTo>
                    <a:pt x="380" y="164"/>
                  </a:lnTo>
                  <a:lnTo>
                    <a:pt x="300" y="184"/>
                  </a:lnTo>
                  <a:lnTo>
                    <a:pt x="200" y="208"/>
                  </a:lnTo>
                  <a:lnTo>
                    <a:pt x="150" y="218"/>
                  </a:lnTo>
                  <a:lnTo>
                    <a:pt x="106" y="226"/>
                  </a:lnTo>
                  <a:lnTo>
                    <a:pt x="0" y="246"/>
                  </a:lnTo>
                  <a:lnTo>
                    <a:pt x="8" y="242"/>
                  </a:lnTo>
                  <a:lnTo>
                    <a:pt x="22" y="232"/>
                  </a:lnTo>
                  <a:lnTo>
                    <a:pt x="34" y="220"/>
                  </a:lnTo>
                  <a:lnTo>
                    <a:pt x="38" y="216"/>
                  </a:lnTo>
                  <a:lnTo>
                    <a:pt x="40" y="212"/>
                  </a:lnTo>
                  <a:lnTo>
                    <a:pt x="44" y="204"/>
                  </a:lnTo>
                  <a:lnTo>
                    <a:pt x="50" y="196"/>
                  </a:lnTo>
                  <a:lnTo>
                    <a:pt x="66" y="180"/>
                  </a:lnTo>
                  <a:lnTo>
                    <a:pt x="72" y="178"/>
                  </a:lnTo>
                  <a:lnTo>
                    <a:pt x="74" y="176"/>
                  </a:lnTo>
                  <a:lnTo>
                    <a:pt x="76" y="172"/>
                  </a:lnTo>
                  <a:lnTo>
                    <a:pt x="82" y="174"/>
                  </a:lnTo>
                  <a:lnTo>
                    <a:pt x="86" y="180"/>
                  </a:lnTo>
                  <a:lnTo>
                    <a:pt x="90" y="184"/>
                  </a:lnTo>
                  <a:lnTo>
                    <a:pt x="96" y="186"/>
                  </a:lnTo>
                  <a:lnTo>
                    <a:pt x="102" y="184"/>
                  </a:lnTo>
                  <a:lnTo>
                    <a:pt x="108" y="182"/>
                  </a:lnTo>
                  <a:lnTo>
                    <a:pt x="114" y="174"/>
                  </a:lnTo>
                  <a:lnTo>
                    <a:pt x="116" y="180"/>
                  </a:lnTo>
                  <a:lnTo>
                    <a:pt x="128" y="176"/>
                  </a:lnTo>
                  <a:lnTo>
                    <a:pt x="136" y="170"/>
                  </a:lnTo>
                  <a:lnTo>
                    <a:pt x="150" y="158"/>
                  </a:lnTo>
                  <a:lnTo>
                    <a:pt x="154" y="156"/>
                  </a:lnTo>
                  <a:lnTo>
                    <a:pt x="158" y="156"/>
                  </a:lnTo>
                  <a:lnTo>
                    <a:pt x="162" y="154"/>
                  </a:lnTo>
                  <a:lnTo>
                    <a:pt x="164" y="152"/>
                  </a:lnTo>
                  <a:lnTo>
                    <a:pt x="166" y="146"/>
                  </a:lnTo>
                  <a:lnTo>
                    <a:pt x="166" y="142"/>
                  </a:lnTo>
                  <a:lnTo>
                    <a:pt x="164" y="132"/>
                  </a:lnTo>
                  <a:lnTo>
                    <a:pt x="164" y="128"/>
                  </a:lnTo>
                  <a:lnTo>
                    <a:pt x="168" y="124"/>
                  </a:lnTo>
                  <a:lnTo>
                    <a:pt x="172" y="120"/>
                  </a:lnTo>
                  <a:lnTo>
                    <a:pt x="174" y="106"/>
                  </a:lnTo>
                  <a:lnTo>
                    <a:pt x="178" y="96"/>
                  </a:lnTo>
                  <a:lnTo>
                    <a:pt x="180" y="84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2" y="80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0"/>
                  </a:lnTo>
                  <a:lnTo>
                    <a:pt x="206" y="60"/>
                  </a:lnTo>
                  <a:lnTo>
                    <a:pt x="208" y="52"/>
                  </a:lnTo>
                  <a:lnTo>
                    <a:pt x="208" y="50"/>
                  </a:lnTo>
                  <a:lnTo>
                    <a:pt x="212" y="48"/>
                  </a:lnTo>
                  <a:lnTo>
                    <a:pt x="216" y="44"/>
                  </a:lnTo>
                  <a:lnTo>
                    <a:pt x="222" y="36"/>
                  </a:lnTo>
                  <a:lnTo>
                    <a:pt x="228" y="26"/>
                  </a:lnTo>
                  <a:lnTo>
                    <a:pt x="232" y="14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8" y="8"/>
                  </a:lnTo>
                  <a:lnTo>
                    <a:pt x="254" y="10"/>
                  </a:lnTo>
                  <a:lnTo>
                    <a:pt x="258" y="12"/>
                  </a:lnTo>
                  <a:lnTo>
                    <a:pt x="262" y="10"/>
                  </a:lnTo>
                  <a:lnTo>
                    <a:pt x="264" y="6"/>
                  </a:lnTo>
                  <a:lnTo>
                    <a:pt x="268" y="2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0" y="8"/>
                  </a:lnTo>
                  <a:lnTo>
                    <a:pt x="282" y="12"/>
                  </a:lnTo>
                  <a:lnTo>
                    <a:pt x="286" y="12"/>
                  </a:lnTo>
                  <a:lnTo>
                    <a:pt x="296" y="12"/>
                  </a:lnTo>
                  <a:lnTo>
                    <a:pt x="306" y="14"/>
                  </a:lnTo>
                  <a:lnTo>
                    <a:pt x="310" y="14"/>
                  </a:lnTo>
                  <a:lnTo>
                    <a:pt x="310" y="18"/>
                  </a:lnTo>
                  <a:lnTo>
                    <a:pt x="308" y="26"/>
                  </a:lnTo>
                  <a:lnTo>
                    <a:pt x="306" y="32"/>
                  </a:lnTo>
                  <a:lnTo>
                    <a:pt x="302" y="40"/>
                  </a:lnTo>
                  <a:lnTo>
                    <a:pt x="300" y="48"/>
                  </a:lnTo>
                  <a:lnTo>
                    <a:pt x="302" y="54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14" y="50"/>
                  </a:lnTo>
                  <a:lnTo>
                    <a:pt x="318" y="54"/>
                  </a:lnTo>
                  <a:lnTo>
                    <a:pt x="324" y="58"/>
                  </a:lnTo>
                  <a:lnTo>
                    <a:pt x="332" y="62"/>
                  </a:lnTo>
                  <a:lnTo>
                    <a:pt x="340" y="64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56" name="Freeform 39">
              <a:extLst>
                <a:ext uri="{FF2B5EF4-FFF2-40B4-BE49-F238E27FC236}">
                  <a16:creationId xmlns:a16="http://schemas.microsoft.com/office/drawing/2014/main" id="{FE99755C-598A-DDE0-0A13-0A22A6928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4307" y="2960152"/>
              <a:ext cx="147755" cy="271213"/>
            </a:xfrm>
            <a:custGeom>
              <a:avLst/>
              <a:gdLst>
                <a:gd name="T0" fmla="*/ 60 w 94"/>
                <a:gd name="T1" fmla="*/ 176 h 176"/>
                <a:gd name="T2" fmla="*/ 94 w 94"/>
                <a:gd name="T3" fmla="*/ 166 h 176"/>
                <a:gd name="T4" fmla="*/ 92 w 94"/>
                <a:gd name="T5" fmla="*/ 162 h 176"/>
                <a:gd name="T6" fmla="*/ 88 w 94"/>
                <a:gd name="T7" fmla="*/ 160 h 176"/>
                <a:gd name="T8" fmla="*/ 90 w 94"/>
                <a:gd name="T9" fmla="*/ 154 h 176"/>
                <a:gd name="T10" fmla="*/ 86 w 94"/>
                <a:gd name="T11" fmla="*/ 144 h 176"/>
                <a:gd name="T12" fmla="*/ 82 w 94"/>
                <a:gd name="T13" fmla="*/ 132 h 176"/>
                <a:gd name="T14" fmla="*/ 80 w 94"/>
                <a:gd name="T15" fmla="*/ 106 h 176"/>
                <a:gd name="T16" fmla="*/ 80 w 94"/>
                <a:gd name="T17" fmla="*/ 94 h 176"/>
                <a:gd name="T18" fmla="*/ 82 w 94"/>
                <a:gd name="T19" fmla="*/ 80 h 176"/>
                <a:gd name="T20" fmla="*/ 80 w 94"/>
                <a:gd name="T21" fmla="*/ 70 h 176"/>
                <a:gd name="T22" fmla="*/ 80 w 94"/>
                <a:gd name="T23" fmla="*/ 58 h 176"/>
                <a:gd name="T24" fmla="*/ 82 w 94"/>
                <a:gd name="T25" fmla="*/ 52 h 176"/>
                <a:gd name="T26" fmla="*/ 86 w 94"/>
                <a:gd name="T27" fmla="*/ 46 h 176"/>
                <a:gd name="T28" fmla="*/ 90 w 94"/>
                <a:gd name="T29" fmla="*/ 42 h 176"/>
                <a:gd name="T30" fmla="*/ 92 w 94"/>
                <a:gd name="T31" fmla="*/ 34 h 176"/>
                <a:gd name="T32" fmla="*/ 90 w 94"/>
                <a:gd name="T33" fmla="*/ 26 h 176"/>
                <a:gd name="T34" fmla="*/ 88 w 94"/>
                <a:gd name="T35" fmla="*/ 16 h 176"/>
                <a:gd name="T36" fmla="*/ 82 w 94"/>
                <a:gd name="T37" fmla="*/ 0 h 176"/>
                <a:gd name="T38" fmla="*/ 0 w 94"/>
                <a:gd name="T39" fmla="*/ 30 h 176"/>
                <a:gd name="T40" fmla="*/ 8 w 94"/>
                <a:gd name="T41" fmla="*/ 52 h 176"/>
                <a:gd name="T42" fmla="*/ 18 w 94"/>
                <a:gd name="T43" fmla="*/ 72 h 176"/>
                <a:gd name="T44" fmla="*/ 18 w 94"/>
                <a:gd name="T45" fmla="*/ 90 h 176"/>
                <a:gd name="T46" fmla="*/ 20 w 94"/>
                <a:gd name="T47" fmla="*/ 100 h 176"/>
                <a:gd name="T48" fmla="*/ 26 w 94"/>
                <a:gd name="T49" fmla="*/ 108 h 176"/>
                <a:gd name="T50" fmla="*/ 28 w 94"/>
                <a:gd name="T51" fmla="*/ 110 h 176"/>
                <a:gd name="T52" fmla="*/ 30 w 94"/>
                <a:gd name="T53" fmla="*/ 112 h 176"/>
                <a:gd name="T54" fmla="*/ 30 w 94"/>
                <a:gd name="T55" fmla="*/ 118 h 176"/>
                <a:gd name="T56" fmla="*/ 28 w 94"/>
                <a:gd name="T57" fmla="*/ 122 h 176"/>
                <a:gd name="T58" fmla="*/ 30 w 94"/>
                <a:gd name="T59" fmla="*/ 124 h 176"/>
                <a:gd name="T60" fmla="*/ 34 w 94"/>
                <a:gd name="T61" fmla="*/ 124 h 176"/>
                <a:gd name="T62" fmla="*/ 36 w 94"/>
                <a:gd name="T63" fmla="*/ 122 h 176"/>
                <a:gd name="T64" fmla="*/ 40 w 94"/>
                <a:gd name="T65" fmla="*/ 126 h 176"/>
                <a:gd name="T66" fmla="*/ 44 w 94"/>
                <a:gd name="T67" fmla="*/ 132 h 176"/>
                <a:gd name="T68" fmla="*/ 52 w 94"/>
                <a:gd name="T69" fmla="*/ 156 h 176"/>
                <a:gd name="T70" fmla="*/ 58 w 94"/>
                <a:gd name="T71" fmla="*/ 176 h 176"/>
                <a:gd name="T72" fmla="*/ 60 w 9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4" h="176">
                  <a:moveTo>
                    <a:pt x="60" y="176"/>
                  </a:moveTo>
                  <a:lnTo>
                    <a:pt x="94" y="166"/>
                  </a:lnTo>
                  <a:lnTo>
                    <a:pt x="92" y="162"/>
                  </a:lnTo>
                  <a:lnTo>
                    <a:pt x="88" y="160"/>
                  </a:lnTo>
                  <a:lnTo>
                    <a:pt x="90" y="154"/>
                  </a:lnTo>
                  <a:lnTo>
                    <a:pt x="86" y="144"/>
                  </a:lnTo>
                  <a:lnTo>
                    <a:pt x="82" y="132"/>
                  </a:lnTo>
                  <a:lnTo>
                    <a:pt x="80" y="106"/>
                  </a:lnTo>
                  <a:lnTo>
                    <a:pt x="80" y="94"/>
                  </a:lnTo>
                  <a:lnTo>
                    <a:pt x="82" y="80"/>
                  </a:lnTo>
                  <a:lnTo>
                    <a:pt x="80" y="70"/>
                  </a:lnTo>
                  <a:lnTo>
                    <a:pt x="80" y="58"/>
                  </a:lnTo>
                  <a:lnTo>
                    <a:pt x="82" y="52"/>
                  </a:lnTo>
                  <a:lnTo>
                    <a:pt x="86" y="46"/>
                  </a:lnTo>
                  <a:lnTo>
                    <a:pt x="90" y="42"/>
                  </a:lnTo>
                  <a:lnTo>
                    <a:pt x="92" y="34"/>
                  </a:lnTo>
                  <a:lnTo>
                    <a:pt x="90" y="26"/>
                  </a:lnTo>
                  <a:lnTo>
                    <a:pt x="88" y="16"/>
                  </a:lnTo>
                  <a:lnTo>
                    <a:pt x="82" y="0"/>
                  </a:lnTo>
                  <a:lnTo>
                    <a:pt x="0" y="30"/>
                  </a:lnTo>
                  <a:lnTo>
                    <a:pt x="8" y="52"/>
                  </a:lnTo>
                  <a:lnTo>
                    <a:pt x="18" y="72"/>
                  </a:lnTo>
                  <a:lnTo>
                    <a:pt x="18" y="90"/>
                  </a:lnTo>
                  <a:lnTo>
                    <a:pt x="20" y="100"/>
                  </a:lnTo>
                  <a:lnTo>
                    <a:pt x="26" y="108"/>
                  </a:lnTo>
                  <a:lnTo>
                    <a:pt x="28" y="110"/>
                  </a:lnTo>
                  <a:lnTo>
                    <a:pt x="30" y="112"/>
                  </a:lnTo>
                  <a:lnTo>
                    <a:pt x="30" y="118"/>
                  </a:lnTo>
                  <a:lnTo>
                    <a:pt x="28" y="122"/>
                  </a:lnTo>
                  <a:lnTo>
                    <a:pt x="30" y="124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4" y="132"/>
                  </a:lnTo>
                  <a:lnTo>
                    <a:pt x="52" y="156"/>
                  </a:lnTo>
                  <a:lnTo>
                    <a:pt x="58" y="176"/>
                  </a:lnTo>
                  <a:lnTo>
                    <a:pt x="60" y="176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4E8010BA-5AA7-23FA-9065-CEB17AA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057" y="2923169"/>
              <a:ext cx="138324" cy="292787"/>
            </a:xfrm>
            <a:custGeom>
              <a:avLst/>
              <a:gdLst>
                <a:gd name="T0" fmla="*/ 16 w 88"/>
                <a:gd name="T1" fmla="*/ 0 h 190"/>
                <a:gd name="T2" fmla="*/ 8 w 88"/>
                <a:gd name="T3" fmla="*/ 4 h 190"/>
                <a:gd name="T4" fmla="*/ 4 w 88"/>
                <a:gd name="T5" fmla="*/ 8 h 190"/>
                <a:gd name="T6" fmla="*/ 2 w 88"/>
                <a:gd name="T7" fmla="*/ 14 h 190"/>
                <a:gd name="T8" fmla="*/ 4 w 88"/>
                <a:gd name="T9" fmla="*/ 20 h 190"/>
                <a:gd name="T10" fmla="*/ 2 w 88"/>
                <a:gd name="T11" fmla="*/ 24 h 190"/>
                <a:gd name="T12" fmla="*/ 8 w 88"/>
                <a:gd name="T13" fmla="*/ 40 h 190"/>
                <a:gd name="T14" fmla="*/ 10 w 88"/>
                <a:gd name="T15" fmla="*/ 50 h 190"/>
                <a:gd name="T16" fmla="*/ 12 w 88"/>
                <a:gd name="T17" fmla="*/ 58 h 190"/>
                <a:gd name="T18" fmla="*/ 10 w 88"/>
                <a:gd name="T19" fmla="*/ 66 h 190"/>
                <a:gd name="T20" fmla="*/ 6 w 88"/>
                <a:gd name="T21" fmla="*/ 70 h 190"/>
                <a:gd name="T22" fmla="*/ 2 w 88"/>
                <a:gd name="T23" fmla="*/ 76 h 190"/>
                <a:gd name="T24" fmla="*/ 0 w 88"/>
                <a:gd name="T25" fmla="*/ 82 h 190"/>
                <a:gd name="T26" fmla="*/ 0 w 88"/>
                <a:gd name="T27" fmla="*/ 94 h 190"/>
                <a:gd name="T28" fmla="*/ 2 w 88"/>
                <a:gd name="T29" fmla="*/ 104 h 190"/>
                <a:gd name="T30" fmla="*/ 0 w 88"/>
                <a:gd name="T31" fmla="*/ 118 h 190"/>
                <a:gd name="T32" fmla="*/ 0 w 88"/>
                <a:gd name="T33" fmla="*/ 130 h 190"/>
                <a:gd name="T34" fmla="*/ 2 w 88"/>
                <a:gd name="T35" fmla="*/ 156 h 190"/>
                <a:gd name="T36" fmla="*/ 6 w 88"/>
                <a:gd name="T37" fmla="*/ 168 h 190"/>
                <a:gd name="T38" fmla="*/ 10 w 88"/>
                <a:gd name="T39" fmla="*/ 178 h 190"/>
                <a:gd name="T40" fmla="*/ 8 w 88"/>
                <a:gd name="T41" fmla="*/ 184 h 190"/>
                <a:gd name="T42" fmla="*/ 12 w 88"/>
                <a:gd name="T43" fmla="*/ 186 h 190"/>
                <a:gd name="T44" fmla="*/ 14 w 88"/>
                <a:gd name="T45" fmla="*/ 190 h 190"/>
                <a:gd name="T46" fmla="*/ 64 w 88"/>
                <a:gd name="T47" fmla="*/ 172 h 190"/>
                <a:gd name="T48" fmla="*/ 72 w 88"/>
                <a:gd name="T49" fmla="*/ 168 h 190"/>
                <a:gd name="T50" fmla="*/ 76 w 88"/>
                <a:gd name="T51" fmla="*/ 162 h 190"/>
                <a:gd name="T52" fmla="*/ 82 w 88"/>
                <a:gd name="T53" fmla="*/ 156 h 190"/>
                <a:gd name="T54" fmla="*/ 86 w 88"/>
                <a:gd name="T55" fmla="*/ 150 h 190"/>
                <a:gd name="T56" fmla="*/ 86 w 88"/>
                <a:gd name="T57" fmla="*/ 152 h 190"/>
                <a:gd name="T58" fmla="*/ 88 w 88"/>
                <a:gd name="T59" fmla="*/ 138 h 190"/>
                <a:gd name="T60" fmla="*/ 88 w 88"/>
                <a:gd name="T61" fmla="*/ 134 h 190"/>
                <a:gd name="T62" fmla="*/ 82 w 88"/>
                <a:gd name="T63" fmla="*/ 130 h 190"/>
                <a:gd name="T64" fmla="*/ 74 w 88"/>
                <a:gd name="T65" fmla="*/ 124 h 190"/>
                <a:gd name="T66" fmla="*/ 68 w 88"/>
                <a:gd name="T67" fmla="*/ 118 h 190"/>
                <a:gd name="T68" fmla="*/ 66 w 88"/>
                <a:gd name="T69" fmla="*/ 112 h 190"/>
                <a:gd name="T70" fmla="*/ 16 w 88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90">
                  <a:moveTo>
                    <a:pt x="16" y="0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2" y="14"/>
                  </a:lnTo>
                  <a:lnTo>
                    <a:pt x="4" y="20"/>
                  </a:lnTo>
                  <a:lnTo>
                    <a:pt x="2" y="24"/>
                  </a:lnTo>
                  <a:lnTo>
                    <a:pt x="8" y="40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0" y="66"/>
                  </a:lnTo>
                  <a:lnTo>
                    <a:pt x="6" y="70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" y="104"/>
                  </a:lnTo>
                  <a:lnTo>
                    <a:pt x="0" y="118"/>
                  </a:lnTo>
                  <a:lnTo>
                    <a:pt x="0" y="130"/>
                  </a:lnTo>
                  <a:lnTo>
                    <a:pt x="2" y="156"/>
                  </a:lnTo>
                  <a:lnTo>
                    <a:pt x="6" y="168"/>
                  </a:lnTo>
                  <a:lnTo>
                    <a:pt x="10" y="178"/>
                  </a:lnTo>
                  <a:lnTo>
                    <a:pt x="8" y="184"/>
                  </a:lnTo>
                  <a:lnTo>
                    <a:pt x="12" y="186"/>
                  </a:lnTo>
                  <a:lnTo>
                    <a:pt x="14" y="190"/>
                  </a:lnTo>
                  <a:lnTo>
                    <a:pt x="64" y="172"/>
                  </a:lnTo>
                  <a:lnTo>
                    <a:pt x="72" y="168"/>
                  </a:lnTo>
                  <a:lnTo>
                    <a:pt x="76" y="162"/>
                  </a:lnTo>
                  <a:lnTo>
                    <a:pt x="82" y="156"/>
                  </a:lnTo>
                  <a:lnTo>
                    <a:pt x="86" y="150"/>
                  </a:lnTo>
                  <a:lnTo>
                    <a:pt x="86" y="15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2" y="130"/>
                  </a:lnTo>
                  <a:lnTo>
                    <a:pt x="74" y="124"/>
                  </a:lnTo>
                  <a:lnTo>
                    <a:pt x="68" y="118"/>
                  </a:lnTo>
                  <a:lnTo>
                    <a:pt x="66" y="1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0" name="Freeform 41">
              <a:extLst>
                <a:ext uri="{FF2B5EF4-FFF2-40B4-BE49-F238E27FC236}">
                  <a16:creationId xmlns:a16="http://schemas.microsoft.com/office/drawing/2014/main" id="{41CC9A53-6C66-5804-C2B0-58EC38D7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208" y="2633464"/>
              <a:ext cx="301797" cy="496197"/>
            </a:xfrm>
            <a:custGeom>
              <a:avLst/>
              <a:gdLst>
                <a:gd name="T0" fmla="*/ 74 w 192"/>
                <a:gd name="T1" fmla="*/ 308 h 322"/>
                <a:gd name="T2" fmla="*/ 76 w 192"/>
                <a:gd name="T3" fmla="*/ 292 h 322"/>
                <a:gd name="T4" fmla="*/ 80 w 192"/>
                <a:gd name="T5" fmla="*/ 278 h 322"/>
                <a:gd name="T6" fmla="*/ 82 w 192"/>
                <a:gd name="T7" fmla="*/ 272 h 322"/>
                <a:gd name="T8" fmla="*/ 84 w 192"/>
                <a:gd name="T9" fmla="*/ 264 h 322"/>
                <a:gd name="T10" fmla="*/ 84 w 192"/>
                <a:gd name="T11" fmla="*/ 258 h 322"/>
                <a:gd name="T12" fmla="*/ 90 w 192"/>
                <a:gd name="T13" fmla="*/ 258 h 322"/>
                <a:gd name="T14" fmla="*/ 94 w 192"/>
                <a:gd name="T15" fmla="*/ 254 h 322"/>
                <a:gd name="T16" fmla="*/ 102 w 192"/>
                <a:gd name="T17" fmla="*/ 252 h 322"/>
                <a:gd name="T18" fmla="*/ 108 w 192"/>
                <a:gd name="T19" fmla="*/ 246 h 322"/>
                <a:gd name="T20" fmla="*/ 112 w 192"/>
                <a:gd name="T21" fmla="*/ 232 h 322"/>
                <a:gd name="T22" fmla="*/ 120 w 192"/>
                <a:gd name="T23" fmla="*/ 228 h 322"/>
                <a:gd name="T24" fmla="*/ 134 w 192"/>
                <a:gd name="T25" fmla="*/ 204 h 322"/>
                <a:gd name="T26" fmla="*/ 136 w 192"/>
                <a:gd name="T27" fmla="*/ 210 h 322"/>
                <a:gd name="T28" fmla="*/ 144 w 192"/>
                <a:gd name="T29" fmla="*/ 208 h 322"/>
                <a:gd name="T30" fmla="*/ 148 w 192"/>
                <a:gd name="T31" fmla="*/ 200 h 322"/>
                <a:gd name="T32" fmla="*/ 144 w 192"/>
                <a:gd name="T33" fmla="*/ 192 h 322"/>
                <a:gd name="T34" fmla="*/ 148 w 192"/>
                <a:gd name="T35" fmla="*/ 186 h 322"/>
                <a:gd name="T36" fmla="*/ 152 w 192"/>
                <a:gd name="T37" fmla="*/ 184 h 322"/>
                <a:gd name="T38" fmla="*/ 154 w 192"/>
                <a:gd name="T39" fmla="*/ 186 h 322"/>
                <a:gd name="T40" fmla="*/ 158 w 192"/>
                <a:gd name="T41" fmla="*/ 188 h 322"/>
                <a:gd name="T42" fmla="*/ 164 w 192"/>
                <a:gd name="T43" fmla="*/ 184 h 322"/>
                <a:gd name="T44" fmla="*/ 166 w 192"/>
                <a:gd name="T45" fmla="*/ 176 h 322"/>
                <a:gd name="T46" fmla="*/ 168 w 192"/>
                <a:gd name="T47" fmla="*/ 170 h 322"/>
                <a:gd name="T48" fmla="*/ 172 w 192"/>
                <a:gd name="T49" fmla="*/ 166 h 322"/>
                <a:gd name="T50" fmla="*/ 180 w 192"/>
                <a:gd name="T51" fmla="*/ 162 h 322"/>
                <a:gd name="T52" fmla="*/ 182 w 192"/>
                <a:gd name="T53" fmla="*/ 154 h 322"/>
                <a:gd name="T54" fmla="*/ 182 w 192"/>
                <a:gd name="T55" fmla="*/ 146 h 322"/>
                <a:gd name="T56" fmla="*/ 188 w 192"/>
                <a:gd name="T57" fmla="*/ 144 h 322"/>
                <a:gd name="T58" fmla="*/ 192 w 192"/>
                <a:gd name="T59" fmla="*/ 138 h 322"/>
                <a:gd name="T60" fmla="*/ 190 w 192"/>
                <a:gd name="T61" fmla="*/ 128 h 322"/>
                <a:gd name="T62" fmla="*/ 182 w 192"/>
                <a:gd name="T63" fmla="*/ 120 h 322"/>
                <a:gd name="T64" fmla="*/ 170 w 192"/>
                <a:gd name="T65" fmla="*/ 120 h 322"/>
                <a:gd name="T66" fmla="*/ 158 w 192"/>
                <a:gd name="T67" fmla="*/ 108 h 322"/>
                <a:gd name="T68" fmla="*/ 148 w 192"/>
                <a:gd name="T69" fmla="*/ 98 h 322"/>
                <a:gd name="T70" fmla="*/ 134 w 192"/>
                <a:gd name="T71" fmla="*/ 94 h 322"/>
                <a:gd name="T72" fmla="*/ 96 w 192"/>
                <a:gd name="T73" fmla="*/ 14 h 322"/>
                <a:gd name="T74" fmla="*/ 82 w 192"/>
                <a:gd name="T75" fmla="*/ 6 h 322"/>
                <a:gd name="T76" fmla="*/ 68 w 192"/>
                <a:gd name="T77" fmla="*/ 0 h 322"/>
                <a:gd name="T78" fmla="*/ 62 w 192"/>
                <a:gd name="T79" fmla="*/ 4 h 322"/>
                <a:gd name="T80" fmla="*/ 50 w 192"/>
                <a:gd name="T81" fmla="*/ 20 h 322"/>
                <a:gd name="T82" fmla="*/ 42 w 192"/>
                <a:gd name="T83" fmla="*/ 24 h 322"/>
                <a:gd name="T84" fmla="*/ 34 w 192"/>
                <a:gd name="T85" fmla="*/ 22 h 322"/>
                <a:gd name="T86" fmla="*/ 28 w 192"/>
                <a:gd name="T87" fmla="*/ 16 h 322"/>
                <a:gd name="T88" fmla="*/ 24 w 192"/>
                <a:gd name="T89" fmla="*/ 16 h 322"/>
                <a:gd name="T90" fmla="*/ 18 w 192"/>
                <a:gd name="T91" fmla="*/ 36 h 322"/>
                <a:gd name="T92" fmla="*/ 12 w 192"/>
                <a:gd name="T93" fmla="*/ 88 h 322"/>
                <a:gd name="T94" fmla="*/ 12 w 192"/>
                <a:gd name="T95" fmla="*/ 122 h 322"/>
                <a:gd name="T96" fmla="*/ 16 w 192"/>
                <a:gd name="T97" fmla="*/ 132 h 322"/>
                <a:gd name="T98" fmla="*/ 16 w 192"/>
                <a:gd name="T99" fmla="*/ 160 h 322"/>
                <a:gd name="T100" fmla="*/ 8 w 192"/>
                <a:gd name="T101" fmla="*/ 180 h 322"/>
                <a:gd name="T102" fmla="*/ 0 w 192"/>
                <a:gd name="T103" fmla="*/ 188 h 322"/>
                <a:gd name="T104" fmla="*/ 52 w 192"/>
                <a:gd name="T105" fmla="*/ 306 h 322"/>
                <a:gd name="T106" fmla="*/ 66 w 192"/>
                <a:gd name="T107" fmla="*/ 318 h 322"/>
                <a:gd name="T108" fmla="*/ 72 w 192"/>
                <a:gd name="T109" fmla="*/ 32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322">
                  <a:moveTo>
                    <a:pt x="72" y="320"/>
                  </a:moveTo>
                  <a:lnTo>
                    <a:pt x="74" y="308"/>
                  </a:lnTo>
                  <a:lnTo>
                    <a:pt x="72" y="304"/>
                  </a:lnTo>
                  <a:lnTo>
                    <a:pt x="76" y="292"/>
                  </a:lnTo>
                  <a:lnTo>
                    <a:pt x="82" y="280"/>
                  </a:lnTo>
                  <a:lnTo>
                    <a:pt x="80" y="278"/>
                  </a:lnTo>
                  <a:lnTo>
                    <a:pt x="78" y="276"/>
                  </a:lnTo>
                  <a:lnTo>
                    <a:pt x="82" y="272"/>
                  </a:lnTo>
                  <a:lnTo>
                    <a:pt x="82" y="268"/>
                  </a:lnTo>
                  <a:lnTo>
                    <a:pt x="84" y="264"/>
                  </a:lnTo>
                  <a:lnTo>
                    <a:pt x="86" y="260"/>
                  </a:lnTo>
                  <a:lnTo>
                    <a:pt x="84" y="258"/>
                  </a:lnTo>
                  <a:lnTo>
                    <a:pt x="82" y="254"/>
                  </a:lnTo>
                  <a:lnTo>
                    <a:pt x="90" y="258"/>
                  </a:lnTo>
                  <a:lnTo>
                    <a:pt x="94" y="256"/>
                  </a:lnTo>
                  <a:lnTo>
                    <a:pt x="94" y="254"/>
                  </a:lnTo>
                  <a:lnTo>
                    <a:pt x="98" y="250"/>
                  </a:lnTo>
                  <a:lnTo>
                    <a:pt x="102" y="252"/>
                  </a:lnTo>
                  <a:lnTo>
                    <a:pt x="106" y="250"/>
                  </a:lnTo>
                  <a:lnTo>
                    <a:pt x="108" y="246"/>
                  </a:lnTo>
                  <a:lnTo>
                    <a:pt x="110" y="238"/>
                  </a:lnTo>
                  <a:lnTo>
                    <a:pt x="112" y="232"/>
                  </a:lnTo>
                  <a:lnTo>
                    <a:pt x="118" y="228"/>
                  </a:lnTo>
                  <a:lnTo>
                    <a:pt x="120" y="228"/>
                  </a:lnTo>
                  <a:lnTo>
                    <a:pt x="124" y="196"/>
                  </a:lnTo>
                  <a:lnTo>
                    <a:pt x="134" y="204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8" y="212"/>
                  </a:lnTo>
                  <a:lnTo>
                    <a:pt x="144" y="208"/>
                  </a:lnTo>
                  <a:lnTo>
                    <a:pt x="146" y="204"/>
                  </a:lnTo>
                  <a:lnTo>
                    <a:pt x="148" y="200"/>
                  </a:lnTo>
                  <a:lnTo>
                    <a:pt x="146" y="196"/>
                  </a:lnTo>
                  <a:lnTo>
                    <a:pt x="144" y="192"/>
                  </a:lnTo>
                  <a:lnTo>
                    <a:pt x="146" y="186"/>
                  </a:lnTo>
                  <a:lnTo>
                    <a:pt x="148" y="186"/>
                  </a:lnTo>
                  <a:lnTo>
                    <a:pt x="150" y="186"/>
                  </a:lnTo>
                  <a:lnTo>
                    <a:pt x="152" y="184"/>
                  </a:lnTo>
                  <a:lnTo>
                    <a:pt x="154" y="184"/>
                  </a:lnTo>
                  <a:lnTo>
                    <a:pt x="154" y="186"/>
                  </a:lnTo>
                  <a:lnTo>
                    <a:pt x="156" y="186"/>
                  </a:lnTo>
                  <a:lnTo>
                    <a:pt x="158" y="188"/>
                  </a:lnTo>
                  <a:lnTo>
                    <a:pt x="162" y="186"/>
                  </a:lnTo>
                  <a:lnTo>
                    <a:pt x="164" y="184"/>
                  </a:lnTo>
                  <a:lnTo>
                    <a:pt x="164" y="180"/>
                  </a:lnTo>
                  <a:lnTo>
                    <a:pt x="166" y="176"/>
                  </a:lnTo>
                  <a:lnTo>
                    <a:pt x="168" y="174"/>
                  </a:lnTo>
                  <a:lnTo>
                    <a:pt x="168" y="170"/>
                  </a:lnTo>
                  <a:lnTo>
                    <a:pt x="170" y="168"/>
                  </a:lnTo>
                  <a:lnTo>
                    <a:pt x="172" y="166"/>
                  </a:lnTo>
                  <a:lnTo>
                    <a:pt x="178" y="166"/>
                  </a:lnTo>
                  <a:lnTo>
                    <a:pt x="180" y="162"/>
                  </a:lnTo>
                  <a:lnTo>
                    <a:pt x="182" y="156"/>
                  </a:lnTo>
                  <a:lnTo>
                    <a:pt x="182" y="154"/>
                  </a:lnTo>
                  <a:lnTo>
                    <a:pt x="186" y="152"/>
                  </a:lnTo>
                  <a:lnTo>
                    <a:pt x="182" y="146"/>
                  </a:lnTo>
                  <a:lnTo>
                    <a:pt x="184" y="144"/>
                  </a:lnTo>
                  <a:lnTo>
                    <a:pt x="188" y="144"/>
                  </a:lnTo>
                  <a:lnTo>
                    <a:pt x="190" y="142"/>
                  </a:lnTo>
                  <a:lnTo>
                    <a:pt x="192" y="138"/>
                  </a:lnTo>
                  <a:lnTo>
                    <a:pt x="190" y="132"/>
                  </a:lnTo>
                  <a:lnTo>
                    <a:pt x="190" y="128"/>
                  </a:lnTo>
                  <a:lnTo>
                    <a:pt x="186" y="124"/>
                  </a:lnTo>
                  <a:lnTo>
                    <a:pt x="182" y="120"/>
                  </a:lnTo>
                  <a:lnTo>
                    <a:pt x="174" y="120"/>
                  </a:lnTo>
                  <a:lnTo>
                    <a:pt x="170" y="120"/>
                  </a:lnTo>
                  <a:lnTo>
                    <a:pt x="166" y="116"/>
                  </a:lnTo>
                  <a:lnTo>
                    <a:pt x="158" y="108"/>
                  </a:lnTo>
                  <a:lnTo>
                    <a:pt x="154" y="102"/>
                  </a:lnTo>
                  <a:lnTo>
                    <a:pt x="148" y="98"/>
                  </a:lnTo>
                  <a:lnTo>
                    <a:pt x="142" y="96"/>
                  </a:lnTo>
                  <a:lnTo>
                    <a:pt x="134" y="94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88" y="12"/>
                  </a:lnTo>
                  <a:lnTo>
                    <a:pt x="82" y="6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6" y="12"/>
                  </a:lnTo>
                  <a:lnTo>
                    <a:pt x="50" y="20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0" y="22"/>
                  </a:lnTo>
                  <a:lnTo>
                    <a:pt x="18" y="36"/>
                  </a:lnTo>
                  <a:lnTo>
                    <a:pt x="14" y="62"/>
                  </a:lnTo>
                  <a:lnTo>
                    <a:pt x="12" y="88"/>
                  </a:lnTo>
                  <a:lnTo>
                    <a:pt x="10" y="112"/>
                  </a:lnTo>
                  <a:lnTo>
                    <a:pt x="12" y="122"/>
                  </a:lnTo>
                  <a:lnTo>
                    <a:pt x="14" y="126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6" y="160"/>
                  </a:lnTo>
                  <a:lnTo>
                    <a:pt x="12" y="170"/>
                  </a:lnTo>
                  <a:lnTo>
                    <a:pt x="8" y="180"/>
                  </a:lnTo>
                  <a:lnTo>
                    <a:pt x="6" y="184"/>
                  </a:lnTo>
                  <a:lnTo>
                    <a:pt x="0" y="188"/>
                  </a:lnTo>
                  <a:lnTo>
                    <a:pt x="50" y="300"/>
                  </a:lnTo>
                  <a:lnTo>
                    <a:pt x="52" y="306"/>
                  </a:lnTo>
                  <a:lnTo>
                    <a:pt x="58" y="312"/>
                  </a:lnTo>
                  <a:lnTo>
                    <a:pt x="66" y="318"/>
                  </a:lnTo>
                  <a:lnTo>
                    <a:pt x="72" y="322"/>
                  </a:lnTo>
                  <a:lnTo>
                    <a:pt x="72" y="32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1" name="Freeform 42">
              <a:extLst>
                <a:ext uri="{FF2B5EF4-FFF2-40B4-BE49-F238E27FC236}">
                  <a16:creationId xmlns:a16="http://schemas.microsoft.com/office/drawing/2014/main" id="{1EEC3D13-7443-37F0-31B7-A7395B21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761" y="3357727"/>
              <a:ext cx="493564" cy="335935"/>
            </a:xfrm>
            <a:custGeom>
              <a:avLst/>
              <a:gdLst>
                <a:gd name="T0" fmla="*/ 284 w 314"/>
                <a:gd name="T1" fmla="*/ 150 h 218"/>
                <a:gd name="T2" fmla="*/ 274 w 314"/>
                <a:gd name="T3" fmla="*/ 150 h 218"/>
                <a:gd name="T4" fmla="*/ 272 w 314"/>
                <a:gd name="T5" fmla="*/ 152 h 218"/>
                <a:gd name="T6" fmla="*/ 270 w 314"/>
                <a:gd name="T7" fmla="*/ 154 h 218"/>
                <a:gd name="T8" fmla="*/ 34 w 314"/>
                <a:gd name="T9" fmla="*/ 218 h 218"/>
                <a:gd name="T10" fmla="*/ 0 w 314"/>
                <a:gd name="T11" fmla="*/ 68 h 218"/>
                <a:gd name="T12" fmla="*/ 16 w 314"/>
                <a:gd name="T13" fmla="*/ 52 h 218"/>
                <a:gd name="T14" fmla="*/ 30 w 314"/>
                <a:gd name="T15" fmla="*/ 36 h 218"/>
                <a:gd name="T16" fmla="*/ 36 w 314"/>
                <a:gd name="T17" fmla="*/ 60 h 218"/>
                <a:gd name="T18" fmla="*/ 242 w 314"/>
                <a:gd name="T19" fmla="*/ 0 h 218"/>
                <a:gd name="T20" fmla="*/ 248 w 314"/>
                <a:gd name="T21" fmla="*/ 2 h 218"/>
                <a:gd name="T22" fmla="*/ 254 w 314"/>
                <a:gd name="T23" fmla="*/ 4 h 218"/>
                <a:gd name="T24" fmla="*/ 262 w 314"/>
                <a:gd name="T25" fmla="*/ 8 h 218"/>
                <a:gd name="T26" fmla="*/ 268 w 314"/>
                <a:gd name="T27" fmla="*/ 16 h 218"/>
                <a:gd name="T28" fmla="*/ 274 w 314"/>
                <a:gd name="T29" fmla="*/ 24 h 218"/>
                <a:gd name="T30" fmla="*/ 280 w 314"/>
                <a:gd name="T31" fmla="*/ 28 h 218"/>
                <a:gd name="T32" fmla="*/ 290 w 314"/>
                <a:gd name="T33" fmla="*/ 30 h 218"/>
                <a:gd name="T34" fmla="*/ 282 w 314"/>
                <a:gd name="T35" fmla="*/ 46 h 218"/>
                <a:gd name="T36" fmla="*/ 280 w 314"/>
                <a:gd name="T37" fmla="*/ 54 h 218"/>
                <a:gd name="T38" fmla="*/ 278 w 314"/>
                <a:gd name="T39" fmla="*/ 62 h 218"/>
                <a:gd name="T40" fmla="*/ 278 w 314"/>
                <a:gd name="T41" fmla="*/ 64 h 218"/>
                <a:gd name="T42" fmla="*/ 280 w 314"/>
                <a:gd name="T43" fmla="*/ 68 h 218"/>
                <a:gd name="T44" fmla="*/ 282 w 314"/>
                <a:gd name="T45" fmla="*/ 70 h 218"/>
                <a:gd name="T46" fmla="*/ 282 w 314"/>
                <a:gd name="T47" fmla="*/ 72 h 218"/>
                <a:gd name="T48" fmla="*/ 282 w 314"/>
                <a:gd name="T49" fmla="*/ 80 h 218"/>
                <a:gd name="T50" fmla="*/ 284 w 314"/>
                <a:gd name="T51" fmla="*/ 86 h 218"/>
                <a:gd name="T52" fmla="*/ 286 w 314"/>
                <a:gd name="T53" fmla="*/ 90 h 218"/>
                <a:gd name="T54" fmla="*/ 294 w 314"/>
                <a:gd name="T55" fmla="*/ 96 h 218"/>
                <a:gd name="T56" fmla="*/ 304 w 314"/>
                <a:gd name="T57" fmla="*/ 102 h 218"/>
                <a:gd name="T58" fmla="*/ 310 w 314"/>
                <a:gd name="T59" fmla="*/ 106 h 218"/>
                <a:gd name="T60" fmla="*/ 314 w 314"/>
                <a:gd name="T61" fmla="*/ 110 h 218"/>
                <a:gd name="T62" fmla="*/ 294 w 314"/>
                <a:gd name="T63" fmla="*/ 136 h 218"/>
                <a:gd name="T64" fmla="*/ 284 w 314"/>
                <a:gd name="T65" fmla="*/ 15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218">
                  <a:moveTo>
                    <a:pt x="284" y="150"/>
                  </a:moveTo>
                  <a:lnTo>
                    <a:pt x="274" y="150"/>
                  </a:lnTo>
                  <a:lnTo>
                    <a:pt x="272" y="152"/>
                  </a:lnTo>
                  <a:lnTo>
                    <a:pt x="270" y="154"/>
                  </a:lnTo>
                  <a:lnTo>
                    <a:pt x="34" y="218"/>
                  </a:lnTo>
                  <a:lnTo>
                    <a:pt x="0" y="68"/>
                  </a:lnTo>
                  <a:lnTo>
                    <a:pt x="16" y="52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242" y="0"/>
                  </a:lnTo>
                  <a:lnTo>
                    <a:pt x="248" y="2"/>
                  </a:lnTo>
                  <a:lnTo>
                    <a:pt x="254" y="4"/>
                  </a:lnTo>
                  <a:lnTo>
                    <a:pt x="262" y="8"/>
                  </a:lnTo>
                  <a:lnTo>
                    <a:pt x="268" y="16"/>
                  </a:lnTo>
                  <a:lnTo>
                    <a:pt x="274" y="24"/>
                  </a:lnTo>
                  <a:lnTo>
                    <a:pt x="280" y="28"/>
                  </a:lnTo>
                  <a:lnTo>
                    <a:pt x="290" y="30"/>
                  </a:lnTo>
                  <a:lnTo>
                    <a:pt x="282" y="46"/>
                  </a:lnTo>
                  <a:lnTo>
                    <a:pt x="280" y="54"/>
                  </a:lnTo>
                  <a:lnTo>
                    <a:pt x="278" y="62"/>
                  </a:lnTo>
                  <a:lnTo>
                    <a:pt x="278" y="64"/>
                  </a:lnTo>
                  <a:lnTo>
                    <a:pt x="280" y="68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80"/>
                  </a:lnTo>
                  <a:lnTo>
                    <a:pt x="284" y="86"/>
                  </a:lnTo>
                  <a:lnTo>
                    <a:pt x="286" y="90"/>
                  </a:lnTo>
                  <a:lnTo>
                    <a:pt x="294" y="96"/>
                  </a:lnTo>
                  <a:lnTo>
                    <a:pt x="304" y="102"/>
                  </a:lnTo>
                  <a:lnTo>
                    <a:pt x="310" y="106"/>
                  </a:lnTo>
                  <a:lnTo>
                    <a:pt x="314" y="110"/>
                  </a:lnTo>
                  <a:lnTo>
                    <a:pt x="294" y="136"/>
                  </a:lnTo>
                  <a:lnTo>
                    <a:pt x="284" y="15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3" name="Freeform 43">
              <a:extLst>
                <a:ext uri="{FF2B5EF4-FFF2-40B4-BE49-F238E27FC236}">
                  <a16:creationId xmlns:a16="http://schemas.microsoft.com/office/drawing/2014/main" id="{FF281F26-F661-7B25-1919-B85C7B46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025" y="3598120"/>
              <a:ext cx="364672" cy="366755"/>
            </a:xfrm>
            <a:custGeom>
              <a:avLst/>
              <a:gdLst>
                <a:gd name="T0" fmla="*/ 228 w 232"/>
                <a:gd name="T1" fmla="*/ 46 h 238"/>
                <a:gd name="T2" fmla="*/ 222 w 232"/>
                <a:gd name="T3" fmla="*/ 38 h 238"/>
                <a:gd name="T4" fmla="*/ 206 w 232"/>
                <a:gd name="T5" fmla="*/ 34 h 238"/>
                <a:gd name="T6" fmla="*/ 200 w 232"/>
                <a:gd name="T7" fmla="*/ 36 h 238"/>
                <a:gd name="T8" fmla="*/ 190 w 232"/>
                <a:gd name="T9" fmla="*/ 48 h 238"/>
                <a:gd name="T10" fmla="*/ 184 w 232"/>
                <a:gd name="T11" fmla="*/ 50 h 238"/>
                <a:gd name="T12" fmla="*/ 174 w 232"/>
                <a:gd name="T13" fmla="*/ 52 h 238"/>
                <a:gd name="T14" fmla="*/ 162 w 232"/>
                <a:gd name="T15" fmla="*/ 62 h 238"/>
                <a:gd name="T16" fmla="*/ 146 w 232"/>
                <a:gd name="T17" fmla="*/ 80 h 238"/>
                <a:gd name="T18" fmla="*/ 86 w 232"/>
                <a:gd name="T19" fmla="*/ 62 h 238"/>
                <a:gd name="T20" fmla="*/ 68 w 232"/>
                <a:gd name="T21" fmla="*/ 2 h 238"/>
                <a:gd name="T22" fmla="*/ 68 w 232"/>
                <a:gd name="T23" fmla="*/ 8 h 238"/>
                <a:gd name="T24" fmla="*/ 72 w 232"/>
                <a:gd name="T25" fmla="*/ 16 h 238"/>
                <a:gd name="T26" fmla="*/ 72 w 232"/>
                <a:gd name="T27" fmla="*/ 46 h 238"/>
                <a:gd name="T28" fmla="*/ 66 w 232"/>
                <a:gd name="T29" fmla="*/ 76 h 238"/>
                <a:gd name="T30" fmla="*/ 54 w 232"/>
                <a:gd name="T31" fmla="*/ 94 h 238"/>
                <a:gd name="T32" fmla="*/ 48 w 232"/>
                <a:gd name="T33" fmla="*/ 94 h 238"/>
                <a:gd name="T34" fmla="*/ 42 w 232"/>
                <a:gd name="T35" fmla="*/ 94 h 238"/>
                <a:gd name="T36" fmla="*/ 36 w 232"/>
                <a:gd name="T37" fmla="*/ 108 h 238"/>
                <a:gd name="T38" fmla="*/ 28 w 232"/>
                <a:gd name="T39" fmla="*/ 128 h 238"/>
                <a:gd name="T40" fmla="*/ 20 w 232"/>
                <a:gd name="T41" fmla="*/ 126 h 238"/>
                <a:gd name="T42" fmla="*/ 16 w 232"/>
                <a:gd name="T43" fmla="*/ 140 h 238"/>
                <a:gd name="T44" fmla="*/ 14 w 232"/>
                <a:gd name="T45" fmla="*/ 156 h 238"/>
                <a:gd name="T46" fmla="*/ 10 w 232"/>
                <a:gd name="T47" fmla="*/ 170 h 238"/>
                <a:gd name="T48" fmla="*/ 2 w 232"/>
                <a:gd name="T49" fmla="*/ 178 h 238"/>
                <a:gd name="T50" fmla="*/ 4 w 232"/>
                <a:gd name="T51" fmla="*/ 188 h 238"/>
                <a:gd name="T52" fmla="*/ 26 w 232"/>
                <a:gd name="T53" fmla="*/ 214 h 238"/>
                <a:gd name="T54" fmla="*/ 36 w 232"/>
                <a:gd name="T55" fmla="*/ 218 h 238"/>
                <a:gd name="T56" fmla="*/ 42 w 232"/>
                <a:gd name="T57" fmla="*/ 224 h 238"/>
                <a:gd name="T58" fmla="*/ 52 w 232"/>
                <a:gd name="T59" fmla="*/ 232 h 238"/>
                <a:gd name="T60" fmla="*/ 62 w 232"/>
                <a:gd name="T61" fmla="*/ 238 h 238"/>
                <a:gd name="T62" fmla="*/ 74 w 232"/>
                <a:gd name="T63" fmla="*/ 234 h 238"/>
                <a:gd name="T64" fmla="*/ 82 w 232"/>
                <a:gd name="T65" fmla="*/ 232 h 238"/>
                <a:gd name="T66" fmla="*/ 102 w 232"/>
                <a:gd name="T67" fmla="*/ 222 h 238"/>
                <a:gd name="T68" fmla="*/ 120 w 232"/>
                <a:gd name="T69" fmla="*/ 208 h 238"/>
                <a:gd name="T70" fmla="*/ 128 w 232"/>
                <a:gd name="T71" fmla="*/ 206 h 238"/>
                <a:gd name="T72" fmla="*/ 132 w 232"/>
                <a:gd name="T73" fmla="*/ 198 h 238"/>
                <a:gd name="T74" fmla="*/ 130 w 232"/>
                <a:gd name="T75" fmla="*/ 184 h 238"/>
                <a:gd name="T76" fmla="*/ 134 w 232"/>
                <a:gd name="T77" fmla="*/ 176 h 238"/>
                <a:gd name="T78" fmla="*/ 140 w 232"/>
                <a:gd name="T79" fmla="*/ 158 h 238"/>
                <a:gd name="T80" fmla="*/ 146 w 232"/>
                <a:gd name="T81" fmla="*/ 136 h 238"/>
                <a:gd name="T82" fmla="*/ 156 w 232"/>
                <a:gd name="T83" fmla="*/ 130 h 238"/>
                <a:gd name="T84" fmla="*/ 162 w 232"/>
                <a:gd name="T85" fmla="*/ 132 h 238"/>
                <a:gd name="T86" fmla="*/ 168 w 232"/>
                <a:gd name="T87" fmla="*/ 130 h 238"/>
                <a:gd name="T88" fmla="*/ 172 w 232"/>
                <a:gd name="T89" fmla="*/ 122 h 238"/>
                <a:gd name="T90" fmla="*/ 174 w 232"/>
                <a:gd name="T91" fmla="*/ 104 h 238"/>
                <a:gd name="T92" fmla="*/ 178 w 232"/>
                <a:gd name="T93" fmla="*/ 100 h 238"/>
                <a:gd name="T94" fmla="*/ 188 w 232"/>
                <a:gd name="T95" fmla="*/ 88 h 238"/>
                <a:gd name="T96" fmla="*/ 198 w 232"/>
                <a:gd name="T97" fmla="*/ 66 h 238"/>
                <a:gd name="T98" fmla="*/ 206 w 232"/>
                <a:gd name="T99" fmla="*/ 52 h 238"/>
                <a:gd name="T100" fmla="*/ 220 w 232"/>
                <a:gd name="T101" fmla="*/ 62 h 238"/>
                <a:gd name="T102" fmla="*/ 226 w 232"/>
                <a:gd name="T103" fmla="*/ 62 h 238"/>
                <a:gd name="T104" fmla="*/ 232 w 232"/>
                <a:gd name="T105" fmla="*/ 5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238">
                  <a:moveTo>
                    <a:pt x="230" y="54"/>
                  </a:moveTo>
                  <a:lnTo>
                    <a:pt x="228" y="46"/>
                  </a:lnTo>
                  <a:lnTo>
                    <a:pt x="226" y="42"/>
                  </a:lnTo>
                  <a:lnTo>
                    <a:pt x="222" y="38"/>
                  </a:lnTo>
                  <a:lnTo>
                    <a:pt x="212" y="34"/>
                  </a:lnTo>
                  <a:lnTo>
                    <a:pt x="206" y="34"/>
                  </a:lnTo>
                  <a:lnTo>
                    <a:pt x="202" y="36"/>
                  </a:lnTo>
                  <a:lnTo>
                    <a:pt x="200" y="36"/>
                  </a:lnTo>
                  <a:lnTo>
                    <a:pt x="196" y="42"/>
                  </a:lnTo>
                  <a:lnTo>
                    <a:pt x="190" y="48"/>
                  </a:lnTo>
                  <a:lnTo>
                    <a:pt x="188" y="50"/>
                  </a:lnTo>
                  <a:lnTo>
                    <a:pt x="184" y="50"/>
                  </a:lnTo>
                  <a:lnTo>
                    <a:pt x="176" y="50"/>
                  </a:lnTo>
                  <a:lnTo>
                    <a:pt x="174" y="52"/>
                  </a:lnTo>
                  <a:lnTo>
                    <a:pt x="170" y="54"/>
                  </a:lnTo>
                  <a:lnTo>
                    <a:pt x="162" y="62"/>
                  </a:lnTo>
                  <a:lnTo>
                    <a:pt x="154" y="72"/>
                  </a:lnTo>
                  <a:lnTo>
                    <a:pt x="146" y="80"/>
                  </a:lnTo>
                  <a:lnTo>
                    <a:pt x="138" y="48"/>
                  </a:lnTo>
                  <a:lnTo>
                    <a:pt x="86" y="62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8" y="8"/>
                  </a:lnTo>
                  <a:lnTo>
                    <a:pt x="70" y="12"/>
                  </a:lnTo>
                  <a:lnTo>
                    <a:pt x="72" y="16"/>
                  </a:lnTo>
                  <a:lnTo>
                    <a:pt x="72" y="22"/>
                  </a:lnTo>
                  <a:lnTo>
                    <a:pt x="72" y="46"/>
                  </a:lnTo>
                  <a:lnTo>
                    <a:pt x="70" y="60"/>
                  </a:lnTo>
                  <a:lnTo>
                    <a:pt x="66" y="76"/>
                  </a:lnTo>
                  <a:lnTo>
                    <a:pt x="58" y="90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4"/>
                  </a:lnTo>
                  <a:lnTo>
                    <a:pt x="46" y="92"/>
                  </a:lnTo>
                  <a:lnTo>
                    <a:pt x="42" y="94"/>
                  </a:lnTo>
                  <a:lnTo>
                    <a:pt x="38" y="98"/>
                  </a:lnTo>
                  <a:lnTo>
                    <a:pt x="36" y="108"/>
                  </a:lnTo>
                  <a:lnTo>
                    <a:pt x="32" y="130"/>
                  </a:lnTo>
                  <a:lnTo>
                    <a:pt x="28" y="128"/>
                  </a:lnTo>
                  <a:lnTo>
                    <a:pt x="26" y="124"/>
                  </a:lnTo>
                  <a:lnTo>
                    <a:pt x="20" y="126"/>
                  </a:lnTo>
                  <a:lnTo>
                    <a:pt x="16" y="132"/>
                  </a:lnTo>
                  <a:lnTo>
                    <a:pt x="16" y="140"/>
                  </a:lnTo>
                  <a:lnTo>
                    <a:pt x="14" y="148"/>
                  </a:lnTo>
                  <a:lnTo>
                    <a:pt x="14" y="156"/>
                  </a:lnTo>
                  <a:lnTo>
                    <a:pt x="14" y="164"/>
                  </a:lnTo>
                  <a:lnTo>
                    <a:pt x="10" y="170"/>
                  </a:lnTo>
                  <a:lnTo>
                    <a:pt x="4" y="174"/>
                  </a:lnTo>
                  <a:lnTo>
                    <a:pt x="2" y="178"/>
                  </a:lnTo>
                  <a:lnTo>
                    <a:pt x="0" y="182"/>
                  </a:lnTo>
                  <a:lnTo>
                    <a:pt x="4" y="188"/>
                  </a:lnTo>
                  <a:lnTo>
                    <a:pt x="12" y="200"/>
                  </a:lnTo>
                  <a:lnTo>
                    <a:pt x="26" y="214"/>
                  </a:lnTo>
                  <a:lnTo>
                    <a:pt x="30" y="216"/>
                  </a:lnTo>
                  <a:lnTo>
                    <a:pt x="36" y="218"/>
                  </a:lnTo>
                  <a:lnTo>
                    <a:pt x="40" y="220"/>
                  </a:lnTo>
                  <a:lnTo>
                    <a:pt x="42" y="224"/>
                  </a:lnTo>
                  <a:lnTo>
                    <a:pt x="48" y="226"/>
                  </a:lnTo>
                  <a:lnTo>
                    <a:pt x="52" y="232"/>
                  </a:lnTo>
                  <a:lnTo>
                    <a:pt x="56" y="236"/>
                  </a:lnTo>
                  <a:lnTo>
                    <a:pt x="62" y="238"/>
                  </a:lnTo>
                  <a:lnTo>
                    <a:pt x="68" y="236"/>
                  </a:lnTo>
                  <a:lnTo>
                    <a:pt x="74" y="234"/>
                  </a:lnTo>
                  <a:lnTo>
                    <a:pt x="80" y="226"/>
                  </a:lnTo>
                  <a:lnTo>
                    <a:pt x="82" y="232"/>
                  </a:lnTo>
                  <a:lnTo>
                    <a:pt x="94" y="228"/>
                  </a:lnTo>
                  <a:lnTo>
                    <a:pt x="102" y="222"/>
                  </a:lnTo>
                  <a:lnTo>
                    <a:pt x="116" y="210"/>
                  </a:lnTo>
                  <a:lnTo>
                    <a:pt x="120" y="208"/>
                  </a:lnTo>
                  <a:lnTo>
                    <a:pt x="124" y="208"/>
                  </a:lnTo>
                  <a:lnTo>
                    <a:pt x="128" y="206"/>
                  </a:lnTo>
                  <a:lnTo>
                    <a:pt x="130" y="204"/>
                  </a:lnTo>
                  <a:lnTo>
                    <a:pt x="132" y="198"/>
                  </a:lnTo>
                  <a:lnTo>
                    <a:pt x="132" y="194"/>
                  </a:lnTo>
                  <a:lnTo>
                    <a:pt x="130" y="184"/>
                  </a:lnTo>
                  <a:lnTo>
                    <a:pt x="130" y="180"/>
                  </a:lnTo>
                  <a:lnTo>
                    <a:pt x="134" y="176"/>
                  </a:lnTo>
                  <a:lnTo>
                    <a:pt x="138" y="172"/>
                  </a:lnTo>
                  <a:lnTo>
                    <a:pt x="140" y="158"/>
                  </a:lnTo>
                  <a:lnTo>
                    <a:pt x="144" y="148"/>
                  </a:lnTo>
                  <a:lnTo>
                    <a:pt x="146" y="136"/>
                  </a:lnTo>
                  <a:lnTo>
                    <a:pt x="150" y="124"/>
                  </a:lnTo>
                  <a:lnTo>
                    <a:pt x="156" y="130"/>
                  </a:lnTo>
                  <a:lnTo>
                    <a:pt x="158" y="132"/>
                  </a:lnTo>
                  <a:lnTo>
                    <a:pt x="162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6"/>
                  </a:lnTo>
                  <a:lnTo>
                    <a:pt x="172" y="122"/>
                  </a:lnTo>
                  <a:lnTo>
                    <a:pt x="172" y="112"/>
                  </a:lnTo>
                  <a:lnTo>
                    <a:pt x="174" y="104"/>
                  </a:lnTo>
                  <a:lnTo>
                    <a:pt x="174" y="102"/>
                  </a:lnTo>
                  <a:lnTo>
                    <a:pt x="178" y="100"/>
                  </a:lnTo>
                  <a:lnTo>
                    <a:pt x="182" y="96"/>
                  </a:lnTo>
                  <a:lnTo>
                    <a:pt x="188" y="88"/>
                  </a:lnTo>
                  <a:lnTo>
                    <a:pt x="194" y="78"/>
                  </a:lnTo>
                  <a:lnTo>
                    <a:pt x="198" y="66"/>
                  </a:lnTo>
                  <a:lnTo>
                    <a:pt x="200" y="52"/>
                  </a:lnTo>
                  <a:lnTo>
                    <a:pt x="206" y="52"/>
                  </a:lnTo>
                  <a:lnTo>
                    <a:pt x="214" y="60"/>
                  </a:lnTo>
                  <a:lnTo>
                    <a:pt x="220" y="62"/>
                  </a:lnTo>
                  <a:lnTo>
                    <a:pt x="224" y="64"/>
                  </a:lnTo>
                  <a:lnTo>
                    <a:pt x="226" y="62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0" y="54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66" name="Freeform 44">
              <a:extLst>
                <a:ext uri="{FF2B5EF4-FFF2-40B4-BE49-F238E27FC236}">
                  <a16:creationId xmlns:a16="http://schemas.microsoft.com/office/drawing/2014/main" id="{8E00A3ED-0348-51B0-680C-43B1BEFD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1942" y="3595037"/>
              <a:ext cx="386679" cy="178755"/>
            </a:xfrm>
            <a:custGeom>
              <a:avLst/>
              <a:gdLst>
                <a:gd name="T0" fmla="*/ 16 w 246"/>
                <a:gd name="T1" fmla="*/ 74 h 116"/>
                <a:gd name="T2" fmla="*/ 36 w 246"/>
                <a:gd name="T3" fmla="*/ 54 h 116"/>
                <a:gd name="T4" fmla="*/ 50 w 246"/>
                <a:gd name="T5" fmla="*/ 52 h 116"/>
                <a:gd name="T6" fmla="*/ 62 w 246"/>
                <a:gd name="T7" fmla="*/ 38 h 116"/>
                <a:gd name="T8" fmla="*/ 74 w 246"/>
                <a:gd name="T9" fmla="*/ 36 h 116"/>
                <a:gd name="T10" fmla="*/ 90 w 246"/>
                <a:gd name="T11" fmla="*/ 48 h 116"/>
                <a:gd name="T12" fmla="*/ 96 w 246"/>
                <a:gd name="T13" fmla="*/ 54 h 116"/>
                <a:gd name="T14" fmla="*/ 106 w 246"/>
                <a:gd name="T15" fmla="*/ 56 h 116"/>
                <a:gd name="T16" fmla="*/ 114 w 246"/>
                <a:gd name="T17" fmla="*/ 66 h 116"/>
                <a:gd name="T18" fmla="*/ 138 w 246"/>
                <a:gd name="T19" fmla="*/ 68 h 116"/>
                <a:gd name="T20" fmla="*/ 134 w 246"/>
                <a:gd name="T21" fmla="*/ 86 h 116"/>
                <a:gd name="T22" fmla="*/ 130 w 246"/>
                <a:gd name="T23" fmla="*/ 108 h 116"/>
                <a:gd name="T24" fmla="*/ 136 w 246"/>
                <a:gd name="T25" fmla="*/ 110 h 116"/>
                <a:gd name="T26" fmla="*/ 154 w 246"/>
                <a:gd name="T27" fmla="*/ 106 h 116"/>
                <a:gd name="T28" fmla="*/ 184 w 246"/>
                <a:gd name="T29" fmla="*/ 116 h 116"/>
                <a:gd name="T30" fmla="*/ 174 w 246"/>
                <a:gd name="T31" fmla="*/ 102 h 116"/>
                <a:gd name="T32" fmla="*/ 160 w 246"/>
                <a:gd name="T33" fmla="*/ 86 h 116"/>
                <a:gd name="T34" fmla="*/ 176 w 246"/>
                <a:gd name="T35" fmla="*/ 96 h 116"/>
                <a:gd name="T36" fmla="*/ 162 w 246"/>
                <a:gd name="T37" fmla="*/ 82 h 116"/>
                <a:gd name="T38" fmla="*/ 158 w 246"/>
                <a:gd name="T39" fmla="*/ 66 h 116"/>
                <a:gd name="T40" fmla="*/ 156 w 246"/>
                <a:gd name="T41" fmla="*/ 54 h 116"/>
                <a:gd name="T42" fmla="*/ 156 w 246"/>
                <a:gd name="T43" fmla="*/ 48 h 116"/>
                <a:gd name="T44" fmla="*/ 156 w 246"/>
                <a:gd name="T45" fmla="*/ 34 h 116"/>
                <a:gd name="T46" fmla="*/ 174 w 246"/>
                <a:gd name="T47" fmla="*/ 20 h 116"/>
                <a:gd name="T48" fmla="*/ 170 w 246"/>
                <a:gd name="T49" fmla="*/ 28 h 116"/>
                <a:gd name="T50" fmla="*/ 164 w 246"/>
                <a:gd name="T51" fmla="*/ 48 h 116"/>
                <a:gd name="T52" fmla="*/ 172 w 246"/>
                <a:gd name="T53" fmla="*/ 60 h 116"/>
                <a:gd name="T54" fmla="*/ 172 w 246"/>
                <a:gd name="T55" fmla="*/ 64 h 116"/>
                <a:gd name="T56" fmla="*/ 174 w 246"/>
                <a:gd name="T57" fmla="*/ 70 h 116"/>
                <a:gd name="T58" fmla="*/ 182 w 246"/>
                <a:gd name="T59" fmla="*/ 76 h 116"/>
                <a:gd name="T60" fmla="*/ 186 w 246"/>
                <a:gd name="T61" fmla="*/ 78 h 116"/>
                <a:gd name="T62" fmla="*/ 184 w 246"/>
                <a:gd name="T63" fmla="*/ 88 h 116"/>
                <a:gd name="T64" fmla="*/ 194 w 246"/>
                <a:gd name="T65" fmla="*/ 102 h 116"/>
                <a:gd name="T66" fmla="*/ 202 w 246"/>
                <a:gd name="T67" fmla="*/ 98 h 116"/>
                <a:gd name="T68" fmla="*/ 206 w 246"/>
                <a:gd name="T69" fmla="*/ 106 h 116"/>
                <a:gd name="T70" fmla="*/ 204 w 246"/>
                <a:gd name="T71" fmla="*/ 114 h 116"/>
                <a:gd name="T72" fmla="*/ 216 w 246"/>
                <a:gd name="T73" fmla="*/ 112 h 116"/>
                <a:gd name="T74" fmla="*/ 230 w 246"/>
                <a:gd name="T75" fmla="*/ 108 h 116"/>
                <a:gd name="T76" fmla="*/ 238 w 246"/>
                <a:gd name="T77" fmla="*/ 94 h 116"/>
                <a:gd name="T78" fmla="*/ 242 w 246"/>
                <a:gd name="T79" fmla="*/ 86 h 116"/>
                <a:gd name="T80" fmla="*/ 242 w 246"/>
                <a:gd name="T81" fmla="*/ 100 h 116"/>
                <a:gd name="T82" fmla="*/ 244 w 246"/>
                <a:gd name="T83" fmla="*/ 100 h 116"/>
                <a:gd name="T84" fmla="*/ 212 w 246"/>
                <a:gd name="T85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6" h="116">
                  <a:moveTo>
                    <a:pt x="0" y="50"/>
                  </a:moveTo>
                  <a:lnTo>
                    <a:pt x="8" y="82"/>
                  </a:lnTo>
                  <a:lnTo>
                    <a:pt x="16" y="7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2" y="50"/>
                  </a:lnTo>
                  <a:lnTo>
                    <a:pt x="58" y="44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74" y="36"/>
                  </a:lnTo>
                  <a:lnTo>
                    <a:pt x="84" y="40"/>
                  </a:lnTo>
                  <a:lnTo>
                    <a:pt x="88" y="44"/>
                  </a:lnTo>
                  <a:lnTo>
                    <a:pt x="90" y="48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6" y="54"/>
                  </a:lnTo>
                  <a:lnTo>
                    <a:pt x="100" y="54"/>
                  </a:lnTo>
                  <a:lnTo>
                    <a:pt x="104" y="54"/>
                  </a:lnTo>
                  <a:lnTo>
                    <a:pt x="106" y="56"/>
                  </a:lnTo>
                  <a:lnTo>
                    <a:pt x="108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24" y="66"/>
                  </a:lnTo>
                  <a:lnTo>
                    <a:pt x="134" y="68"/>
                  </a:lnTo>
                  <a:lnTo>
                    <a:pt x="138" y="68"/>
                  </a:lnTo>
                  <a:lnTo>
                    <a:pt x="138" y="72"/>
                  </a:lnTo>
                  <a:lnTo>
                    <a:pt x="136" y="80"/>
                  </a:lnTo>
                  <a:lnTo>
                    <a:pt x="134" y="86"/>
                  </a:lnTo>
                  <a:lnTo>
                    <a:pt x="130" y="94"/>
                  </a:lnTo>
                  <a:lnTo>
                    <a:pt x="128" y="102"/>
                  </a:lnTo>
                  <a:lnTo>
                    <a:pt x="130" y="108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8" y="108"/>
                  </a:lnTo>
                  <a:lnTo>
                    <a:pt x="142" y="104"/>
                  </a:lnTo>
                  <a:lnTo>
                    <a:pt x="154" y="106"/>
                  </a:lnTo>
                  <a:lnTo>
                    <a:pt x="166" y="110"/>
                  </a:lnTo>
                  <a:lnTo>
                    <a:pt x="176" y="114"/>
                  </a:lnTo>
                  <a:lnTo>
                    <a:pt x="184" y="116"/>
                  </a:lnTo>
                  <a:lnTo>
                    <a:pt x="188" y="114"/>
                  </a:lnTo>
                  <a:lnTo>
                    <a:pt x="180" y="108"/>
                  </a:lnTo>
                  <a:lnTo>
                    <a:pt x="174" y="102"/>
                  </a:lnTo>
                  <a:lnTo>
                    <a:pt x="166" y="98"/>
                  </a:lnTo>
                  <a:lnTo>
                    <a:pt x="160" y="92"/>
                  </a:lnTo>
                  <a:lnTo>
                    <a:pt x="160" y="86"/>
                  </a:lnTo>
                  <a:lnTo>
                    <a:pt x="172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2" y="94"/>
                  </a:lnTo>
                  <a:lnTo>
                    <a:pt x="172" y="92"/>
                  </a:lnTo>
                  <a:lnTo>
                    <a:pt x="162" y="82"/>
                  </a:lnTo>
                  <a:lnTo>
                    <a:pt x="152" y="70"/>
                  </a:lnTo>
                  <a:lnTo>
                    <a:pt x="156" y="66"/>
                  </a:lnTo>
                  <a:lnTo>
                    <a:pt x="158" y="66"/>
                  </a:lnTo>
                  <a:lnTo>
                    <a:pt x="158" y="62"/>
                  </a:lnTo>
                  <a:lnTo>
                    <a:pt x="156" y="60"/>
                  </a:lnTo>
                  <a:lnTo>
                    <a:pt x="156" y="54"/>
                  </a:lnTo>
                  <a:lnTo>
                    <a:pt x="150" y="52"/>
                  </a:lnTo>
                  <a:lnTo>
                    <a:pt x="152" y="50"/>
                  </a:lnTo>
                  <a:lnTo>
                    <a:pt x="156" y="48"/>
                  </a:lnTo>
                  <a:lnTo>
                    <a:pt x="152" y="38"/>
                  </a:lnTo>
                  <a:lnTo>
                    <a:pt x="152" y="36"/>
                  </a:lnTo>
                  <a:lnTo>
                    <a:pt x="156" y="34"/>
                  </a:lnTo>
                  <a:lnTo>
                    <a:pt x="162" y="30"/>
                  </a:lnTo>
                  <a:lnTo>
                    <a:pt x="170" y="24"/>
                  </a:lnTo>
                  <a:lnTo>
                    <a:pt x="174" y="20"/>
                  </a:lnTo>
                  <a:lnTo>
                    <a:pt x="178" y="14"/>
                  </a:lnTo>
                  <a:lnTo>
                    <a:pt x="182" y="14"/>
                  </a:lnTo>
                  <a:lnTo>
                    <a:pt x="170" y="28"/>
                  </a:lnTo>
                  <a:lnTo>
                    <a:pt x="166" y="36"/>
                  </a:lnTo>
                  <a:lnTo>
                    <a:pt x="164" y="46"/>
                  </a:lnTo>
                  <a:lnTo>
                    <a:pt x="164" y="48"/>
                  </a:lnTo>
                  <a:lnTo>
                    <a:pt x="166" y="52"/>
                  </a:lnTo>
                  <a:lnTo>
                    <a:pt x="172" y="56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2" y="64"/>
                  </a:lnTo>
                  <a:lnTo>
                    <a:pt x="174" y="62"/>
                  </a:lnTo>
                  <a:lnTo>
                    <a:pt x="174" y="66"/>
                  </a:lnTo>
                  <a:lnTo>
                    <a:pt x="174" y="70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82" y="76"/>
                  </a:lnTo>
                  <a:lnTo>
                    <a:pt x="194" y="76"/>
                  </a:lnTo>
                  <a:lnTo>
                    <a:pt x="192" y="80"/>
                  </a:lnTo>
                  <a:lnTo>
                    <a:pt x="186" y="78"/>
                  </a:lnTo>
                  <a:lnTo>
                    <a:pt x="184" y="80"/>
                  </a:lnTo>
                  <a:lnTo>
                    <a:pt x="182" y="82"/>
                  </a:lnTo>
                  <a:lnTo>
                    <a:pt x="184" y="88"/>
                  </a:lnTo>
                  <a:lnTo>
                    <a:pt x="186" y="92"/>
                  </a:lnTo>
                  <a:lnTo>
                    <a:pt x="192" y="98"/>
                  </a:lnTo>
                  <a:lnTo>
                    <a:pt x="194" y="102"/>
                  </a:lnTo>
                  <a:lnTo>
                    <a:pt x="194" y="104"/>
                  </a:lnTo>
                  <a:lnTo>
                    <a:pt x="198" y="102"/>
                  </a:lnTo>
                  <a:lnTo>
                    <a:pt x="202" y="98"/>
                  </a:lnTo>
                  <a:lnTo>
                    <a:pt x="204" y="102"/>
                  </a:lnTo>
                  <a:lnTo>
                    <a:pt x="202" y="108"/>
                  </a:lnTo>
                  <a:lnTo>
                    <a:pt x="206" y="106"/>
                  </a:lnTo>
                  <a:lnTo>
                    <a:pt x="210" y="106"/>
                  </a:lnTo>
                  <a:lnTo>
                    <a:pt x="206" y="110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10" y="114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4" y="112"/>
                  </a:lnTo>
                  <a:lnTo>
                    <a:pt x="230" y="108"/>
                  </a:lnTo>
                  <a:lnTo>
                    <a:pt x="238" y="106"/>
                  </a:lnTo>
                  <a:lnTo>
                    <a:pt x="238" y="100"/>
                  </a:lnTo>
                  <a:lnTo>
                    <a:pt x="238" y="94"/>
                  </a:lnTo>
                  <a:lnTo>
                    <a:pt x="238" y="90"/>
                  </a:lnTo>
                  <a:lnTo>
                    <a:pt x="240" y="88"/>
                  </a:lnTo>
                  <a:lnTo>
                    <a:pt x="242" y="86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2" y="100"/>
                  </a:lnTo>
                  <a:lnTo>
                    <a:pt x="244" y="102"/>
                  </a:lnTo>
                  <a:lnTo>
                    <a:pt x="242" y="106"/>
                  </a:lnTo>
                  <a:lnTo>
                    <a:pt x="244" y="100"/>
                  </a:lnTo>
                  <a:lnTo>
                    <a:pt x="246" y="90"/>
                  </a:lnTo>
                  <a:lnTo>
                    <a:pt x="244" y="72"/>
                  </a:lnTo>
                  <a:lnTo>
                    <a:pt x="212" y="82"/>
                  </a:lnTo>
                  <a:lnTo>
                    <a:pt x="184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275589BB-E1F2-7DF0-5DE0-0BC4482E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39" y="3403956"/>
              <a:ext cx="113175" cy="255803"/>
            </a:xfrm>
            <a:custGeom>
              <a:avLst/>
              <a:gdLst>
                <a:gd name="T0" fmla="*/ 12 w 72"/>
                <a:gd name="T1" fmla="*/ 0 h 166"/>
                <a:gd name="T2" fmla="*/ 4 w 72"/>
                <a:gd name="T3" fmla="*/ 16 h 166"/>
                <a:gd name="T4" fmla="*/ 2 w 72"/>
                <a:gd name="T5" fmla="*/ 24 h 166"/>
                <a:gd name="T6" fmla="*/ 0 w 72"/>
                <a:gd name="T7" fmla="*/ 32 h 166"/>
                <a:gd name="T8" fmla="*/ 0 w 72"/>
                <a:gd name="T9" fmla="*/ 34 h 166"/>
                <a:gd name="T10" fmla="*/ 2 w 72"/>
                <a:gd name="T11" fmla="*/ 38 h 166"/>
                <a:gd name="T12" fmla="*/ 4 w 72"/>
                <a:gd name="T13" fmla="*/ 40 h 166"/>
                <a:gd name="T14" fmla="*/ 4 w 72"/>
                <a:gd name="T15" fmla="*/ 42 h 166"/>
                <a:gd name="T16" fmla="*/ 4 w 72"/>
                <a:gd name="T17" fmla="*/ 50 h 166"/>
                <a:gd name="T18" fmla="*/ 6 w 72"/>
                <a:gd name="T19" fmla="*/ 56 h 166"/>
                <a:gd name="T20" fmla="*/ 8 w 72"/>
                <a:gd name="T21" fmla="*/ 60 h 166"/>
                <a:gd name="T22" fmla="*/ 16 w 72"/>
                <a:gd name="T23" fmla="*/ 66 h 166"/>
                <a:gd name="T24" fmla="*/ 26 w 72"/>
                <a:gd name="T25" fmla="*/ 72 h 166"/>
                <a:gd name="T26" fmla="*/ 32 w 72"/>
                <a:gd name="T27" fmla="*/ 76 h 166"/>
                <a:gd name="T28" fmla="*/ 36 w 72"/>
                <a:gd name="T29" fmla="*/ 80 h 166"/>
                <a:gd name="T30" fmla="*/ 16 w 72"/>
                <a:gd name="T31" fmla="*/ 106 h 166"/>
                <a:gd name="T32" fmla="*/ 6 w 72"/>
                <a:gd name="T33" fmla="*/ 120 h 166"/>
                <a:gd name="T34" fmla="*/ 6 w 72"/>
                <a:gd name="T35" fmla="*/ 122 h 166"/>
                <a:gd name="T36" fmla="*/ 6 w 72"/>
                <a:gd name="T37" fmla="*/ 124 h 166"/>
                <a:gd name="T38" fmla="*/ 8 w 72"/>
                <a:gd name="T39" fmla="*/ 130 h 166"/>
                <a:gd name="T40" fmla="*/ 10 w 72"/>
                <a:gd name="T41" fmla="*/ 134 h 166"/>
                <a:gd name="T42" fmla="*/ 18 w 72"/>
                <a:gd name="T43" fmla="*/ 142 h 166"/>
                <a:gd name="T44" fmla="*/ 26 w 72"/>
                <a:gd name="T45" fmla="*/ 150 h 166"/>
                <a:gd name="T46" fmla="*/ 30 w 72"/>
                <a:gd name="T47" fmla="*/ 154 h 166"/>
                <a:gd name="T48" fmla="*/ 32 w 72"/>
                <a:gd name="T49" fmla="*/ 158 h 166"/>
                <a:gd name="T50" fmla="*/ 38 w 72"/>
                <a:gd name="T51" fmla="*/ 154 h 166"/>
                <a:gd name="T52" fmla="*/ 40 w 72"/>
                <a:gd name="T53" fmla="*/ 154 h 166"/>
                <a:gd name="T54" fmla="*/ 44 w 72"/>
                <a:gd name="T55" fmla="*/ 152 h 166"/>
                <a:gd name="T56" fmla="*/ 46 w 72"/>
                <a:gd name="T57" fmla="*/ 154 h 166"/>
                <a:gd name="T58" fmla="*/ 48 w 72"/>
                <a:gd name="T59" fmla="*/ 158 h 166"/>
                <a:gd name="T60" fmla="*/ 48 w 72"/>
                <a:gd name="T61" fmla="*/ 166 h 166"/>
                <a:gd name="T62" fmla="*/ 50 w 72"/>
                <a:gd name="T63" fmla="*/ 164 h 166"/>
                <a:gd name="T64" fmla="*/ 52 w 72"/>
                <a:gd name="T65" fmla="*/ 162 h 166"/>
                <a:gd name="T66" fmla="*/ 56 w 72"/>
                <a:gd name="T67" fmla="*/ 152 h 166"/>
                <a:gd name="T68" fmla="*/ 60 w 72"/>
                <a:gd name="T69" fmla="*/ 138 h 166"/>
                <a:gd name="T70" fmla="*/ 66 w 72"/>
                <a:gd name="T71" fmla="*/ 124 h 166"/>
                <a:gd name="T72" fmla="*/ 72 w 72"/>
                <a:gd name="T73" fmla="*/ 108 h 166"/>
                <a:gd name="T74" fmla="*/ 72 w 72"/>
                <a:gd name="T75" fmla="*/ 92 h 166"/>
                <a:gd name="T76" fmla="*/ 72 w 72"/>
                <a:gd name="T77" fmla="*/ 66 h 166"/>
                <a:gd name="T78" fmla="*/ 70 w 72"/>
                <a:gd name="T79" fmla="*/ 60 h 166"/>
                <a:gd name="T80" fmla="*/ 68 w 72"/>
                <a:gd name="T81" fmla="*/ 50 h 166"/>
                <a:gd name="T82" fmla="*/ 58 w 72"/>
                <a:gd name="T83" fmla="*/ 50 h 166"/>
                <a:gd name="T84" fmla="*/ 52 w 72"/>
                <a:gd name="T85" fmla="*/ 50 h 166"/>
                <a:gd name="T86" fmla="*/ 52 w 72"/>
                <a:gd name="T87" fmla="*/ 48 h 166"/>
                <a:gd name="T88" fmla="*/ 50 w 72"/>
                <a:gd name="T89" fmla="*/ 46 h 166"/>
                <a:gd name="T90" fmla="*/ 52 w 72"/>
                <a:gd name="T91" fmla="*/ 42 h 166"/>
                <a:gd name="T92" fmla="*/ 54 w 72"/>
                <a:gd name="T93" fmla="*/ 40 h 166"/>
                <a:gd name="T94" fmla="*/ 60 w 72"/>
                <a:gd name="T95" fmla="*/ 26 h 166"/>
                <a:gd name="T96" fmla="*/ 64 w 72"/>
                <a:gd name="T97" fmla="*/ 14 h 166"/>
                <a:gd name="T98" fmla="*/ 12 w 72"/>
                <a:gd name="T9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166">
                  <a:moveTo>
                    <a:pt x="12" y="0"/>
                  </a:moveTo>
                  <a:lnTo>
                    <a:pt x="4" y="16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4" y="50"/>
                  </a:lnTo>
                  <a:lnTo>
                    <a:pt x="6" y="56"/>
                  </a:lnTo>
                  <a:lnTo>
                    <a:pt x="8" y="60"/>
                  </a:lnTo>
                  <a:lnTo>
                    <a:pt x="16" y="66"/>
                  </a:lnTo>
                  <a:lnTo>
                    <a:pt x="26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16" y="106"/>
                  </a:lnTo>
                  <a:lnTo>
                    <a:pt x="6" y="120"/>
                  </a:lnTo>
                  <a:lnTo>
                    <a:pt x="6" y="122"/>
                  </a:lnTo>
                  <a:lnTo>
                    <a:pt x="6" y="124"/>
                  </a:lnTo>
                  <a:lnTo>
                    <a:pt x="8" y="130"/>
                  </a:lnTo>
                  <a:lnTo>
                    <a:pt x="10" y="134"/>
                  </a:lnTo>
                  <a:lnTo>
                    <a:pt x="18" y="142"/>
                  </a:lnTo>
                  <a:lnTo>
                    <a:pt x="26" y="150"/>
                  </a:lnTo>
                  <a:lnTo>
                    <a:pt x="30" y="154"/>
                  </a:lnTo>
                  <a:lnTo>
                    <a:pt x="32" y="158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48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6" y="152"/>
                  </a:lnTo>
                  <a:lnTo>
                    <a:pt x="60" y="138"/>
                  </a:lnTo>
                  <a:lnTo>
                    <a:pt x="66" y="124"/>
                  </a:lnTo>
                  <a:lnTo>
                    <a:pt x="72" y="108"/>
                  </a:lnTo>
                  <a:lnTo>
                    <a:pt x="72" y="92"/>
                  </a:lnTo>
                  <a:lnTo>
                    <a:pt x="72" y="66"/>
                  </a:lnTo>
                  <a:lnTo>
                    <a:pt x="70" y="60"/>
                  </a:lnTo>
                  <a:lnTo>
                    <a:pt x="68" y="50"/>
                  </a:lnTo>
                  <a:lnTo>
                    <a:pt x="58" y="50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0" y="46"/>
                  </a:lnTo>
                  <a:lnTo>
                    <a:pt x="52" y="42"/>
                  </a:lnTo>
                  <a:lnTo>
                    <a:pt x="54" y="40"/>
                  </a:lnTo>
                  <a:lnTo>
                    <a:pt x="60" y="26"/>
                  </a:lnTo>
                  <a:lnTo>
                    <a:pt x="64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D1FE24F0-198B-A564-AF83-4DA182148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763" y="3265267"/>
              <a:ext cx="150900" cy="141771"/>
            </a:xfrm>
            <a:custGeom>
              <a:avLst/>
              <a:gdLst>
                <a:gd name="T0" fmla="*/ 82 w 96"/>
                <a:gd name="T1" fmla="*/ 0 h 92"/>
                <a:gd name="T2" fmla="*/ 0 w 96"/>
                <a:gd name="T3" fmla="*/ 28 h 92"/>
                <a:gd name="T4" fmla="*/ 14 w 96"/>
                <a:gd name="T5" fmla="*/ 78 h 92"/>
                <a:gd name="T6" fmla="*/ 16 w 96"/>
                <a:gd name="T7" fmla="*/ 80 h 92"/>
                <a:gd name="T8" fmla="*/ 8 w 96"/>
                <a:gd name="T9" fmla="*/ 86 h 92"/>
                <a:gd name="T10" fmla="*/ 14 w 96"/>
                <a:gd name="T11" fmla="*/ 92 h 92"/>
                <a:gd name="T12" fmla="*/ 20 w 96"/>
                <a:gd name="T13" fmla="*/ 84 h 92"/>
                <a:gd name="T14" fmla="*/ 30 w 96"/>
                <a:gd name="T15" fmla="*/ 76 h 92"/>
                <a:gd name="T16" fmla="*/ 52 w 96"/>
                <a:gd name="T17" fmla="*/ 64 h 92"/>
                <a:gd name="T18" fmla="*/ 76 w 96"/>
                <a:gd name="T19" fmla="*/ 54 h 92"/>
                <a:gd name="T20" fmla="*/ 86 w 96"/>
                <a:gd name="T21" fmla="*/ 48 h 92"/>
                <a:gd name="T22" fmla="*/ 96 w 96"/>
                <a:gd name="T23" fmla="*/ 42 h 92"/>
                <a:gd name="T24" fmla="*/ 80 w 96"/>
                <a:gd name="T25" fmla="*/ 0 h 92"/>
                <a:gd name="T26" fmla="*/ 82 w 9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92">
                  <a:moveTo>
                    <a:pt x="82" y="0"/>
                  </a:moveTo>
                  <a:lnTo>
                    <a:pt x="0" y="28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14" y="92"/>
                  </a:lnTo>
                  <a:lnTo>
                    <a:pt x="20" y="84"/>
                  </a:lnTo>
                  <a:lnTo>
                    <a:pt x="30" y="76"/>
                  </a:lnTo>
                  <a:lnTo>
                    <a:pt x="52" y="64"/>
                  </a:lnTo>
                  <a:lnTo>
                    <a:pt x="76" y="54"/>
                  </a:lnTo>
                  <a:lnTo>
                    <a:pt x="86" y="48"/>
                  </a:lnTo>
                  <a:lnTo>
                    <a:pt x="96" y="42"/>
                  </a:lnTo>
                  <a:lnTo>
                    <a:pt x="80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70" name="Freeform 47">
              <a:extLst>
                <a:ext uri="{FF2B5EF4-FFF2-40B4-BE49-F238E27FC236}">
                  <a16:creationId xmlns:a16="http://schemas.microsoft.com/office/drawing/2014/main" id="{4457A04F-92FC-AEA2-5AD0-377F099E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7512" y="3256023"/>
              <a:ext cx="72307" cy="73968"/>
            </a:xfrm>
            <a:custGeom>
              <a:avLst/>
              <a:gdLst>
                <a:gd name="T0" fmla="*/ 46 w 46"/>
                <a:gd name="T1" fmla="*/ 24 h 48"/>
                <a:gd name="T2" fmla="*/ 44 w 46"/>
                <a:gd name="T3" fmla="*/ 24 h 48"/>
                <a:gd name="T4" fmla="*/ 44 w 46"/>
                <a:gd name="T5" fmla="*/ 20 h 48"/>
                <a:gd name="T6" fmla="*/ 36 w 46"/>
                <a:gd name="T7" fmla="*/ 18 h 48"/>
                <a:gd name="T8" fmla="*/ 28 w 46"/>
                <a:gd name="T9" fmla="*/ 12 h 48"/>
                <a:gd name="T10" fmla="*/ 24 w 46"/>
                <a:gd name="T11" fmla="*/ 6 h 48"/>
                <a:gd name="T12" fmla="*/ 20 w 46"/>
                <a:gd name="T13" fmla="*/ 0 h 48"/>
                <a:gd name="T14" fmla="*/ 0 w 46"/>
                <a:gd name="T15" fmla="*/ 6 h 48"/>
                <a:gd name="T16" fmla="*/ 16 w 46"/>
                <a:gd name="T17" fmla="*/ 48 h 48"/>
                <a:gd name="T18" fmla="*/ 26 w 46"/>
                <a:gd name="T19" fmla="*/ 44 h 48"/>
                <a:gd name="T20" fmla="*/ 30 w 46"/>
                <a:gd name="T21" fmla="*/ 42 h 48"/>
                <a:gd name="T22" fmla="*/ 32 w 46"/>
                <a:gd name="T23" fmla="*/ 38 h 48"/>
                <a:gd name="T24" fmla="*/ 28 w 46"/>
                <a:gd name="T25" fmla="*/ 30 h 48"/>
                <a:gd name="T26" fmla="*/ 26 w 46"/>
                <a:gd name="T27" fmla="*/ 22 h 48"/>
                <a:gd name="T28" fmla="*/ 26 w 46"/>
                <a:gd name="T29" fmla="*/ 18 h 48"/>
                <a:gd name="T30" fmla="*/ 32 w 46"/>
                <a:gd name="T31" fmla="*/ 20 h 48"/>
                <a:gd name="T32" fmla="*/ 34 w 46"/>
                <a:gd name="T33" fmla="*/ 24 h 48"/>
                <a:gd name="T34" fmla="*/ 38 w 46"/>
                <a:gd name="T35" fmla="*/ 28 h 48"/>
                <a:gd name="T36" fmla="*/ 42 w 46"/>
                <a:gd name="T37" fmla="*/ 30 h 48"/>
                <a:gd name="T38" fmla="*/ 44 w 46"/>
                <a:gd name="T39" fmla="*/ 28 h 48"/>
                <a:gd name="T40" fmla="*/ 46 w 46"/>
                <a:gd name="T41" fmla="*/ 26 h 48"/>
                <a:gd name="T42" fmla="*/ 46 w 46"/>
                <a:gd name="T4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8">
                  <a:moveTo>
                    <a:pt x="46" y="24"/>
                  </a:moveTo>
                  <a:lnTo>
                    <a:pt x="44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28" y="12"/>
                  </a:lnTo>
                  <a:lnTo>
                    <a:pt x="24" y="6"/>
                  </a:lnTo>
                  <a:lnTo>
                    <a:pt x="20" y="0"/>
                  </a:lnTo>
                  <a:lnTo>
                    <a:pt x="0" y="6"/>
                  </a:lnTo>
                  <a:lnTo>
                    <a:pt x="16" y="48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2" y="38"/>
                  </a:lnTo>
                  <a:lnTo>
                    <a:pt x="28" y="30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32" y="20"/>
                  </a:lnTo>
                  <a:lnTo>
                    <a:pt x="34" y="24"/>
                  </a:lnTo>
                  <a:lnTo>
                    <a:pt x="38" y="28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72" name="Freeform 48">
              <a:extLst>
                <a:ext uri="{FF2B5EF4-FFF2-40B4-BE49-F238E27FC236}">
                  <a16:creationId xmlns:a16="http://schemas.microsoft.com/office/drawing/2014/main" id="{B1421ADC-E6FE-C54E-8CE2-5574D8FE4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17" y="3006383"/>
              <a:ext cx="502996" cy="443804"/>
            </a:xfrm>
            <a:custGeom>
              <a:avLst/>
              <a:gdLst>
                <a:gd name="T0" fmla="*/ 14 w 320"/>
                <a:gd name="T1" fmla="*/ 246 h 288"/>
                <a:gd name="T2" fmla="*/ 14 w 320"/>
                <a:gd name="T3" fmla="*/ 246 h 288"/>
                <a:gd name="T4" fmla="*/ 30 w 320"/>
                <a:gd name="T5" fmla="*/ 224 h 288"/>
                <a:gd name="T6" fmla="*/ 20 w 320"/>
                <a:gd name="T7" fmla="*/ 212 h 288"/>
                <a:gd name="T8" fmla="*/ 22 w 320"/>
                <a:gd name="T9" fmla="*/ 202 h 288"/>
                <a:gd name="T10" fmla="*/ 56 w 320"/>
                <a:gd name="T11" fmla="*/ 190 h 288"/>
                <a:gd name="T12" fmla="*/ 100 w 320"/>
                <a:gd name="T13" fmla="*/ 170 h 288"/>
                <a:gd name="T14" fmla="*/ 122 w 320"/>
                <a:gd name="T15" fmla="*/ 156 h 288"/>
                <a:gd name="T16" fmla="*/ 136 w 320"/>
                <a:gd name="T17" fmla="*/ 142 h 288"/>
                <a:gd name="T18" fmla="*/ 140 w 320"/>
                <a:gd name="T19" fmla="*/ 134 h 288"/>
                <a:gd name="T20" fmla="*/ 138 w 320"/>
                <a:gd name="T21" fmla="*/ 126 h 288"/>
                <a:gd name="T22" fmla="*/ 130 w 320"/>
                <a:gd name="T23" fmla="*/ 116 h 288"/>
                <a:gd name="T24" fmla="*/ 128 w 320"/>
                <a:gd name="T25" fmla="*/ 106 h 288"/>
                <a:gd name="T26" fmla="*/ 130 w 320"/>
                <a:gd name="T27" fmla="*/ 98 h 288"/>
                <a:gd name="T28" fmla="*/ 142 w 320"/>
                <a:gd name="T29" fmla="*/ 86 h 288"/>
                <a:gd name="T30" fmla="*/ 144 w 320"/>
                <a:gd name="T31" fmla="*/ 80 h 288"/>
                <a:gd name="T32" fmla="*/ 148 w 320"/>
                <a:gd name="T33" fmla="*/ 60 h 288"/>
                <a:gd name="T34" fmla="*/ 176 w 320"/>
                <a:gd name="T35" fmla="*/ 26 h 288"/>
                <a:gd name="T36" fmla="*/ 250 w 320"/>
                <a:gd name="T37" fmla="*/ 22 h 288"/>
                <a:gd name="T38" fmla="*/ 260 w 320"/>
                <a:gd name="T39" fmla="*/ 60 h 288"/>
                <a:gd name="T40" fmla="*/ 268 w 320"/>
                <a:gd name="T41" fmla="*/ 78 h 288"/>
                <a:gd name="T42" fmla="*/ 272 w 320"/>
                <a:gd name="T43" fmla="*/ 82 h 288"/>
                <a:gd name="T44" fmla="*/ 270 w 320"/>
                <a:gd name="T45" fmla="*/ 92 h 288"/>
                <a:gd name="T46" fmla="*/ 276 w 320"/>
                <a:gd name="T47" fmla="*/ 94 h 288"/>
                <a:gd name="T48" fmla="*/ 282 w 320"/>
                <a:gd name="T49" fmla="*/ 96 h 288"/>
                <a:gd name="T50" fmla="*/ 296 w 320"/>
                <a:gd name="T51" fmla="*/ 132 h 288"/>
                <a:gd name="T52" fmla="*/ 302 w 320"/>
                <a:gd name="T53" fmla="*/ 148 h 288"/>
                <a:gd name="T54" fmla="*/ 304 w 320"/>
                <a:gd name="T55" fmla="*/ 196 h 288"/>
                <a:gd name="T56" fmla="*/ 320 w 320"/>
                <a:gd name="T57" fmla="*/ 248 h 288"/>
                <a:gd name="T58" fmla="*/ 318 w 320"/>
                <a:gd name="T59" fmla="*/ 260 h 288"/>
                <a:gd name="T60" fmla="*/ 316 w 320"/>
                <a:gd name="T61" fmla="*/ 270 h 288"/>
                <a:gd name="T62" fmla="*/ 314 w 320"/>
                <a:gd name="T63" fmla="*/ 276 h 288"/>
                <a:gd name="T64" fmla="*/ 312 w 320"/>
                <a:gd name="T65" fmla="*/ 272 h 288"/>
                <a:gd name="T66" fmla="*/ 250 w 320"/>
                <a:gd name="T67" fmla="*/ 256 h 288"/>
                <a:gd name="T68" fmla="*/ 238 w 320"/>
                <a:gd name="T69" fmla="*/ 244 h 288"/>
                <a:gd name="T70" fmla="*/ 224 w 320"/>
                <a:gd name="T71" fmla="*/ 232 h 288"/>
                <a:gd name="T72" fmla="*/ 212 w 320"/>
                <a:gd name="T73" fmla="*/ 228 h 288"/>
                <a:gd name="T74" fmla="*/ 0 w 320"/>
                <a:gd name="T75" fmla="*/ 26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288">
                  <a:moveTo>
                    <a:pt x="30" y="230"/>
                  </a:moveTo>
                  <a:lnTo>
                    <a:pt x="14" y="246"/>
                  </a:lnTo>
                  <a:lnTo>
                    <a:pt x="0" y="264"/>
                  </a:lnTo>
                  <a:lnTo>
                    <a:pt x="14" y="246"/>
                  </a:lnTo>
                  <a:lnTo>
                    <a:pt x="30" y="230"/>
                  </a:lnTo>
                  <a:lnTo>
                    <a:pt x="30" y="224"/>
                  </a:lnTo>
                  <a:lnTo>
                    <a:pt x="24" y="224"/>
                  </a:lnTo>
                  <a:lnTo>
                    <a:pt x="20" y="212"/>
                  </a:lnTo>
                  <a:lnTo>
                    <a:pt x="16" y="200"/>
                  </a:lnTo>
                  <a:lnTo>
                    <a:pt x="22" y="202"/>
                  </a:lnTo>
                  <a:lnTo>
                    <a:pt x="38" y="198"/>
                  </a:lnTo>
                  <a:lnTo>
                    <a:pt x="56" y="190"/>
                  </a:lnTo>
                  <a:lnTo>
                    <a:pt x="88" y="176"/>
                  </a:lnTo>
                  <a:lnTo>
                    <a:pt x="100" y="170"/>
                  </a:lnTo>
                  <a:lnTo>
                    <a:pt x="112" y="164"/>
                  </a:lnTo>
                  <a:lnTo>
                    <a:pt x="122" y="156"/>
                  </a:lnTo>
                  <a:lnTo>
                    <a:pt x="130" y="144"/>
                  </a:lnTo>
                  <a:lnTo>
                    <a:pt x="136" y="142"/>
                  </a:lnTo>
                  <a:lnTo>
                    <a:pt x="138" y="138"/>
                  </a:lnTo>
                  <a:lnTo>
                    <a:pt x="140" y="134"/>
                  </a:lnTo>
                  <a:lnTo>
                    <a:pt x="138" y="130"/>
                  </a:lnTo>
                  <a:lnTo>
                    <a:pt x="138" y="126"/>
                  </a:lnTo>
                  <a:lnTo>
                    <a:pt x="134" y="122"/>
                  </a:lnTo>
                  <a:lnTo>
                    <a:pt x="130" y="116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2"/>
                  </a:lnTo>
                  <a:lnTo>
                    <a:pt x="130" y="98"/>
                  </a:lnTo>
                  <a:lnTo>
                    <a:pt x="136" y="92"/>
                  </a:lnTo>
                  <a:lnTo>
                    <a:pt x="142" y="86"/>
                  </a:lnTo>
                  <a:lnTo>
                    <a:pt x="144" y="84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8" y="60"/>
                  </a:lnTo>
                  <a:lnTo>
                    <a:pt x="156" y="50"/>
                  </a:lnTo>
                  <a:lnTo>
                    <a:pt x="176" y="26"/>
                  </a:lnTo>
                  <a:lnTo>
                    <a:pt x="242" y="0"/>
                  </a:lnTo>
                  <a:lnTo>
                    <a:pt x="250" y="22"/>
                  </a:lnTo>
                  <a:lnTo>
                    <a:pt x="260" y="42"/>
                  </a:lnTo>
                  <a:lnTo>
                    <a:pt x="260" y="60"/>
                  </a:lnTo>
                  <a:lnTo>
                    <a:pt x="262" y="70"/>
                  </a:lnTo>
                  <a:lnTo>
                    <a:pt x="268" y="78"/>
                  </a:lnTo>
                  <a:lnTo>
                    <a:pt x="270" y="80"/>
                  </a:lnTo>
                  <a:lnTo>
                    <a:pt x="272" y="82"/>
                  </a:lnTo>
                  <a:lnTo>
                    <a:pt x="272" y="88"/>
                  </a:lnTo>
                  <a:lnTo>
                    <a:pt x="270" y="92"/>
                  </a:lnTo>
                  <a:lnTo>
                    <a:pt x="272" y="94"/>
                  </a:lnTo>
                  <a:lnTo>
                    <a:pt x="276" y="94"/>
                  </a:lnTo>
                  <a:lnTo>
                    <a:pt x="278" y="92"/>
                  </a:lnTo>
                  <a:lnTo>
                    <a:pt x="282" y="96"/>
                  </a:lnTo>
                  <a:lnTo>
                    <a:pt x="286" y="102"/>
                  </a:lnTo>
                  <a:lnTo>
                    <a:pt x="296" y="132"/>
                  </a:lnTo>
                  <a:lnTo>
                    <a:pt x="300" y="144"/>
                  </a:lnTo>
                  <a:lnTo>
                    <a:pt x="302" y="148"/>
                  </a:lnTo>
                  <a:lnTo>
                    <a:pt x="302" y="196"/>
                  </a:lnTo>
                  <a:lnTo>
                    <a:pt x="304" y="196"/>
                  </a:lnTo>
                  <a:lnTo>
                    <a:pt x="318" y="246"/>
                  </a:lnTo>
                  <a:lnTo>
                    <a:pt x="320" y="248"/>
                  </a:lnTo>
                  <a:lnTo>
                    <a:pt x="312" y="254"/>
                  </a:lnTo>
                  <a:lnTo>
                    <a:pt x="318" y="260"/>
                  </a:lnTo>
                  <a:lnTo>
                    <a:pt x="316" y="266"/>
                  </a:lnTo>
                  <a:lnTo>
                    <a:pt x="316" y="270"/>
                  </a:lnTo>
                  <a:lnTo>
                    <a:pt x="316" y="274"/>
                  </a:lnTo>
                  <a:lnTo>
                    <a:pt x="314" y="276"/>
                  </a:lnTo>
                  <a:lnTo>
                    <a:pt x="312" y="274"/>
                  </a:lnTo>
                  <a:lnTo>
                    <a:pt x="312" y="272"/>
                  </a:lnTo>
                  <a:lnTo>
                    <a:pt x="260" y="258"/>
                  </a:lnTo>
                  <a:lnTo>
                    <a:pt x="250" y="256"/>
                  </a:lnTo>
                  <a:lnTo>
                    <a:pt x="244" y="252"/>
                  </a:lnTo>
                  <a:lnTo>
                    <a:pt x="238" y="244"/>
                  </a:lnTo>
                  <a:lnTo>
                    <a:pt x="232" y="236"/>
                  </a:lnTo>
                  <a:lnTo>
                    <a:pt x="224" y="232"/>
                  </a:lnTo>
                  <a:lnTo>
                    <a:pt x="218" y="230"/>
                  </a:lnTo>
                  <a:lnTo>
                    <a:pt x="212" y="228"/>
                  </a:lnTo>
                  <a:lnTo>
                    <a:pt x="6" y="288"/>
                  </a:lnTo>
                  <a:lnTo>
                    <a:pt x="0" y="264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73" name="Freeform 49">
              <a:extLst>
                <a:ext uri="{FF2B5EF4-FFF2-40B4-BE49-F238E27FC236}">
                  <a16:creationId xmlns:a16="http://schemas.microsoft.com/office/drawing/2014/main" id="{CD7ADDA6-D618-0936-10AD-5241FAC2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13" y="3832349"/>
              <a:ext cx="594163" cy="305115"/>
            </a:xfrm>
            <a:custGeom>
              <a:avLst/>
              <a:gdLst>
                <a:gd name="T0" fmla="*/ 0 w 378"/>
                <a:gd name="T1" fmla="*/ 196 h 198"/>
                <a:gd name="T2" fmla="*/ 2 w 378"/>
                <a:gd name="T3" fmla="*/ 4 h 198"/>
                <a:gd name="T4" fmla="*/ 138 w 378"/>
                <a:gd name="T5" fmla="*/ 4 h 198"/>
                <a:gd name="T6" fmla="*/ 244 w 378"/>
                <a:gd name="T7" fmla="*/ 2 h 198"/>
                <a:gd name="T8" fmla="*/ 334 w 378"/>
                <a:gd name="T9" fmla="*/ 0 h 198"/>
                <a:gd name="T10" fmla="*/ 338 w 378"/>
                <a:gd name="T11" fmla="*/ 4 h 198"/>
                <a:gd name="T12" fmla="*/ 338 w 378"/>
                <a:gd name="T13" fmla="*/ 6 h 198"/>
                <a:gd name="T14" fmla="*/ 342 w 378"/>
                <a:gd name="T15" fmla="*/ 6 h 198"/>
                <a:gd name="T16" fmla="*/ 344 w 378"/>
                <a:gd name="T17" fmla="*/ 4 h 198"/>
                <a:gd name="T18" fmla="*/ 348 w 378"/>
                <a:gd name="T19" fmla="*/ 2 h 198"/>
                <a:gd name="T20" fmla="*/ 350 w 378"/>
                <a:gd name="T21" fmla="*/ 4 h 198"/>
                <a:gd name="T22" fmla="*/ 352 w 378"/>
                <a:gd name="T23" fmla="*/ 8 h 198"/>
                <a:gd name="T24" fmla="*/ 350 w 378"/>
                <a:gd name="T25" fmla="*/ 12 h 198"/>
                <a:gd name="T26" fmla="*/ 346 w 378"/>
                <a:gd name="T27" fmla="*/ 16 h 198"/>
                <a:gd name="T28" fmla="*/ 342 w 378"/>
                <a:gd name="T29" fmla="*/ 20 h 198"/>
                <a:gd name="T30" fmla="*/ 342 w 378"/>
                <a:gd name="T31" fmla="*/ 24 h 198"/>
                <a:gd name="T32" fmla="*/ 342 w 378"/>
                <a:gd name="T33" fmla="*/ 28 h 198"/>
                <a:gd name="T34" fmla="*/ 346 w 378"/>
                <a:gd name="T35" fmla="*/ 32 h 198"/>
                <a:gd name="T36" fmla="*/ 354 w 378"/>
                <a:gd name="T37" fmla="*/ 40 h 198"/>
                <a:gd name="T38" fmla="*/ 364 w 378"/>
                <a:gd name="T39" fmla="*/ 46 h 198"/>
                <a:gd name="T40" fmla="*/ 366 w 378"/>
                <a:gd name="T41" fmla="*/ 52 h 198"/>
                <a:gd name="T42" fmla="*/ 368 w 378"/>
                <a:gd name="T43" fmla="*/ 56 h 198"/>
                <a:gd name="T44" fmla="*/ 378 w 378"/>
                <a:gd name="T45" fmla="*/ 188 h 198"/>
                <a:gd name="T46" fmla="*/ 344 w 378"/>
                <a:gd name="T47" fmla="*/ 190 h 198"/>
                <a:gd name="T48" fmla="*/ 256 w 378"/>
                <a:gd name="T49" fmla="*/ 196 h 198"/>
                <a:gd name="T50" fmla="*/ 134 w 378"/>
                <a:gd name="T51" fmla="*/ 198 h 198"/>
                <a:gd name="T52" fmla="*/ 68 w 378"/>
                <a:gd name="T53" fmla="*/ 198 h 198"/>
                <a:gd name="T54" fmla="*/ 2 w 378"/>
                <a:gd name="T55" fmla="*/ 196 h 198"/>
                <a:gd name="T56" fmla="*/ 0 w 378"/>
                <a:gd name="T57" fmla="*/ 19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8" h="198">
                  <a:moveTo>
                    <a:pt x="0" y="196"/>
                  </a:moveTo>
                  <a:lnTo>
                    <a:pt x="2" y="4"/>
                  </a:lnTo>
                  <a:lnTo>
                    <a:pt x="138" y="4"/>
                  </a:lnTo>
                  <a:lnTo>
                    <a:pt x="244" y="2"/>
                  </a:lnTo>
                  <a:lnTo>
                    <a:pt x="334" y="0"/>
                  </a:lnTo>
                  <a:lnTo>
                    <a:pt x="338" y="4"/>
                  </a:lnTo>
                  <a:lnTo>
                    <a:pt x="338" y="6"/>
                  </a:lnTo>
                  <a:lnTo>
                    <a:pt x="342" y="6"/>
                  </a:lnTo>
                  <a:lnTo>
                    <a:pt x="344" y="4"/>
                  </a:lnTo>
                  <a:lnTo>
                    <a:pt x="348" y="2"/>
                  </a:lnTo>
                  <a:lnTo>
                    <a:pt x="350" y="4"/>
                  </a:lnTo>
                  <a:lnTo>
                    <a:pt x="352" y="8"/>
                  </a:lnTo>
                  <a:lnTo>
                    <a:pt x="350" y="12"/>
                  </a:lnTo>
                  <a:lnTo>
                    <a:pt x="346" y="16"/>
                  </a:lnTo>
                  <a:lnTo>
                    <a:pt x="342" y="20"/>
                  </a:lnTo>
                  <a:lnTo>
                    <a:pt x="342" y="24"/>
                  </a:lnTo>
                  <a:lnTo>
                    <a:pt x="342" y="28"/>
                  </a:lnTo>
                  <a:lnTo>
                    <a:pt x="346" y="32"/>
                  </a:lnTo>
                  <a:lnTo>
                    <a:pt x="354" y="40"/>
                  </a:lnTo>
                  <a:lnTo>
                    <a:pt x="364" y="46"/>
                  </a:lnTo>
                  <a:lnTo>
                    <a:pt x="366" y="52"/>
                  </a:lnTo>
                  <a:lnTo>
                    <a:pt x="368" y="56"/>
                  </a:lnTo>
                  <a:lnTo>
                    <a:pt x="378" y="188"/>
                  </a:lnTo>
                  <a:lnTo>
                    <a:pt x="344" y="190"/>
                  </a:lnTo>
                  <a:lnTo>
                    <a:pt x="256" y="196"/>
                  </a:lnTo>
                  <a:lnTo>
                    <a:pt x="134" y="198"/>
                  </a:lnTo>
                  <a:lnTo>
                    <a:pt x="68" y="198"/>
                  </a:lnTo>
                  <a:lnTo>
                    <a:pt x="2" y="196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C0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D475DB21-F5B2-6D3C-553D-264A49177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472" y="3558054"/>
              <a:ext cx="260931" cy="434557"/>
            </a:xfrm>
            <a:custGeom>
              <a:avLst/>
              <a:gdLst>
                <a:gd name="T0" fmla="*/ 134 w 166"/>
                <a:gd name="T1" fmla="*/ 0 h 282"/>
                <a:gd name="T2" fmla="*/ 22 w 166"/>
                <a:gd name="T3" fmla="*/ 20 h 282"/>
                <a:gd name="T4" fmla="*/ 0 w 166"/>
                <a:gd name="T5" fmla="*/ 20 h 282"/>
                <a:gd name="T6" fmla="*/ 24 w 166"/>
                <a:gd name="T7" fmla="*/ 172 h 282"/>
                <a:gd name="T8" fmla="*/ 20 w 166"/>
                <a:gd name="T9" fmla="*/ 192 h 282"/>
                <a:gd name="T10" fmla="*/ 26 w 166"/>
                <a:gd name="T11" fmla="*/ 204 h 282"/>
                <a:gd name="T12" fmla="*/ 30 w 166"/>
                <a:gd name="T13" fmla="*/ 216 h 282"/>
                <a:gd name="T14" fmla="*/ 28 w 166"/>
                <a:gd name="T15" fmla="*/ 232 h 282"/>
                <a:gd name="T16" fmla="*/ 20 w 166"/>
                <a:gd name="T17" fmla="*/ 244 h 282"/>
                <a:gd name="T18" fmla="*/ 14 w 166"/>
                <a:gd name="T19" fmla="*/ 250 h 282"/>
                <a:gd name="T20" fmla="*/ 10 w 166"/>
                <a:gd name="T21" fmla="*/ 266 h 282"/>
                <a:gd name="T22" fmla="*/ 10 w 166"/>
                <a:gd name="T23" fmla="*/ 282 h 282"/>
                <a:gd name="T24" fmla="*/ 28 w 166"/>
                <a:gd name="T25" fmla="*/ 272 h 282"/>
                <a:gd name="T26" fmla="*/ 40 w 166"/>
                <a:gd name="T27" fmla="*/ 266 h 282"/>
                <a:gd name="T28" fmla="*/ 48 w 166"/>
                <a:gd name="T29" fmla="*/ 270 h 282"/>
                <a:gd name="T30" fmla="*/ 56 w 166"/>
                <a:gd name="T31" fmla="*/ 274 h 282"/>
                <a:gd name="T32" fmla="*/ 66 w 166"/>
                <a:gd name="T33" fmla="*/ 268 h 282"/>
                <a:gd name="T34" fmla="*/ 74 w 166"/>
                <a:gd name="T35" fmla="*/ 262 h 282"/>
                <a:gd name="T36" fmla="*/ 78 w 166"/>
                <a:gd name="T37" fmla="*/ 264 h 282"/>
                <a:gd name="T38" fmla="*/ 80 w 166"/>
                <a:gd name="T39" fmla="*/ 266 h 282"/>
                <a:gd name="T40" fmla="*/ 86 w 166"/>
                <a:gd name="T41" fmla="*/ 264 h 282"/>
                <a:gd name="T42" fmla="*/ 92 w 166"/>
                <a:gd name="T43" fmla="*/ 250 h 282"/>
                <a:gd name="T44" fmla="*/ 98 w 166"/>
                <a:gd name="T45" fmla="*/ 250 h 282"/>
                <a:gd name="T46" fmla="*/ 114 w 166"/>
                <a:gd name="T47" fmla="*/ 254 h 282"/>
                <a:gd name="T48" fmla="*/ 118 w 166"/>
                <a:gd name="T49" fmla="*/ 252 h 282"/>
                <a:gd name="T50" fmla="*/ 118 w 166"/>
                <a:gd name="T51" fmla="*/ 240 h 282"/>
                <a:gd name="T52" fmla="*/ 122 w 166"/>
                <a:gd name="T53" fmla="*/ 232 h 282"/>
                <a:gd name="T54" fmla="*/ 128 w 166"/>
                <a:gd name="T55" fmla="*/ 232 h 282"/>
                <a:gd name="T56" fmla="*/ 134 w 166"/>
                <a:gd name="T57" fmla="*/ 222 h 282"/>
                <a:gd name="T58" fmla="*/ 136 w 166"/>
                <a:gd name="T59" fmla="*/ 216 h 282"/>
                <a:gd name="T60" fmla="*/ 138 w 166"/>
                <a:gd name="T61" fmla="*/ 208 h 282"/>
                <a:gd name="T62" fmla="*/ 140 w 166"/>
                <a:gd name="T63" fmla="*/ 198 h 282"/>
                <a:gd name="T64" fmla="*/ 146 w 166"/>
                <a:gd name="T65" fmla="*/ 196 h 282"/>
                <a:gd name="T66" fmla="*/ 162 w 166"/>
                <a:gd name="T67" fmla="*/ 192 h 282"/>
                <a:gd name="T68" fmla="*/ 166 w 166"/>
                <a:gd name="T69" fmla="*/ 186 h 282"/>
                <a:gd name="T70" fmla="*/ 164 w 166"/>
                <a:gd name="T71" fmla="*/ 180 h 282"/>
                <a:gd name="T72" fmla="*/ 162 w 166"/>
                <a:gd name="T73" fmla="*/ 174 h 282"/>
                <a:gd name="T74" fmla="*/ 166 w 166"/>
                <a:gd name="T7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282">
                  <a:moveTo>
                    <a:pt x="162" y="170"/>
                  </a:moveTo>
                  <a:lnTo>
                    <a:pt x="134" y="0"/>
                  </a:lnTo>
                  <a:lnTo>
                    <a:pt x="28" y="18"/>
                  </a:lnTo>
                  <a:lnTo>
                    <a:pt x="22" y="20"/>
                  </a:lnTo>
                  <a:lnTo>
                    <a:pt x="10" y="22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4" y="172"/>
                  </a:lnTo>
                  <a:lnTo>
                    <a:pt x="22" y="182"/>
                  </a:lnTo>
                  <a:lnTo>
                    <a:pt x="20" y="192"/>
                  </a:lnTo>
                  <a:lnTo>
                    <a:pt x="22" y="198"/>
                  </a:lnTo>
                  <a:lnTo>
                    <a:pt x="26" y="204"/>
                  </a:lnTo>
                  <a:lnTo>
                    <a:pt x="30" y="208"/>
                  </a:lnTo>
                  <a:lnTo>
                    <a:pt x="30" y="216"/>
                  </a:lnTo>
                  <a:lnTo>
                    <a:pt x="30" y="224"/>
                  </a:lnTo>
                  <a:lnTo>
                    <a:pt x="28" y="232"/>
                  </a:lnTo>
                  <a:lnTo>
                    <a:pt x="26" y="240"/>
                  </a:lnTo>
                  <a:lnTo>
                    <a:pt x="20" y="244"/>
                  </a:lnTo>
                  <a:lnTo>
                    <a:pt x="16" y="246"/>
                  </a:lnTo>
                  <a:lnTo>
                    <a:pt x="14" y="250"/>
                  </a:lnTo>
                  <a:lnTo>
                    <a:pt x="10" y="256"/>
                  </a:lnTo>
                  <a:lnTo>
                    <a:pt x="10" y="266"/>
                  </a:lnTo>
                  <a:lnTo>
                    <a:pt x="10" y="276"/>
                  </a:lnTo>
                  <a:lnTo>
                    <a:pt x="10" y="282"/>
                  </a:lnTo>
                  <a:lnTo>
                    <a:pt x="14" y="282"/>
                  </a:lnTo>
                  <a:lnTo>
                    <a:pt x="28" y="272"/>
                  </a:lnTo>
                  <a:lnTo>
                    <a:pt x="36" y="268"/>
                  </a:lnTo>
                  <a:lnTo>
                    <a:pt x="40" y="266"/>
                  </a:lnTo>
                  <a:lnTo>
                    <a:pt x="44" y="268"/>
                  </a:lnTo>
                  <a:lnTo>
                    <a:pt x="48" y="270"/>
                  </a:lnTo>
                  <a:lnTo>
                    <a:pt x="52" y="272"/>
                  </a:lnTo>
                  <a:lnTo>
                    <a:pt x="56" y="274"/>
                  </a:lnTo>
                  <a:lnTo>
                    <a:pt x="62" y="272"/>
                  </a:lnTo>
                  <a:lnTo>
                    <a:pt x="66" y="268"/>
                  </a:lnTo>
                  <a:lnTo>
                    <a:pt x="68" y="264"/>
                  </a:lnTo>
                  <a:lnTo>
                    <a:pt x="74" y="262"/>
                  </a:lnTo>
                  <a:lnTo>
                    <a:pt x="76" y="262"/>
                  </a:lnTo>
                  <a:lnTo>
                    <a:pt x="78" y="264"/>
                  </a:lnTo>
                  <a:lnTo>
                    <a:pt x="78" y="266"/>
                  </a:lnTo>
                  <a:lnTo>
                    <a:pt x="80" y="266"/>
                  </a:lnTo>
                  <a:lnTo>
                    <a:pt x="84" y="266"/>
                  </a:lnTo>
                  <a:lnTo>
                    <a:pt x="86" y="264"/>
                  </a:lnTo>
                  <a:lnTo>
                    <a:pt x="90" y="258"/>
                  </a:lnTo>
                  <a:lnTo>
                    <a:pt x="92" y="250"/>
                  </a:lnTo>
                  <a:lnTo>
                    <a:pt x="96" y="246"/>
                  </a:lnTo>
                  <a:lnTo>
                    <a:pt x="98" y="250"/>
                  </a:lnTo>
                  <a:lnTo>
                    <a:pt x="104" y="252"/>
                  </a:lnTo>
                  <a:lnTo>
                    <a:pt x="114" y="254"/>
                  </a:lnTo>
                  <a:lnTo>
                    <a:pt x="116" y="254"/>
                  </a:lnTo>
                  <a:lnTo>
                    <a:pt x="118" y="252"/>
                  </a:lnTo>
                  <a:lnTo>
                    <a:pt x="120" y="246"/>
                  </a:lnTo>
                  <a:lnTo>
                    <a:pt x="118" y="240"/>
                  </a:lnTo>
                  <a:lnTo>
                    <a:pt x="120" y="234"/>
                  </a:lnTo>
                  <a:lnTo>
                    <a:pt x="122" y="232"/>
                  </a:lnTo>
                  <a:lnTo>
                    <a:pt x="124" y="232"/>
                  </a:lnTo>
                  <a:lnTo>
                    <a:pt x="128" y="232"/>
                  </a:lnTo>
                  <a:lnTo>
                    <a:pt x="130" y="230"/>
                  </a:lnTo>
                  <a:lnTo>
                    <a:pt x="134" y="222"/>
                  </a:lnTo>
                  <a:lnTo>
                    <a:pt x="134" y="220"/>
                  </a:lnTo>
                  <a:lnTo>
                    <a:pt x="136" y="216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4"/>
                  </a:lnTo>
                  <a:lnTo>
                    <a:pt x="140" y="198"/>
                  </a:lnTo>
                  <a:lnTo>
                    <a:pt x="142" y="196"/>
                  </a:lnTo>
                  <a:lnTo>
                    <a:pt x="146" y="196"/>
                  </a:lnTo>
                  <a:lnTo>
                    <a:pt x="154" y="194"/>
                  </a:lnTo>
                  <a:lnTo>
                    <a:pt x="162" y="192"/>
                  </a:lnTo>
                  <a:lnTo>
                    <a:pt x="166" y="190"/>
                  </a:lnTo>
                  <a:lnTo>
                    <a:pt x="166" y="186"/>
                  </a:lnTo>
                  <a:lnTo>
                    <a:pt x="166" y="182"/>
                  </a:lnTo>
                  <a:lnTo>
                    <a:pt x="164" y="180"/>
                  </a:lnTo>
                  <a:lnTo>
                    <a:pt x="164" y="178"/>
                  </a:lnTo>
                  <a:lnTo>
                    <a:pt x="162" y="174"/>
                  </a:lnTo>
                  <a:lnTo>
                    <a:pt x="164" y="170"/>
                  </a:lnTo>
                  <a:lnTo>
                    <a:pt x="166" y="168"/>
                  </a:lnTo>
                  <a:lnTo>
                    <a:pt x="162" y="170"/>
                  </a:lnTo>
                  <a:close/>
                </a:path>
              </a:pathLst>
            </a:custGeom>
            <a:solidFill>
              <a:srgbClr val="FF9999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latin typeface="Titillium WebLight"/>
              </a:endParaRPr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C92C5113-F049-E1F8-E3DF-834A37FE2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8621" y="3154316"/>
              <a:ext cx="292367" cy="154099"/>
            </a:xfrm>
            <a:custGeom>
              <a:avLst/>
              <a:gdLst>
                <a:gd name="T0" fmla="*/ 0 w 186"/>
                <a:gd name="T1" fmla="*/ 100 h 100"/>
                <a:gd name="T2" fmla="*/ 84 w 186"/>
                <a:gd name="T3" fmla="*/ 22 h 100"/>
                <a:gd name="T4" fmla="*/ 96 w 186"/>
                <a:gd name="T5" fmla="*/ 12 h 100"/>
                <a:gd name="T6" fmla="*/ 106 w 186"/>
                <a:gd name="T7" fmla="*/ 0 h 100"/>
                <a:gd name="T8" fmla="*/ 116 w 186"/>
                <a:gd name="T9" fmla="*/ 10 h 100"/>
                <a:gd name="T10" fmla="*/ 124 w 186"/>
                <a:gd name="T11" fmla="*/ 10 h 100"/>
                <a:gd name="T12" fmla="*/ 116 w 186"/>
                <a:gd name="T13" fmla="*/ 20 h 100"/>
                <a:gd name="T14" fmla="*/ 114 w 186"/>
                <a:gd name="T15" fmla="*/ 30 h 100"/>
                <a:gd name="T16" fmla="*/ 114 w 186"/>
                <a:gd name="T17" fmla="*/ 38 h 100"/>
                <a:gd name="T18" fmla="*/ 124 w 186"/>
                <a:gd name="T19" fmla="*/ 38 h 100"/>
                <a:gd name="T20" fmla="*/ 128 w 186"/>
                <a:gd name="T21" fmla="*/ 38 h 100"/>
                <a:gd name="T22" fmla="*/ 140 w 186"/>
                <a:gd name="T23" fmla="*/ 56 h 100"/>
                <a:gd name="T24" fmla="*/ 152 w 186"/>
                <a:gd name="T25" fmla="*/ 62 h 100"/>
                <a:gd name="T26" fmla="*/ 162 w 186"/>
                <a:gd name="T27" fmla="*/ 62 h 100"/>
                <a:gd name="T28" fmla="*/ 172 w 186"/>
                <a:gd name="T29" fmla="*/ 56 h 100"/>
                <a:gd name="T30" fmla="*/ 172 w 186"/>
                <a:gd name="T31" fmla="*/ 50 h 100"/>
                <a:gd name="T32" fmla="*/ 168 w 186"/>
                <a:gd name="T33" fmla="*/ 46 h 100"/>
                <a:gd name="T34" fmla="*/ 164 w 186"/>
                <a:gd name="T35" fmla="*/ 42 h 100"/>
                <a:gd name="T36" fmla="*/ 160 w 186"/>
                <a:gd name="T37" fmla="*/ 40 h 100"/>
                <a:gd name="T38" fmla="*/ 160 w 186"/>
                <a:gd name="T39" fmla="*/ 36 h 100"/>
                <a:gd name="T40" fmla="*/ 170 w 186"/>
                <a:gd name="T41" fmla="*/ 42 h 100"/>
                <a:gd name="T42" fmla="*/ 182 w 186"/>
                <a:gd name="T43" fmla="*/ 60 h 100"/>
                <a:gd name="T44" fmla="*/ 184 w 186"/>
                <a:gd name="T45" fmla="*/ 68 h 100"/>
                <a:gd name="T46" fmla="*/ 178 w 186"/>
                <a:gd name="T47" fmla="*/ 68 h 100"/>
                <a:gd name="T48" fmla="*/ 170 w 186"/>
                <a:gd name="T49" fmla="*/ 66 h 100"/>
                <a:gd name="T50" fmla="*/ 160 w 186"/>
                <a:gd name="T51" fmla="*/ 74 h 100"/>
                <a:gd name="T52" fmla="*/ 152 w 186"/>
                <a:gd name="T53" fmla="*/ 84 h 100"/>
                <a:gd name="T54" fmla="*/ 146 w 186"/>
                <a:gd name="T55" fmla="*/ 82 h 100"/>
                <a:gd name="T56" fmla="*/ 140 w 186"/>
                <a:gd name="T57" fmla="*/ 76 h 100"/>
                <a:gd name="T58" fmla="*/ 134 w 186"/>
                <a:gd name="T59" fmla="*/ 88 h 100"/>
                <a:gd name="T60" fmla="*/ 128 w 186"/>
                <a:gd name="T61" fmla="*/ 90 h 100"/>
                <a:gd name="T62" fmla="*/ 126 w 186"/>
                <a:gd name="T63" fmla="*/ 86 h 100"/>
                <a:gd name="T64" fmla="*/ 110 w 186"/>
                <a:gd name="T65" fmla="*/ 78 h 100"/>
                <a:gd name="T66" fmla="*/ 102 w 186"/>
                <a:gd name="T67" fmla="*/ 6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00">
                  <a:moveTo>
                    <a:pt x="2" y="100"/>
                  </a:moveTo>
                  <a:lnTo>
                    <a:pt x="0" y="100"/>
                  </a:lnTo>
                  <a:lnTo>
                    <a:pt x="0" y="50"/>
                  </a:lnTo>
                  <a:lnTo>
                    <a:pt x="84" y="22"/>
                  </a:lnTo>
                  <a:lnTo>
                    <a:pt x="92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6" y="0"/>
                  </a:lnTo>
                  <a:lnTo>
                    <a:pt x="112" y="6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18" y="14"/>
                  </a:lnTo>
                  <a:lnTo>
                    <a:pt x="116" y="20"/>
                  </a:lnTo>
                  <a:lnTo>
                    <a:pt x="116" y="26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4" y="38"/>
                  </a:lnTo>
                  <a:lnTo>
                    <a:pt x="122" y="38"/>
                  </a:lnTo>
                  <a:lnTo>
                    <a:pt x="124" y="38"/>
                  </a:lnTo>
                  <a:lnTo>
                    <a:pt x="126" y="36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40" y="56"/>
                  </a:lnTo>
                  <a:lnTo>
                    <a:pt x="148" y="60"/>
                  </a:lnTo>
                  <a:lnTo>
                    <a:pt x="152" y="62"/>
                  </a:lnTo>
                  <a:lnTo>
                    <a:pt x="156" y="62"/>
                  </a:lnTo>
                  <a:lnTo>
                    <a:pt x="162" y="62"/>
                  </a:lnTo>
                  <a:lnTo>
                    <a:pt x="168" y="60"/>
                  </a:lnTo>
                  <a:lnTo>
                    <a:pt x="172" y="56"/>
                  </a:lnTo>
                  <a:lnTo>
                    <a:pt x="174" y="52"/>
                  </a:lnTo>
                  <a:lnTo>
                    <a:pt x="172" y="50"/>
                  </a:lnTo>
                  <a:lnTo>
                    <a:pt x="172" y="46"/>
                  </a:lnTo>
                  <a:lnTo>
                    <a:pt x="168" y="46"/>
                  </a:lnTo>
                  <a:lnTo>
                    <a:pt x="166" y="44"/>
                  </a:lnTo>
                  <a:lnTo>
                    <a:pt x="164" y="42"/>
                  </a:lnTo>
                  <a:lnTo>
                    <a:pt x="162" y="40"/>
                  </a:lnTo>
                  <a:lnTo>
                    <a:pt x="160" y="40"/>
                  </a:lnTo>
                  <a:lnTo>
                    <a:pt x="158" y="40"/>
                  </a:lnTo>
                  <a:lnTo>
                    <a:pt x="160" y="36"/>
                  </a:lnTo>
                  <a:lnTo>
                    <a:pt x="166" y="38"/>
                  </a:lnTo>
                  <a:lnTo>
                    <a:pt x="170" y="42"/>
                  </a:lnTo>
                  <a:lnTo>
                    <a:pt x="176" y="50"/>
                  </a:lnTo>
                  <a:lnTo>
                    <a:pt x="182" y="60"/>
                  </a:lnTo>
                  <a:lnTo>
                    <a:pt x="186" y="70"/>
                  </a:lnTo>
                  <a:lnTo>
                    <a:pt x="184" y="68"/>
                  </a:lnTo>
                  <a:lnTo>
                    <a:pt x="184" y="66"/>
                  </a:lnTo>
                  <a:lnTo>
                    <a:pt x="178" y="68"/>
                  </a:lnTo>
                  <a:lnTo>
                    <a:pt x="174" y="66"/>
                  </a:lnTo>
                  <a:lnTo>
                    <a:pt x="170" y="66"/>
                  </a:lnTo>
                  <a:lnTo>
                    <a:pt x="166" y="68"/>
                  </a:lnTo>
                  <a:lnTo>
                    <a:pt x="160" y="74"/>
                  </a:lnTo>
                  <a:lnTo>
                    <a:pt x="154" y="80"/>
                  </a:lnTo>
                  <a:lnTo>
                    <a:pt x="152" y="84"/>
                  </a:lnTo>
                  <a:lnTo>
                    <a:pt x="148" y="84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0" y="76"/>
                  </a:lnTo>
                  <a:lnTo>
                    <a:pt x="138" y="82"/>
                  </a:lnTo>
                  <a:lnTo>
                    <a:pt x="134" y="88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86"/>
                  </a:lnTo>
                  <a:lnTo>
                    <a:pt x="118" y="84"/>
                  </a:lnTo>
                  <a:lnTo>
                    <a:pt x="110" y="78"/>
                  </a:lnTo>
                  <a:lnTo>
                    <a:pt x="106" y="72"/>
                  </a:lnTo>
                  <a:lnTo>
                    <a:pt x="102" y="66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C8D60254-9117-9F94-24D7-A2B46F9C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165" y="3588874"/>
              <a:ext cx="94311" cy="132524"/>
            </a:xfrm>
            <a:custGeom>
              <a:avLst/>
              <a:gdLst>
                <a:gd name="T0" fmla="*/ 60 w 60"/>
                <a:gd name="T1" fmla="*/ 76 h 86"/>
                <a:gd name="T2" fmla="*/ 28 w 60"/>
                <a:gd name="T3" fmla="*/ 86 h 86"/>
                <a:gd name="T4" fmla="*/ 0 w 60"/>
                <a:gd name="T5" fmla="*/ 4 h 86"/>
                <a:gd name="T6" fmla="*/ 2 w 60"/>
                <a:gd name="T7" fmla="*/ 2 h 86"/>
                <a:gd name="T8" fmla="*/ 4 w 60"/>
                <a:gd name="T9" fmla="*/ 0 h 86"/>
                <a:gd name="T10" fmla="*/ 14 w 60"/>
                <a:gd name="T11" fmla="*/ 0 h 86"/>
                <a:gd name="T12" fmla="*/ 14 w 60"/>
                <a:gd name="T13" fmla="*/ 4 h 86"/>
                <a:gd name="T14" fmla="*/ 14 w 60"/>
                <a:gd name="T15" fmla="*/ 6 h 86"/>
                <a:gd name="T16" fmla="*/ 12 w 60"/>
                <a:gd name="T17" fmla="*/ 8 h 86"/>
                <a:gd name="T18" fmla="*/ 14 w 60"/>
                <a:gd name="T19" fmla="*/ 10 h 86"/>
                <a:gd name="T20" fmla="*/ 16 w 60"/>
                <a:gd name="T21" fmla="*/ 12 h 86"/>
                <a:gd name="T22" fmla="*/ 18 w 60"/>
                <a:gd name="T23" fmla="*/ 20 h 86"/>
                <a:gd name="T24" fmla="*/ 22 w 60"/>
                <a:gd name="T25" fmla="*/ 24 h 86"/>
                <a:gd name="T26" fmla="*/ 26 w 60"/>
                <a:gd name="T27" fmla="*/ 28 h 86"/>
                <a:gd name="T28" fmla="*/ 30 w 60"/>
                <a:gd name="T29" fmla="*/ 34 h 86"/>
                <a:gd name="T30" fmla="*/ 28 w 60"/>
                <a:gd name="T31" fmla="*/ 42 h 86"/>
                <a:gd name="T32" fmla="*/ 32 w 60"/>
                <a:gd name="T33" fmla="*/ 50 h 86"/>
                <a:gd name="T34" fmla="*/ 36 w 60"/>
                <a:gd name="T35" fmla="*/ 56 h 86"/>
                <a:gd name="T36" fmla="*/ 44 w 60"/>
                <a:gd name="T37" fmla="*/ 60 h 86"/>
                <a:gd name="T38" fmla="*/ 54 w 60"/>
                <a:gd name="T39" fmla="*/ 60 h 86"/>
                <a:gd name="T40" fmla="*/ 58 w 60"/>
                <a:gd name="T41" fmla="*/ 66 h 86"/>
                <a:gd name="T42" fmla="*/ 56 w 60"/>
                <a:gd name="T43" fmla="*/ 70 h 86"/>
                <a:gd name="T44" fmla="*/ 60 w 60"/>
                <a:gd name="T4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86">
                  <a:moveTo>
                    <a:pt x="60" y="76"/>
                  </a:moveTo>
                  <a:lnTo>
                    <a:pt x="28" y="8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4"/>
                  </a:lnTo>
                  <a:lnTo>
                    <a:pt x="26" y="28"/>
                  </a:lnTo>
                  <a:lnTo>
                    <a:pt x="30" y="34"/>
                  </a:lnTo>
                  <a:lnTo>
                    <a:pt x="28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4" y="60"/>
                  </a:lnTo>
                  <a:lnTo>
                    <a:pt x="54" y="60"/>
                  </a:lnTo>
                  <a:lnTo>
                    <a:pt x="58" y="66"/>
                  </a:lnTo>
                  <a:lnTo>
                    <a:pt x="56" y="70"/>
                  </a:lnTo>
                  <a:lnTo>
                    <a:pt x="60" y="76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620A7D41-2AE6-B9E8-DBA9-9DAC504D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1195" y="3357727"/>
              <a:ext cx="141468" cy="95541"/>
            </a:xfrm>
            <a:custGeom>
              <a:avLst/>
              <a:gdLst>
                <a:gd name="T0" fmla="*/ 0 w 90"/>
                <a:gd name="T1" fmla="*/ 58 h 62"/>
                <a:gd name="T2" fmla="*/ 2 w 90"/>
                <a:gd name="T3" fmla="*/ 60 h 62"/>
                <a:gd name="T4" fmla="*/ 4 w 90"/>
                <a:gd name="T5" fmla="*/ 62 h 62"/>
                <a:gd name="T6" fmla="*/ 6 w 90"/>
                <a:gd name="T7" fmla="*/ 62 h 62"/>
                <a:gd name="T8" fmla="*/ 10 w 90"/>
                <a:gd name="T9" fmla="*/ 60 h 62"/>
                <a:gd name="T10" fmla="*/ 16 w 90"/>
                <a:gd name="T11" fmla="*/ 56 h 62"/>
                <a:gd name="T12" fmla="*/ 28 w 90"/>
                <a:gd name="T13" fmla="*/ 50 h 62"/>
                <a:gd name="T14" fmla="*/ 38 w 90"/>
                <a:gd name="T15" fmla="*/ 44 h 62"/>
                <a:gd name="T16" fmla="*/ 56 w 90"/>
                <a:gd name="T17" fmla="*/ 34 h 62"/>
                <a:gd name="T18" fmla="*/ 64 w 90"/>
                <a:gd name="T19" fmla="*/ 28 h 62"/>
                <a:gd name="T20" fmla="*/ 68 w 90"/>
                <a:gd name="T21" fmla="*/ 24 h 62"/>
                <a:gd name="T22" fmla="*/ 70 w 90"/>
                <a:gd name="T23" fmla="*/ 20 h 62"/>
                <a:gd name="T24" fmla="*/ 76 w 90"/>
                <a:gd name="T25" fmla="*/ 18 h 62"/>
                <a:gd name="T26" fmla="*/ 82 w 90"/>
                <a:gd name="T27" fmla="*/ 12 h 62"/>
                <a:gd name="T28" fmla="*/ 88 w 90"/>
                <a:gd name="T29" fmla="*/ 6 h 62"/>
                <a:gd name="T30" fmla="*/ 90 w 90"/>
                <a:gd name="T31" fmla="*/ 0 h 62"/>
                <a:gd name="T32" fmla="*/ 88 w 90"/>
                <a:gd name="T33" fmla="*/ 2 h 62"/>
                <a:gd name="T34" fmla="*/ 86 w 90"/>
                <a:gd name="T35" fmla="*/ 4 h 62"/>
                <a:gd name="T36" fmla="*/ 84 w 90"/>
                <a:gd name="T37" fmla="*/ 4 h 62"/>
                <a:gd name="T38" fmla="*/ 82 w 90"/>
                <a:gd name="T39" fmla="*/ 6 h 62"/>
                <a:gd name="T40" fmla="*/ 82 w 90"/>
                <a:gd name="T41" fmla="*/ 2 h 62"/>
                <a:gd name="T42" fmla="*/ 80 w 90"/>
                <a:gd name="T43" fmla="*/ 2 h 62"/>
                <a:gd name="T44" fmla="*/ 72 w 90"/>
                <a:gd name="T45" fmla="*/ 10 h 62"/>
                <a:gd name="T46" fmla="*/ 70 w 90"/>
                <a:gd name="T47" fmla="*/ 14 h 62"/>
                <a:gd name="T48" fmla="*/ 70 w 90"/>
                <a:gd name="T49" fmla="*/ 20 h 62"/>
                <a:gd name="T50" fmla="*/ 64 w 90"/>
                <a:gd name="T51" fmla="*/ 20 h 62"/>
                <a:gd name="T52" fmla="*/ 64 w 90"/>
                <a:gd name="T53" fmla="*/ 16 h 62"/>
                <a:gd name="T54" fmla="*/ 66 w 90"/>
                <a:gd name="T55" fmla="*/ 12 h 62"/>
                <a:gd name="T56" fmla="*/ 68 w 90"/>
                <a:gd name="T57" fmla="*/ 12 h 62"/>
                <a:gd name="T58" fmla="*/ 68 w 90"/>
                <a:gd name="T59" fmla="*/ 6 h 62"/>
                <a:gd name="T60" fmla="*/ 62 w 90"/>
                <a:gd name="T61" fmla="*/ 16 h 62"/>
                <a:gd name="T62" fmla="*/ 52 w 90"/>
                <a:gd name="T63" fmla="*/ 22 h 62"/>
                <a:gd name="T64" fmla="*/ 48 w 90"/>
                <a:gd name="T65" fmla="*/ 22 h 62"/>
                <a:gd name="T66" fmla="*/ 44 w 90"/>
                <a:gd name="T67" fmla="*/ 24 h 62"/>
                <a:gd name="T68" fmla="*/ 40 w 90"/>
                <a:gd name="T69" fmla="*/ 24 h 62"/>
                <a:gd name="T70" fmla="*/ 36 w 90"/>
                <a:gd name="T71" fmla="*/ 26 h 62"/>
                <a:gd name="T72" fmla="*/ 30 w 90"/>
                <a:gd name="T73" fmla="*/ 36 h 62"/>
                <a:gd name="T74" fmla="*/ 28 w 90"/>
                <a:gd name="T75" fmla="*/ 38 h 62"/>
                <a:gd name="T76" fmla="*/ 24 w 90"/>
                <a:gd name="T77" fmla="*/ 38 h 62"/>
                <a:gd name="T78" fmla="*/ 20 w 90"/>
                <a:gd name="T79" fmla="*/ 40 h 62"/>
                <a:gd name="T80" fmla="*/ 16 w 90"/>
                <a:gd name="T81" fmla="*/ 42 h 62"/>
                <a:gd name="T82" fmla="*/ 8 w 90"/>
                <a:gd name="T83" fmla="*/ 48 h 62"/>
                <a:gd name="T84" fmla="*/ 2 w 90"/>
                <a:gd name="T85" fmla="*/ 54 h 62"/>
                <a:gd name="T86" fmla="*/ 0 w 90"/>
                <a:gd name="T8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62">
                  <a:moveTo>
                    <a:pt x="0" y="58"/>
                  </a:moveTo>
                  <a:lnTo>
                    <a:pt x="2" y="60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10" y="60"/>
                  </a:lnTo>
                  <a:lnTo>
                    <a:pt x="16" y="56"/>
                  </a:lnTo>
                  <a:lnTo>
                    <a:pt x="28" y="50"/>
                  </a:lnTo>
                  <a:lnTo>
                    <a:pt x="38" y="44"/>
                  </a:lnTo>
                  <a:lnTo>
                    <a:pt x="56" y="34"/>
                  </a:lnTo>
                  <a:lnTo>
                    <a:pt x="64" y="28"/>
                  </a:lnTo>
                  <a:lnTo>
                    <a:pt x="68" y="24"/>
                  </a:lnTo>
                  <a:lnTo>
                    <a:pt x="70" y="20"/>
                  </a:lnTo>
                  <a:lnTo>
                    <a:pt x="76" y="18"/>
                  </a:lnTo>
                  <a:lnTo>
                    <a:pt x="82" y="12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2" y="10"/>
                  </a:lnTo>
                  <a:lnTo>
                    <a:pt x="70" y="14"/>
                  </a:lnTo>
                  <a:lnTo>
                    <a:pt x="70" y="20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6"/>
                  </a:lnTo>
                  <a:lnTo>
                    <a:pt x="62" y="16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6" y="26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8" y="48"/>
                  </a:lnTo>
                  <a:lnTo>
                    <a:pt x="2" y="5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C99FF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>
                <a:solidFill>
                  <a:srgbClr val="E53B30">
                    <a:lumMod val="60000"/>
                    <a:lumOff val="40000"/>
                  </a:srgbClr>
                </a:solidFill>
                <a:latin typeface="Titillium WebLight"/>
              </a:endParaRPr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12BDC660-4F8E-488A-7628-A63CC703F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464" y="3758384"/>
              <a:ext cx="34581" cy="92459"/>
            </a:xfrm>
            <a:custGeom>
              <a:avLst/>
              <a:gdLst>
                <a:gd name="T0" fmla="*/ 6 w 22"/>
                <a:gd name="T1" fmla="*/ 8 h 60"/>
                <a:gd name="T2" fmla="*/ 14 w 22"/>
                <a:gd name="T3" fmla="*/ 2 h 60"/>
                <a:gd name="T4" fmla="*/ 18 w 22"/>
                <a:gd name="T5" fmla="*/ 2 h 60"/>
                <a:gd name="T6" fmla="*/ 22 w 22"/>
                <a:gd name="T7" fmla="*/ 0 h 60"/>
                <a:gd name="T8" fmla="*/ 16 w 22"/>
                <a:gd name="T9" fmla="*/ 14 h 60"/>
                <a:gd name="T10" fmla="*/ 12 w 22"/>
                <a:gd name="T11" fmla="*/ 26 h 60"/>
                <a:gd name="T12" fmla="*/ 8 w 22"/>
                <a:gd name="T13" fmla="*/ 38 h 60"/>
                <a:gd name="T14" fmla="*/ 6 w 22"/>
                <a:gd name="T15" fmla="*/ 52 h 60"/>
                <a:gd name="T16" fmla="*/ 8 w 22"/>
                <a:gd name="T17" fmla="*/ 56 h 60"/>
                <a:gd name="T18" fmla="*/ 8 w 22"/>
                <a:gd name="T19" fmla="*/ 60 h 60"/>
                <a:gd name="T20" fmla="*/ 4 w 22"/>
                <a:gd name="T21" fmla="*/ 56 h 60"/>
                <a:gd name="T22" fmla="*/ 2 w 22"/>
                <a:gd name="T23" fmla="*/ 50 h 60"/>
                <a:gd name="T24" fmla="*/ 0 w 22"/>
                <a:gd name="T25" fmla="*/ 38 h 60"/>
                <a:gd name="T26" fmla="*/ 0 w 22"/>
                <a:gd name="T27" fmla="*/ 28 h 60"/>
                <a:gd name="T28" fmla="*/ 4 w 22"/>
                <a:gd name="T29" fmla="*/ 22 h 60"/>
                <a:gd name="T30" fmla="*/ 6 w 22"/>
                <a:gd name="T31" fmla="*/ 14 h 60"/>
                <a:gd name="T32" fmla="*/ 6 w 22"/>
                <a:gd name="T3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60">
                  <a:moveTo>
                    <a:pt x="6" y="8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16" y="14"/>
                  </a:lnTo>
                  <a:lnTo>
                    <a:pt x="12" y="26"/>
                  </a:lnTo>
                  <a:lnTo>
                    <a:pt x="8" y="38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50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2"/>
                  </a:lnTo>
                  <a:lnTo>
                    <a:pt x="6" y="14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CC9966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543980"/>
              <a:endParaRPr lang="en-US" sz="4297">
                <a:latin typeface="Titillium WebLight"/>
              </a:endParaRPr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BBB3F966-BD7C-250D-1294-585676988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80" y="3382270"/>
              <a:ext cx="523979" cy="699719"/>
            </a:xfrm>
            <a:custGeom>
              <a:avLst/>
              <a:gdLst>
                <a:gd name="T0" fmla="*/ 436 w 452"/>
                <a:gd name="T1" fmla="*/ 568 h 708"/>
                <a:gd name="T2" fmla="*/ 448 w 452"/>
                <a:gd name="T3" fmla="*/ 602 h 708"/>
                <a:gd name="T4" fmla="*/ 450 w 452"/>
                <a:gd name="T5" fmla="*/ 614 h 708"/>
                <a:gd name="T6" fmla="*/ 428 w 452"/>
                <a:gd name="T7" fmla="*/ 634 h 708"/>
                <a:gd name="T8" fmla="*/ 424 w 452"/>
                <a:gd name="T9" fmla="*/ 656 h 708"/>
                <a:gd name="T10" fmla="*/ 414 w 452"/>
                <a:gd name="T11" fmla="*/ 668 h 708"/>
                <a:gd name="T12" fmla="*/ 418 w 452"/>
                <a:gd name="T13" fmla="*/ 690 h 708"/>
                <a:gd name="T14" fmla="*/ 420 w 452"/>
                <a:gd name="T15" fmla="*/ 700 h 708"/>
                <a:gd name="T16" fmla="*/ 274 w 452"/>
                <a:gd name="T17" fmla="*/ 700 h 708"/>
                <a:gd name="T18" fmla="*/ 270 w 452"/>
                <a:gd name="T19" fmla="*/ 668 h 708"/>
                <a:gd name="T20" fmla="*/ 260 w 452"/>
                <a:gd name="T21" fmla="*/ 642 h 708"/>
                <a:gd name="T22" fmla="*/ 236 w 452"/>
                <a:gd name="T23" fmla="*/ 614 h 708"/>
                <a:gd name="T24" fmla="*/ 218 w 452"/>
                <a:gd name="T25" fmla="*/ 608 h 708"/>
                <a:gd name="T26" fmla="*/ 214 w 452"/>
                <a:gd name="T27" fmla="*/ 596 h 708"/>
                <a:gd name="T28" fmla="*/ 182 w 452"/>
                <a:gd name="T29" fmla="*/ 578 h 708"/>
                <a:gd name="T30" fmla="*/ 172 w 452"/>
                <a:gd name="T31" fmla="*/ 562 h 708"/>
                <a:gd name="T32" fmla="*/ 150 w 452"/>
                <a:gd name="T33" fmla="*/ 548 h 708"/>
                <a:gd name="T34" fmla="*/ 110 w 452"/>
                <a:gd name="T35" fmla="*/ 540 h 708"/>
                <a:gd name="T36" fmla="*/ 108 w 452"/>
                <a:gd name="T37" fmla="*/ 522 h 708"/>
                <a:gd name="T38" fmla="*/ 116 w 452"/>
                <a:gd name="T39" fmla="*/ 496 h 708"/>
                <a:gd name="T40" fmla="*/ 102 w 452"/>
                <a:gd name="T41" fmla="*/ 484 h 708"/>
                <a:gd name="T42" fmla="*/ 100 w 452"/>
                <a:gd name="T43" fmla="*/ 464 h 708"/>
                <a:gd name="T44" fmla="*/ 74 w 452"/>
                <a:gd name="T45" fmla="*/ 426 h 708"/>
                <a:gd name="T46" fmla="*/ 64 w 452"/>
                <a:gd name="T47" fmla="*/ 388 h 708"/>
                <a:gd name="T48" fmla="*/ 70 w 452"/>
                <a:gd name="T49" fmla="*/ 378 h 708"/>
                <a:gd name="T50" fmla="*/ 76 w 452"/>
                <a:gd name="T51" fmla="*/ 368 h 708"/>
                <a:gd name="T52" fmla="*/ 64 w 452"/>
                <a:gd name="T53" fmla="*/ 352 h 708"/>
                <a:gd name="T54" fmla="*/ 52 w 452"/>
                <a:gd name="T55" fmla="*/ 336 h 708"/>
                <a:gd name="T56" fmla="*/ 52 w 452"/>
                <a:gd name="T57" fmla="*/ 302 h 708"/>
                <a:gd name="T58" fmla="*/ 70 w 452"/>
                <a:gd name="T59" fmla="*/ 320 h 708"/>
                <a:gd name="T60" fmla="*/ 68 w 452"/>
                <a:gd name="T61" fmla="*/ 310 h 708"/>
                <a:gd name="T62" fmla="*/ 62 w 452"/>
                <a:gd name="T63" fmla="*/ 294 h 708"/>
                <a:gd name="T64" fmla="*/ 70 w 452"/>
                <a:gd name="T65" fmla="*/ 286 h 708"/>
                <a:gd name="T66" fmla="*/ 66 w 452"/>
                <a:gd name="T67" fmla="*/ 278 h 708"/>
                <a:gd name="T68" fmla="*/ 58 w 452"/>
                <a:gd name="T69" fmla="*/ 286 h 708"/>
                <a:gd name="T70" fmla="*/ 46 w 452"/>
                <a:gd name="T71" fmla="*/ 284 h 708"/>
                <a:gd name="T72" fmla="*/ 34 w 452"/>
                <a:gd name="T73" fmla="*/ 278 h 708"/>
                <a:gd name="T74" fmla="*/ 36 w 452"/>
                <a:gd name="T75" fmla="*/ 264 h 708"/>
                <a:gd name="T76" fmla="*/ 24 w 452"/>
                <a:gd name="T77" fmla="*/ 234 h 708"/>
                <a:gd name="T78" fmla="*/ 10 w 452"/>
                <a:gd name="T79" fmla="*/ 206 h 708"/>
                <a:gd name="T80" fmla="*/ 14 w 452"/>
                <a:gd name="T81" fmla="*/ 198 h 708"/>
                <a:gd name="T82" fmla="*/ 14 w 452"/>
                <a:gd name="T83" fmla="*/ 190 h 708"/>
                <a:gd name="T84" fmla="*/ 14 w 452"/>
                <a:gd name="T85" fmla="*/ 176 h 708"/>
                <a:gd name="T86" fmla="*/ 22 w 452"/>
                <a:gd name="T87" fmla="*/ 152 h 708"/>
                <a:gd name="T88" fmla="*/ 16 w 452"/>
                <a:gd name="T89" fmla="*/ 136 h 708"/>
                <a:gd name="T90" fmla="*/ 8 w 452"/>
                <a:gd name="T91" fmla="*/ 118 h 708"/>
                <a:gd name="T92" fmla="*/ 0 w 452"/>
                <a:gd name="T93" fmla="*/ 104 h 708"/>
                <a:gd name="T94" fmla="*/ 20 w 452"/>
                <a:gd name="T95" fmla="*/ 78 h 708"/>
                <a:gd name="T96" fmla="*/ 32 w 452"/>
                <a:gd name="T97" fmla="*/ 50 h 708"/>
                <a:gd name="T98" fmla="*/ 40 w 452"/>
                <a:gd name="T99" fmla="*/ 34 h 708"/>
                <a:gd name="T100" fmla="*/ 42 w 452"/>
                <a:gd name="T101" fmla="*/ 2 h 708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823 w 10000"/>
                <a:gd name="connsiteY39" fmla="*/ 8531 h 10000"/>
                <a:gd name="connsiteX40" fmla="*/ 4779 w 10000"/>
                <a:gd name="connsiteY40" fmla="*/ 8475 h 10000"/>
                <a:gd name="connsiteX41" fmla="*/ 4469 w 10000"/>
                <a:gd name="connsiteY41" fmla="*/ 8362 h 10000"/>
                <a:gd name="connsiteX42" fmla="*/ 4204 w 10000"/>
                <a:gd name="connsiteY42" fmla="*/ 8277 h 10000"/>
                <a:gd name="connsiteX43" fmla="*/ 4027 w 10000"/>
                <a:gd name="connsiteY43" fmla="*/ 8164 h 10000"/>
                <a:gd name="connsiteX44" fmla="*/ 3938 w 10000"/>
                <a:gd name="connsiteY44" fmla="*/ 8079 h 10000"/>
                <a:gd name="connsiteX45" fmla="*/ 3850 w 10000"/>
                <a:gd name="connsiteY45" fmla="*/ 8023 h 10000"/>
                <a:gd name="connsiteX46" fmla="*/ 3805 w 10000"/>
                <a:gd name="connsiteY46" fmla="*/ 7938 h 10000"/>
                <a:gd name="connsiteX47" fmla="*/ 3673 w 10000"/>
                <a:gd name="connsiteY47" fmla="*/ 7853 h 10000"/>
                <a:gd name="connsiteX48" fmla="*/ 3496 w 10000"/>
                <a:gd name="connsiteY48" fmla="*/ 7797 h 10000"/>
                <a:gd name="connsiteX49" fmla="*/ 3319 w 10000"/>
                <a:gd name="connsiteY49" fmla="*/ 7740 h 10000"/>
                <a:gd name="connsiteX50" fmla="*/ 2920 w 10000"/>
                <a:gd name="connsiteY50" fmla="*/ 7684 h 10000"/>
                <a:gd name="connsiteX51" fmla="*/ 2611 w 10000"/>
                <a:gd name="connsiteY51" fmla="*/ 7684 h 10000"/>
                <a:gd name="connsiteX52" fmla="*/ 2434 w 10000"/>
                <a:gd name="connsiteY52" fmla="*/ 7627 h 10000"/>
                <a:gd name="connsiteX53" fmla="*/ 2389 w 10000"/>
                <a:gd name="connsiteY53" fmla="*/ 7571 h 10000"/>
                <a:gd name="connsiteX54" fmla="*/ 2345 w 10000"/>
                <a:gd name="connsiteY54" fmla="*/ 7542 h 10000"/>
                <a:gd name="connsiteX55" fmla="*/ 2389 w 10000"/>
                <a:gd name="connsiteY55" fmla="*/ 7373 h 10000"/>
                <a:gd name="connsiteX56" fmla="*/ 2434 w 10000"/>
                <a:gd name="connsiteY56" fmla="*/ 7260 h 10000"/>
                <a:gd name="connsiteX57" fmla="*/ 2522 w 10000"/>
                <a:gd name="connsiteY57" fmla="*/ 7119 h 10000"/>
                <a:gd name="connsiteX58" fmla="*/ 2566 w 10000"/>
                <a:gd name="connsiteY58" fmla="*/ 7006 h 10000"/>
                <a:gd name="connsiteX59" fmla="*/ 2345 w 10000"/>
                <a:gd name="connsiteY59" fmla="*/ 6921 h 10000"/>
                <a:gd name="connsiteX60" fmla="*/ 2301 w 10000"/>
                <a:gd name="connsiteY60" fmla="*/ 6893 h 10000"/>
                <a:gd name="connsiteX61" fmla="*/ 2257 w 10000"/>
                <a:gd name="connsiteY61" fmla="*/ 6836 h 10000"/>
                <a:gd name="connsiteX62" fmla="*/ 2301 w 10000"/>
                <a:gd name="connsiteY62" fmla="*/ 6751 h 10000"/>
                <a:gd name="connsiteX63" fmla="*/ 2345 w 10000"/>
                <a:gd name="connsiteY63" fmla="*/ 6723 h 10000"/>
                <a:gd name="connsiteX64" fmla="*/ 2212 w 10000"/>
                <a:gd name="connsiteY64" fmla="*/ 6554 h 10000"/>
                <a:gd name="connsiteX65" fmla="*/ 2080 w 10000"/>
                <a:gd name="connsiteY65" fmla="*/ 6412 h 10000"/>
                <a:gd name="connsiteX66" fmla="*/ 1770 w 10000"/>
                <a:gd name="connsiteY66" fmla="*/ 6158 h 10000"/>
                <a:gd name="connsiteX67" fmla="*/ 1637 w 10000"/>
                <a:gd name="connsiteY67" fmla="*/ 6017 h 10000"/>
                <a:gd name="connsiteX68" fmla="*/ 1549 w 10000"/>
                <a:gd name="connsiteY68" fmla="*/ 5847 h 10000"/>
                <a:gd name="connsiteX69" fmla="*/ 1460 w 10000"/>
                <a:gd name="connsiteY69" fmla="*/ 5678 h 10000"/>
                <a:gd name="connsiteX70" fmla="*/ 1416 w 10000"/>
                <a:gd name="connsiteY70" fmla="*/ 5480 h 10000"/>
                <a:gd name="connsiteX71" fmla="*/ 1460 w 10000"/>
                <a:gd name="connsiteY71" fmla="*/ 5424 h 10000"/>
                <a:gd name="connsiteX72" fmla="*/ 1460 w 10000"/>
                <a:gd name="connsiteY72" fmla="*/ 5395 h 10000"/>
                <a:gd name="connsiteX73" fmla="*/ 1549 w 10000"/>
                <a:gd name="connsiteY73" fmla="*/ 5339 h 10000"/>
                <a:gd name="connsiteX74" fmla="*/ 1637 w 10000"/>
                <a:gd name="connsiteY74" fmla="*/ 5282 h 10000"/>
                <a:gd name="connsiteX75" fmla="*/ 1681 w 10000"/>
                <a:gd name="connsiteY75" fmla="*/ 5254 h 10000"/>
                <a:gd name="connsiteX76" fmla="*/ 1681 w 10000"/>
                <a:gd name="connsiteY76" fmla="*/ 5198 h 10000"/>
                <a:gd name="connsiteX77" fmla="*/ 1681 w 10000"/>
                <a:gd name="connsiteY77" fmla="*/ 5141 h 10000"/>
                <a:gd name="connsiteX78" fmla="*/ 1593 w 10000"/>
                <a:gd name="connsiteY78" fmla="*/ 5085 h 10000"/>
                <a:gd name="connsiteX79" fmla="*/ 1416 w 10000"/>
                <a:gd name="connsiteY79" fmla="*/ 4972 h 10000"/>
                <a:gd name="connsiteX80" fmla="*/ 1239 w 10000"/>
                <a:gd name="connsiteY80" fmla="*/ 4887 h 10000"/>
                <a:gd name="connsiteX81" fmla="*/ 1150 w 10000"/>
                <a:gd name="connsiteY81" fmla="*/ 4802 h 10000"/>
                <a:gd name="connsiteX82" fmla="*/ 1150 w 10000"/>
                <a:gd name="connsiteY82" fmla="*/ 4746 h 10000"/>
                <a:gd name="connsiteX83" fmla="*/ 1195 w 10000"/>
                <a:gd name="connsiteY83" fmla="*/ 4492 h 10000"/>
                <a:gd name="connsiteX84" fmla="*/ 1195 w 10000"/>
                <a:gd name="connsiteY84" fmla="*/ 4379 h 10000"/>
                <a:gd name="connsiteX85" fmla="*/ 1150 w 10000"/>
                <a:gd name="connsiteY85" fmla="*/ 4266 h 10000"/>
                <a:gd name="connsiteX86" fmla="*/ 1283 w 10000"/>
                <a:gd name="connsiteY86" fmla="*/ 4266 h 10000"/>
                <a:gd name="connsiteX87" fmla="*/ 1372 w 10000"/>
                <a:gd name="connsiteY87" fmla="*/ 4407 h 10000"/>
                <a:gd name="connsiteX88" fmla="*/ 1549 w 10000"/>
                <a:gd name="connsiteY88" fmla="*/ 4520 h 10000"/>
                <a:gd name="connsiteX89" fmla="*/ 1549 w 10000"/>
                <a:gd name="connsiteY89" fmla="*/ 4463 h 10000"/>
                <a:gd name="connsiteX90" fmla="*/ 1549 w 10000"/>
                <a:gd name="connsiteY90" fmla="*/ 4435 h 10000"/>
                <a:gd name="connsiteX91" fmla="*/ 1504 w 10000"/>
                <a:gd name="connsiteY91" fmla="*/ 4379 h 10000"/>
                <a:gd name="connsiteX92" fmla="*/ 1460 w 10000"/>
                <a:gd name="connsiteY92" fmla="*/ 4322 h 10000"/>
                <a:gd name="connsiteX93" fmla="*/ 1416 w 10000"/>
                <a:gd name="connsiteY93" fmla="*/ 4237 h 10000"/>
                <a:gd name="connsiteX94" fmla="*/ 1372 w 10000"/>
                <a:gd name="connsiteY94" fmla="*/ 4153 h 10000"/>
                <a:gd name="connsiteX95" fmla="*/ 1416 w 10000"/>
                <a:gd name="connsiteY95" fmla="*/ 4096 h 10000"/>
                <a:gd name="connsiteX96" fmla="*/ 1460 w 10000"/>
                <a:gd name="connsiteY96" fmla="*/ 4068 h 10000"/>
                <a:gd name="connsiteX97" fmla="*/ 1549 w 10000"/>
                <a:gd name="connsiteY97" fmla="*/ 4040 h 10000"/>
                <a:gd name="connsiteX98" fmla="*/ 1593 w 10000"/>
                <a:gd name="connsiteY98" fmla="*/ 3983 h 10000"/>
                <a:gd name="connsiteX99" fmla="*/ 1549 w 10000"/>
                <a:gd name="connsiteY99" fmla="*/ 3955 h 10000"/>
                <a:gd name="connsiteX100" fmla="*/ 1460 w 10000"/>
                <a:gd name="connsiteY100" fmla="*/ 3927 h 10000"/>
                <a:gd name="connsiteX101" fmla="*/ 1416 w 10000"/>
                <a:gd name="connsiteY101" fmla="*/ 3927 h 10000"/>
                <a:gd name="connsiteX102" fmla="*/ 1327 w 10000"/>
                <a:gd name="connsiteY102" fmla="*/ 3955 h 10000"/>
                <a:gd name="connsiteX103" fmla="*/ 1283 w 10000"/>
                <a:gd name="connsiteY103" fmla="*/ 4040 h 10000"/>
                <a:gd name="connsiteX104" fmla="*/ 1283 w 10000"/>
                <a:gd name="connsiteY104" fmla="*/ 4266 h 10000"/>
                <a:gd name="connsiteX105" fmla="*/ 1150 w 10000"/>
                <a:gd name="connsiteY105" fmla="*/ 4209 h 10000"/>
                <a:gd name="connsiteX106" fmla="*/ 1018 w 10000"/>
                <a:gd name="connsiteY106" fmla="*/ 4011 h 10000"/>
                <a:gd name="connsiteX107" fmla="*/ 929 w 10000"/>
                <a:gd name="connsiteY107" fmla="*/ 3955 h 10000"/>
                <a:gd name="connsiteX108" fmla="*/ 796 w 10000"/>
                <a:gd name="connsiteY108" fmla="*/ 3955 h 10000"/>
                <a:gd name="connsiteX109" fmla="*/ 752 w 10000"/>
                <a:gd name="connsiteY109" fmla="*/ 3927 h 10000"/>
                <a:gd name="connsiteX110" fmla="*/ 752 w 10000"/>
                <a:gd name="connsiteY110" fmla="*/ 3870 h 10000"/>
                <a:gd name="connsiteX111" fmla="*/ 796 w 10000"/>
                <a:gd name="connsiteY111" fmla="*/ 3785 h 10000"/>
                <a:gd name="connsiteX112" fmla="*/ 796 w 10000"/>
                <a:gd name="connsiteY112" fmla="*/ 3729 h 10000"/>
                <a:gd name="connsiteX113" fmla="*/ 796 w 10000"/>
                <a:gd name="connsiteY113" fmla="*/ 3616 h 10000"/>
                <a:gd name="connsiteX114" fmla="*/ 708 w 10000"/>
                <a:gd name="connsiteY114" fmla="*/ 3503 h 10000"/>
                <a:gd name="connsiteX115" fmla="*/ 531 w 10000"/>
                <a:gd name="connsiteY115" fmla="*/ 3305 h 10000"/>
                <a:gd name="connsiteX116" fmla="*/ 310 w 10000"/>
                <a:gd name="connsiteY116" fmla="*/ 3107 h 10000"/>
                <a:gd name="connsiteX117" fmla="*/ 221 w 10000"/>
                <a:gd name="connsiteY117" fmla="*/ 3023 h 10000"/>
                <a:gd name="connsiteX118" fmla="*/ 221 w 10000"/>
                <a:gd name="connsiteY118" fmla="*/ 2910 h 10000"/>
                <a:gd name="connsiteX119" fmla="*/ 221 w 10000"/>
                <a:gd name="connsiteY119" fmla="*/ 2853 h 10000"/>
                <a:gd name="connsiteX120" fmla="*/ 265 w 10000"/>
                <a:gd name="connsiteY120" fmla="*/ 2825 h 10000"/>
                <a:gd name="connsiteX121" fmla="*/ 310 w 10000"/>
                <a:gd name="connsiteY121" fmla="*/ 2797 h 10000"/>
                <a:gd name="connsiteX122" fmla="*/ 354 w 10000"/>
                <a:gd name="connsiteY122" fmla="*/ 2768 h 10000"/>
                <a:gd name="connsiteX123" fmla="*/ 310 w 10000"/>
                <a:gd name="connsiteY123" fmla="*/ 2712 h 10000"/>
                <a:gd name="connsiteX124" fmla="*/ 310 w 10000"/>
                <a:gd name="connsiteY124" fmla="*/ 2684 h 10000"/>
                <a:gd name="connsiteX125" fmla="*/ 265 w 10000"/>
                <a:gd name="connsiteY125" fmla="*/ 2655 h 10000"/>
                <a:gd name="connsiteX126" fmla="*/ 265 w 10000"/>
                <a:gd name="connsiteY126" fmla="*/ 2627 h 10000"/>
                <a:gd name="connsiteX127" fmla="*/ 310 w 10000"/>
                <a:gd name="connsiteY127" fmla="*/ 2486 h 10000"/>
                <a:gd name="connsiteX128" fmla="*/ 354 w 10000"/>
                <a:gd name="connsiteY128" fmla="*/ 2373 h 10000"/>
                <a:gd name="connsiteX129" fmla="*/ 442 w 10000"/>
                <a:gd name="connsiteY129" fmla="*/ 2288 h 10000"/>
                <a:gd name="connsiteX130" fmla="*/ 487 w 10000"/>
                <a:gd name="connsiteY130" fmla="*/ 2147 h 10000"/>
                <a:gd name="connsiteX131" fmla="*/ 442 w 10000"/>
                <a:gd name="connsiteY131" fmla="*/ 2090 h 10000"/>
                <a:gd name="connsiteX132" fmla="*/ 442 w 10000"/>
                <a:gd name="connsiteY132" fmla="*/ 2034 h 10000"/>
                <a:gd name="connsiteX133" fmla="*/ 354 w 10000"/>
                <a:gd name="connsiteY133" fmla="*/ 1921 h 10000"/>
                <a:gd name="connsiteX134" fmla="*/ 354 w 10000"/>
                <a:gd name="connsiteY134" fmla="*/ 1836 h 10000"/>
                <a:gd name="connsiteX135" fmla="*/ 310 w 10000"/>
                <a:gd name="connsiteY135" fmla="*/ 1780 h 10000"/>
                <a:gd name="connsiteX136" fmla="*/ 177 w 10000"/>
                <a:gd name="connsiteY136" fmla="*/ 1667 h 10000"/>
                <a:gd name="connsiteX137" fmla="*/ 44 w 10000"/>
                <a:gd name="connsiteY137" fmla="*/ 1582 h 10000"/>
                <a:gd name="connsiteX138" fmla="*/ 44 w 10000"/>
                <a:gd name="connsiteY138" fmla="*/ 1525 h 10000"/>
                <a:gd name="connsiteX139" fmla="*/ 0 w 10000"/>
                <a:gd name="connsiteY139" fmla="*/ 1469 h 10000"/>
                <a:gd name="connsiteX140" fmla="*/ 44 w 10000"/>
                <a:gd name="connsiteY140" fmla="*/ 1356 h 10000"/>
                <a:gd name="connsiteX141" fmla="*/ 177 w 10000"/>
                <a:gd name="connsiteY141" fmla="*/ 1243 h 10000"/>
                <a:gd name="connsiteX142" fmla="*/ 442 w 10000"/>
                <a:gd name="connsiteY142" fmla="*/ 1102 h 10000"/>
                <a:gd name="connsiteX143" fmla="*/ 531 w 10000"/>
                <a:gd name="connsiteY143" fmla="*/ 1017 h 10000"/>
                <a:gd name="connsiteX144" fmla="*/ 619 w 10000"/>
                <a:gd name="connsiteY144" fmla="*/ 932 h 10000"/>
                <a:gd name="connsiteX145" fmla="*/ 708 w 10000"/>
                <a:gd name="connsiteY145" fmla="*/ 706 h 10000"/>
                <a:gd name="connsiteX146" fmla="*/ 752 w 10000"/>
                <a:gd name="connsiteY146" fmla="*/ 650 h 10000"/>
                <a:gd name="connsiteX147" fmla="*/ 841 w 10000"/>
                <a:gd name="connsiteY147" fmla="*/ 565 h 10000"/>
                <a:gd name="connsiteX148" fmla="*/ 885 w 10000"/>
                <a:gd name="connsiteY148" fmla="*/ 480 h 10000"/>
                <a:gd name="connsiteX149" fmla="*/ 929 w 10000"/>
                <a:gd name="connsiteY149" fmla="*/ 367 h 10000"/>
                <a:gd name="connsiteX150" fmla="*/ 929 w 10000"/>
                <a:gd name="connsiteY150" fmla="*/ 113 h 10000"/>
                <a:gd name="connsiteX151" fmla="*/ 929 w 10000"/>
                <a:gd name="connsiteY151" fmla="*/ 28 h 10000"/>
                <a:gd name="connsiteX152" fmla="*/ 973 w 10000"/>
                <a:gd name="connsiteY152" fmla="*/ 0 h 10000"/>
                <a:gd name="connsiteX153" fmla="*/ 5487 w 10000"/>
                <a:gd name="connsiteY153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823 w 10000"/>
                <a:gd name="connsiteY39" fmla="*/ 8531 h 10000"/>
                <a:gd name="connsiteX40" fmla="*/ 4469 w 10000"/>
                <a:gd name="connsiteY40" fmla="*/ 8362 h 10000"/>
                <a:gd name="connsiteX41" fmla="*/ 4204 w 10000"/>
                <a:gd name="connsiteY41" fmla="*/ 8277 h 10000"/>
                <a:gd name="connsiteX42" fmla="*/ 4027 w 10000"/>
                <a:gd name="connsiteY42" fmla="*/ 8164 h 10000"/>
                <a:gd name="connsiteX43" fmla="*/ 3938 w 10000"/>
                <a:gd name="connsiteY43" fmla="*/ 8079 h 10000"/>
                <a:gd name="connsiteX44" fmla="*/ 3850 w 10000"/>
                <a:gd name="connsiteY44" fmla="*/ 8023 h 10000"/>
                <a:gd name="connsiteX45" fmla="*/ 3805 w 10000"/>
                <a:gd name="connsiteY45" fmla="*/ 7938 h 10000"/>
                <a:gd name="connsiteX46" fmla="*/ 3673 w 10000"/>
                <a:gd name="connsiteY46" fmla="*/ 7853 h 10000"/>
                <a:gd name="connsiteX47" fmla="*/ 3496 w 10000"/>
                <a:gd name="connsiteY47" fmla="*/ 7797 h 10000"/>
                <a:gd name="connsiteX48" fmla="*/ 3319 w 10000"/>
                <a:gd name="connsiteY48" fmla="*/ 7740 h 10000"/>
                <a:gd name="connsiteX49" fmla="*/ 2920 w 10000"/>
                <a:gd name="connsiteY49" fmla="*/ 7684 h 10000"/>
                <a:gd name="connsiteX50" fmla="*/ 2611 w 10000"/>
                <a:gd name="connsiteY50" fmla="*/ 7684 h 10000"/>
                <a:gd name="connsiteX51" fmla="*/ 2434 w 10000"/>
                <a:gd name="connsiteY51" fmla="*/ 7627 h 10000"/>
                <a:gd name="connsiteX52" fmla="*/ 2389 w 10000"/>
                <a:gd name="connsiteY52" fmla="*/ 7571 h 10000"/>
                <a:gd name="connsiteX53" fmla="*/ 2345 w 10000"/>
                <a:gd name="connsiteY53" fmla="*/ 7542 h 10000"/>
                <a:gd name="connsiteX54" fmla="*/ 2389 w 10000"/>
                <a:gd name="connsiteY54" fmla="*/ 7373 h 10000"/>
                <a:gd name="connsiteX55" fmla="*/ 2434 w 10000"/>
                <a:gd name="connsiteY55" fmla="*/ 7260 h 10000"/>
                <a:gd name="connsiteX56" fmla="*/ 2522 w 10000"/>
                <a:gd name="connsiteY56" fmla="*/ 7119 h 10000"/>
                <a:gd name="connsiteX57" fmla="*/ 2566 w 10000"/>
                <a:gd name="connsiteY57" fmla="*/ 7006 h 10000"/>
                <a:gd name="connsiteX58" fmla="*/ 2345 w 10000"/>
                <a:gd name="connsiteY58" fmla="*/ 6921 h 10000"/>
                <a:gd name="connsiteX59" fmla="*/ 2301 w 10000"/>
                <a:gd name="connsiteY59" fmla="*/ 6893 h 10000"/>
                <a:gd name="connsiteX60" fmla="*/ 2257 w 10000"/>
                <a:gd name="connsiteY60" fmla="*/ 6836 h 10000"/>
                <a:gd name="connsiteX61" fmla="*/ 2301 w 10000"/>
                <a:gd name="connsiteY61" fmla="*/ 6751 h 10000"/>
                <a:gd name="connsiteX62" fmla="*/ 2345 w 10000"/>
                <a:gd name="connsiteY62" fmla="*/ 6723 h 10000"/>
                <a:gd name="connsiteX63" fmla="*/ 2212 w 10000"/>
                <a:gd name="connsiteY63" fmla="*/ 6554 h 10000"/>
                <a:gd name="connsiteX64" fmla="*/ 2080 w 10000"/>
                <a:gd name="connsiteY64" fmla="*/ 6412 h 10000"/>
                <a:gd name="connsiteX65" fmla="*/ 1770 w 10000"/>
                <a:gd name="connsiteY65" fmla="*/ 6158 h 10000"/>
                <a:gd name="connsiteX66" fmla="*/ 1637 w 10000"/>
                <a:gd name="connsiteY66" fmla="*/ 6017 h 10000"/>
                <a:gd name="connsiteX67" fmla="*/ 1549 w 10000"/>
                <a:gd name="connsiteY67" fmla="*/ 5847 h 10000"/>
                <a:gd name="connsiteX68" fmla="*/ 1460 w 10000"/>
                <a:gd name="connsiteY68" fmla="*/ 5678 h 10000"/>
                <a:gd name="connsiteX69" fmla="*/ 1416 w 10000"/>
                <a:gd name="connsiteY69" fmla="*/ 5480 h 10000"/>
                <a:gd name="connsiteX70" fmla="*/ 1460 w 10000"/>
                <a:gd name="connsiteY70" fmla="*/ 5424 h 10000"/>
                <a:gd name="connsiteX71" fmla="*/ 1460 w 10000"/>
                <a:gd name="connsiteY71" fmla="*/ 5395 h 10000"/>
                <a:gd name="connsiteX72" fmla="*/ 1549 w 10000"/>
                <a:gd name="connsiteY72" fmla="*/ 5339 h 10000"/>
                <a:gd name="connsiteX73" fmla="*/ 1637 w 10000"/>
                <a:gd name="connsiteY73" fmla="*/ 5282 h 10000"/>
                <a:gd name="connsiteX74" fmla="*/ 1681 w 10000"/>
                <a:gd name="connsiteY74" fmla="*/ 5254 h 10000"/>
                <a:gd name="connsiteX75" fmla="*/ 1681 w 10000"/>
                <a:gd name="connsiteY75" fmla="*/ 5198 h 10000"/>
                <a:gd name="connsiteX76" fmla="*/ 1681 w 10000"/>
                <a:gd name="connsiteY76" fmla="*/ 5141 h 10000"/>
                <a:gd name="connsiteX77" fmla="*/ 1593 w 10000"/>
                <a:gd name="connsiteY77" fmla="*/ 5085 h 10000"/>
                <a:gd name="connsiteX78" fmla="*/ 1416 w 10000"/>
                <a:gd name="connsiteY78" fmla="*/ 4972 h 10000"/>
                <a:gd name="connsiteX79" fmla="*/ 1239 w 10000"/>
                <a:gd name="connsiteY79" fmla="*/ 4887 h 10000"/>
                <a:gd name="connsiteX80" fmla="*/ 1150 w 10000"/>
                <a:gd name="connsiteY80" fmla="*/ 4802 h 10000"/>
                <a:gd name="connsiteX81" fmla="*/ 1150 w 10000"/>
                <a:gd name="connsiteY81" fmla="*/ 4746 h 10000"/>
                <a:gd name="connsiteX82" fmla="*/ 1195 w 10000"/>
                <a:gd name="connsiteY82" fmla="*/ 4492 h 10000"/>
                <a:gd name="connsiteX83" fmla="*/ 1195 w 10000"/>
                <a:gd name="connsiteY83" fmla="*/ 4379 h 10000"/>
                <a:gd name="connsiteX84" fmla="*/ 1150 w 10000"/>
                <a:gd name="connsiteY84" fmla="*/ 4266 h 10000"/>
                <a:gd name="connsiteX85" fmla="*/ 1283 w 10000"/>
                <a:gd name="connsiteY85" fmla="*/ 4266 h 10000"/>
                <a:gd name="connsiteX86" fmla="*/ 1372 w 10000"/>
                <a:gd name="connsiteY86" fmla="*/ 4407 h 10000"/>
                <a:gd name="connsiteX87" fmla="*/ 1549 w 10000"/>
                <a:gd name="connsiteY87" fmla="*/ 4520 h 10000"/>
                <a:gd name="connsiteX88" fmla="*/ 1549 w 10000"/>
                <a:gd name="connsiteY88" fmla="*/ 4463 h 10000"/>
                <a:gd name="connsiteX89" fmla="*/ 1549 w 10000"/>
                <a:gd name="connsiteY89" fmla="*/ 4435 h 10000"/>
                <a:gd name="connsiteX90" fmla="*/ 1504 w 10000"/>
                <a:gd name="connsiteY90" fmla="*/ 4379 h 10000"/>
                <a:gd name="connsiteX91" fmla="*/ 1460 w 10000"/>
                <a:gd name="connsiteY91" fmla="*/ 4322 h 10000"/>
                <a:gd name="connsiteX92" fmla="*/ 1416 w 10000"/>
                <a:gd name="connsiteY92" fmla="*/ 4237 h 10000"/>
                <a:gd name="connsiteX93" fmla="*/ 1372 w 10000"/>
                <a:gd name="connsiteY93" fmla="*/ 4153 h 10000"/>
                <a:gd name="connsiteX94" fmla="*/ 1416 w 10000"/>
                <a:gd name="connsiteY94" fmla="*/ 4096 h 10000"/>
                <a:gd name="connsiteX95" fmla="*/ 1460 w 10000"/>
                <a:gd name="connsiteY95" fmla="*/ 4068 h 10000"/>
                <a:gd name="connsiteX96" fmla="*/ 1549 w 10000"/>
                <a:gd name="connsiteY96" fmla="*/ 4040 h 10000"/>
                <a:gd name="connsiteX97" fmla="*/ 1593 w 10000"/>
                <a:gd name="connsiteY97" fmla="*/ 3983 h 10000"/>
                <a:gd name="connsiteX98" fmla="*/ 1549 w 10000"/>
                <a:gd name="connsiteY98" fmla="*/ 3955 h 10000"/>
                <a:gd name="connsiteX99" fmla="*/ 1460 w 10000"/>
                <a:gd name="connsiteY99" fmla="*/ 3927 h 10000"/>
                <a:gd name="connsiteX100" fmla="*/ 1416 w 10000"/>
                <a:gd name="connsiteY100" fmla="*/ 3927 h 10000"/>
                <a:gd name="connsiteX101" fmla="*/ 1327 w 10000"/>
                <a:gd name="connsiteY101" fmla="*/ 3955 h 10000"/>
                <a:gd name="connsiteX102" fmla="*/ 1283 w 10000"/>
                <a:gd name="connsiteY102" fmla="*/ 4040 h 10000"/>
                <a:gd name="connsiteX103" fmla="*/ 1283 w 10000"/>
                <a:gd name="connsiteY103" fmla="*/ 4266 h 10000"/>
                <a:gd name="connsiteX104" fmla="*/ 1150 w 10000"/>
                <a:gd name="connsiteY104" fmla="*/ 4209 h 10000"/>
                <a:gd name="connsiteX105" fmla="*/ 1018 w 10000"/>
                <a:gd name="connsiteY105" fmla="*/ 4011 h 10000"/>
                <a:gd name="connsiteX106" fmla="*/ 929 w 10000"/>
                <a:gd name="connsiteY106" fmla="*/ 3955 h 10000"/>
                <a:gd name="connsiteX107" fmla="*/ 796 w 10000"/>
                <a:gd name="connsiteY107" fmla="*/ 3955 h 10000"/>
                <a:gd name="connsiteX108" fmla="*/ 752 w 10000"/>
                <a:gd name="connsiteY108" fmla="*/ 3927 h 10000"/>
                <a:gd name="connsiteX109" fmla="*/ 752 w 10000"/>
                <a:gd name="connsiteY109" fmla="*/ 3870 h 10000"/>
                <a:gd name="connsiteX110" fmla="*/ 796 w 10000"/>
                <a:gd name="connsiteY110" fmla="*/ 3785 h 10000"/>
                <a:gd name="connsiteX111" fmla="*/ 796 w 10000"/>
                <a:gd name="connsiteY111" fmla="*/ 3729 h 10000"/>
                <a:gd name="connsiteX112" fmla="*/ 796 w 10000"/>
                <a:gd name="connsiteY112" fmla="*/ 3616 h 10000"/>
                <a:gd name="connsiteX113" fmla="*/ 708 w 10000"/>
                <a:gd name="connsiteY113" fmla="*/ 3503 h 10000"/>
                <a:gd name="connsiteX114" fmla="*/ 531 w 10000"/>
                <a:gd name="connsiteY114" fmla="*/ 3305 h 10000"/>
                <a:gd name="connsiteX115" fmla="*/ 310 w 10000"/>
                <a:gd name="connsiteY115" fmla="*/ 3107 h 10000"/>
                <a:gd name="connsiteX116" fmla="*/ 221 w 10000"/>
                <a:gd name="connsiteY116" fmla="*/ 3023 h 10000"/>
                <a:gd name="connsiteX117" fmla="*/ 221 w 10000"/>
                <a:gd name="connsiteY117" fmla="*/ 2910 h 10000"/>
                <a:gd name="connsiteX118" fmla="*/ 221 w 10000"/>
                <a:gd name="connsiteY118" fmla="*/ 2853 h 10000"/>
                <a:gd name="connsiteX119" fmla="*/ 265 w 10000"/>
                <a:gd name="connsiteY119" fmla="*/ 2825 h 10000"/>
                <a:gd name="connsiteX120" fmla="*/ 310 w 10000"/>
                <a:gd name="connsiteY120" fmla="*/ 2797 h 10000"/>
                <a:gd name="connsiteX121" fmla="*/ 354 w 10000"/>
                <a:gd name="connsiteY121" fmla="*/ 2768 h 10000"/>
                <a:gd name="connsiteX122" fmla="*/ 310 w 10000"/>
                <a:gd name="connsiteY122" fmla="*/ 2712 h 10000"/>
                <a:gd name="connsiteX123" fmla="*/ 310 w 10000"/>
                <a:gd name="connsiteY123" fmla="*/ 2684 h 10000"/>
                <a:gd name="connsiteX124" fmla="*/ 265 w 10000"/>
                <a:gd name="connsiteY124" fmla="*/ 2655 h 10000"/>
                <a:gd name="connsiteX125" fmla="*/ 265 w 10000"/>
                <a:gd name="connsiteY125" fmla="*/ 2627 h 10000"/>
                <a:gd name="connsiteX126" fmla="*/ 310 w 10000"/>
                <a:gd name="connsiteY126" fmla="*/ 2486 h 10000"/>
                <a:gd name="connsiteX127" fmla="*/ 354 w 10000"/>
                <a:gd name="connsiteY127" fmla="*/ 2373 h 10000"/>
                <a:gd name="connsiteX128" fmla="*/ 442 w 10000"/>
                <a:gd name="connsiteY128" fmla="*/ 2288 h 10000"/>
                <a:gd name="connsiteX129" fmla="*/ 487 w 10000"/>
                <a:gd name="connsiteY129" fmla="*/ 2147 h 10000"/>
                <a:gd name="connsiteX130" fmla="*/ 442 w 10000"/>
                <a:gd name="connsiteY130" fmla="*/ 2090 h 10000"/>
                <a:gd name="connsiteX131" fmla="*/ 442 w 10000"/>
                <a:gd name="connsiteY131" fmla="*/ 2034 h 10000"/>
                <a:gd name="connsiteX132" fmla="*/ 354 w 10000"/>
                <a:gd name="connsiteY132" fmla="*/ 1921 h 10000"/>
                <a:gd name="connsiteX133" fmla="*/ 354 w 10000"/>
                <a:gd name="connsiteY133" fmla="*/ 1836 h 10000"/>
                <a:gd name="connsiteX134" fmla="*/ 310 w 10000"/>
                <a:gd name="connsiteY134" fmla="*/ 1780 h 10000"/>
                <a:gd name="connsiteX135" fmla="*/ 177 w 10000"/>
                <a:gd name="connsiteY135" fmla="*/ 1667 h 10000"/>
                <a:gd name="connsiteX136" fmla="*/ 44 w 10000"/>
                <a:gd name="connsiteY136" fmla="*/ 1582 h 10000"/>
                <a:gd name="connsiteX137" fmla="*/ 44 w 10000"/>
                <a:gd name="connsiteY137" fmla="*/ 1525 h 10000"/>
                <a:gd name="connsiteX138" fmla="*/ 0 w 10000"/>
                <a:gd name="connsiteY138" fmla="*/ 1469 h 10000"/>
                <a:gd name="connsiteX139" fmla="*/ 44 w 10000"/>
                <a:gd name="connsiteY139" fmla="*/ 1356 h 10000"/>
                <a:gd name="connsiteX140" fmla="*/ 177 w 10000"/>
                <a:gd name="connsiteY140" fmla="*/ 1243 h 10000"/>
                <a:gd name="connsiteX141" fmla="*/ 442 w 10000"/>
                <a:gd name="connsiteY141" fmla="*/ 1102 h 10000"/>
                <a:gd name="connsiteX142" fmla="*/ 531 w 10000"/>
                <a:gd name="connsiteY142" fmla="*/ 1017 h 10000"/>
                <a:gd name="connsiteX143" fmla="*/ 619 w 10000"/>
                <a:gd name="connsiteY143" fmla="*/ 932 h 10000"/>
                <a:gd name="connsiteX144" fmla="*/ 708 w 10000"/>
                <a:gd name="connsiteY144" fmla="*/ 706 h 10000"/>
                <a:gd name="connsiteX145" fmla="*/ 752 w 10000"/>
                <a:gd name="connsiteY145" fmla="*/ 650 h 10000"/>
                <a:gd name="connsiteX146" fmla="*/ 841 w 10000"/>
                <a:gd name="connsiteY146" fmla="*/ 565 h 10000"/>
                <a:gd name="connsiteX147" fmla="*/ 885 w 10000"/>
                <a:gd name="connsiteY147" fmla="*/ 480 h 10000"/>
                <a:gd name="connsiteX148" fmla="*/ 929 w 10000"/>
                <a:gd name="connsiteY148" fmla="*/ 367 h 10000"/>
                <a:gd name="connsiteX149" fmla="*/ 929 w 10000"/>
                <a:gd name="connsiteY149" fmla="*/ 113 h 10000"/>
                <a:gd name="connsiteX150" fmla="*/ 929 w 10000"/>
                <a:gd name="connsiteY150" fmla="*/ 28 h 10000"/>
                <a:gd name="connsiteX151" fmla="*/ 973 w 10000"/>
                <a:gd name="connsiteY151" fmla="*/ 0 h 10000"/>
                <a:gd name="connsiteX152" fmla="*/ 5487 w 10000"/>
                <a:gd name="connsiteY152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823 w 10000"/>
                <a:gd name="connsiteY38" fmla="*/ 8588 h 10000"/>
                <a:gd name="connsiteX39" fmla="*/ 4469 w 10000"/>
                <a:gd name="connsiteY39" fmla="*/ 8362 h 10000"/>
                <a:gd name="connsiteX40" fmla="*/ 4204 w 10000"/>
                <a:gd name="connsiteY40" fmla="*/ 8277 h 10000"/>
                <a:gd name="connsiteX41" fmla="*/ 4027 w 10000"/>
                <a:gd name="connsiteY41" fmla="*/ 8164 h 10000"/>
                <a:gd name="connsiteX42" fmla="*/ 3938 w 10000"/>
                <a:gd name="connsiteY42" fmla="*/ 8079 h 10000"/>
                <a:gd name="connsiteX43" fmla="*/ 3850 w 10000"/>
                <a:gd name="connsiteY43" fmla="*/ 8023 h 10000"/>
                <a:gd name="connsiteX44" fmla="*/ 3805 w 10000"/>
                <a:gd name="connsiteY44" fmla="*/ 7938 h 10000"/>
                <a:gd name="connsiteX45" fmla="*/ 3673 w 10000"/>
                <a:gd name="connsiteY45" fmla="*/ 7853 h 10000"/>
                <a:gd name="connsiteX46" fmla="*/ 3496 w 10000"/>
                <a:gd name="connsiteY46" fmla="*/ 7797 h 10000"/>
                <a:gd name="connsiteX47" fmla="*/ 3319 w 10000"/>
                <a:gd name="connsiteY47" fmla="*/ 7740 h 10000"/>
                <a:gd name="connsiteX48" fmla="*/ 2920 w 10000"/>
                <a:gd name="connsiteY48" fmla="*/ 7684 h 10000"/>
                <a:gd name="connsiteX49" fmla="*/ 2611 w 10000"/>
                <a:gd name="connsiteY49" fmla="*/ 7684 h 10000"/>
                <a:gd name="connsiteX50" fmla="*/ 2434 w 10000"/>
                <a:gd name="connsiteY50" fmla="*/ 7627 h 10000"/>
                <a:gd name="connsiteX51" fmla="*/ 2389 w 10000"/>
                <a:gd name="connsiteY51" fmla="*/ 7571 h 10000"/>
                <a:gd name="connsiteX52" fmla="*/ 2345 w 10000"/>
                <a:gd name="connsiteY52" fmla="*/ 7542 h 10000"/>
                <a:gd name="connsiteX53" fmla="*/ 2389 w 10000"/>
                <a:gd name="connsiteY53" fmla="*/ 7373 h 10000"/>
                <a:gd name="connsiteX54" fmla="*/ 2434 w 10000"/>
                <a:gd name="connsiteY54" fmla="*/ 7260 h 10000"/>
                <a:gd name="connsiteX55" fmla="*/ 2522 w 10000"/>
                <a:gd name="connsiteY55" fmla="*/ 7119 h 10000"/>
                <a:gd name="connsiteX56" fmla="*/ 2566 w 10000"/>
                <a:gd name="connsiteY56" fmla="*/ 7006 h 10000"/>
                <a:gd name="connsiteX57" fmla="*/ 2345 w 10000"/>
                <a:gd name="connsiteY57" fmla="*/ 6921 h 10000"/>
                <a:gd name="connsiteX58" fmla="*/ 2301 w 10000"/>
                <a:gd name="connsiteY58" fmla="*/ 6893 h 10000"/>
                <a:gd name="connsiteX59" fmla="*/ 2257 w 10000"/>
                <a:gd name="connsiteY59" fmla="*/ 6836 h 10000"/>
                <a:gd name="connsiteX60" fmla="*/ 2301 w 10000"/>
                <a:gd name="connsiteY60" fmla="*/ 6751 h 10000"/>
                <a:gd name="connsiteX61" fmla="*/ 2345 w 10000"/>
                <a:gd name="connsiteY61" fmla="*/ 6723 h 10000"/>
                <a:gd name="connsiteX62" fmla="*/ 2212 w 10000"/>
                <a:gd name="connsiteY62" fmla="*/ 6554 h 10000"/>
                <a:gd name="connsiteX63" fmla="*/ 2080 w 10000"/>
                <a:gd name="connsiteY63" fmla="*/ 6412 h 10000"/>
                <a:gd name="connsiteX64" fmla="*/ 1770 w 10000"/>
                <a:gd name="connsiteY64" fmla="*/ 6158 h 10000"/>
                <a:gd name="connsiteX65" fmla="*/ 1637 w 10000"/>
                <a:gd name="connsiteY65" fmla="*/ 6017 h 10000"/>
                <a:gd name="connsiteX66" fmla="*/ 1549 w 10000"/>
                <a:gd name="connsiteY66" fmla="*/ 5847 h 10000"/>
                <a:gd name="connsiteX67" fmla="*/ 1460 w 10000"/>
                <a:gd name="connsiteY67" fmla="*/ 5678 h 10000"/>
                <a:gd name="connsiteX68" fmla="*/ 1416 w 10000"/>
                <a:gd name="connsiteY68" fmla="*/ 5480 h 10000"/>
                <a:gd name="connsiteX69" fmla="*/ 1460 w 10000"/>
                <a:gd name="connsiteY69" fmla="*/ 5424 h 10000"/>
                <a:gd name="connsiteX70" fmla="*/ 1460 w 10000"/>
                <a:gd name="connsiteY70" fmla="*/ 5395 h 10000"/>
                <a:gd name="connsiteX71" fmla="*/ 1549 w 10000"/>
                <a:gd name="connsiteY71" fmla="*/ 5339 h 10000"/>
                <a:gd name="connsiteX72" fmla="*/ 1637 w 10000"/>
                <a:gd name="connsiteY72" fmla="*/ 5282 h 10000"/>
                <a:gd name="connsiteX73" fmla="*/ 1681 w 10000"/>
                <a:gd name="connsiteY73" fmla="*/ 5254 h 10000"/>
                <a:gd name="connsiteX74" fmla="*/ 1681 w 10000"/>
                <a:gd name="connsiteY74" fmla="*/ 5198 h 10000"/>
                <a:gd name="connsiteX75" fmla="*/ 1681 w 10000"/>
                <a:gd name="connsiteY75" fmla="*/ 5141 h 10000"/>
                <a:gd name="connsiteX76" fmla="*/ 1593 w 10000"/>
                <a:gd name="connsiteY76" fmla="*/ 5085 h 10000"/>
                <a:gd name="connsiteX77" fmla="*/ 1416 w 10000"/>
                <a:gd name="connsiteY77" fmla="*/ 4972 h 10000"/>
                <a:gd name="connsiteX78" fmla="*/ 1239 w 10000"/>
                <a:gd name="connsiteY78" fmla="*/ 4887 h 10000"/>
                <a:gd name="connsiteX79" fmla="*/ 1150 w 10000"/>
                <a:gd name="connsiteY79" fmla="*/ 4802 h 10000"/>
                <a:gd name="connsiteX80" fmla="*/ 1150 w 10000"/>
                <a:gd name="connsiteY80" fmla="*/ 4746 h 10000"/>
                <a:gd name="connsiteX81" fmla="*/ 1195 w 10000"/>
                <a:gd name="connsiteY81" fmla="*/ 4492 h 10000"/>
                <a:gd name="connsiteX82" fmla="*/ 1195 w 10000"/>
                <a:gd name="connsiteY82" fmla="*/ 4379 h 10000"/>
                <a:gd name="connsiteX83" fmla="*/ 1150 w 10000"/>
                <a:gd name="connsiteY83" fmla="*/ 4266 h 10000"/>
                <a:gd name="connsiteX84" fmla="*/ 1283 w 10000"/>
                <a:gd name="connsiteY84" fmla="*/ 4266 h 10000"/>
                <a:gd name="connsiteX85" fmla="*/ 1372 w 10000"/>
                <a:gd name="connsiteY85" fmla="*/ 4407 h 10000"/>
                <a:gd name="connsiteX86" fmla="*/ 1549 w 10000"/>
                <a:gd name="connsiteY86" fmla="*/ 4520 h 10000"/>
                <a:gd name="connsiteX87" fmla="*/ 1549 w 10000"/>
                <a:gd name="connsiteY87" fmla="*/ 4463 h 10000"/>
                <a:gd name="connsiteX88" fmla="*/ 1549 w 10000"/>
                <a:gd name="connsiteY88" fmla="*/ 4435 h 10000"/>
                <a:gd name="connsiteX89" fmla="*/ 1504 w 10000"/>
                <a:gd name="connsiteY89" fmla="*/ 4379 h 10000"/>
                <a:gd name="connsiteX90" fmla="*/ 1460 w 10000"/>
                <a:gd name="connsiteY90" fmla="*/ 4322 h 10000"/>
                <a:gd name="connsiteX91" fmla="*/ 1416 w 10000"/>
                <a:gd name="connsiteY91" fmla="*/ 4237 h 10000"/>
                <a:gd name="connsiteX92" fmla="*/ 1372 w 10000"/>
                <a:gd name="connsiteY92" fmla="*/ 4153 h 10000"/>
                <a:gd name="connsiteX93" fmla="*/ 1416 w 10000"/>
                <a:gd name="connsiteY93" fmla="*/ 4096 h 10000"/>
                <a:gd name="connsiteX94" fmla="*/ 1460 w 10000"/>
                <a:gd name="connsiteY94" fmla="*/ 4068 h 10000"/>
                <a:gd name="connsiteX95" fmla="*/ 1549 w 10000"/>
                <a:gd name="connsiteY95" fmla="*/ 4040 h 10000"/>
                <a:gd name="connsiteX96" fmla="*/ 1593 w 10000"/>
                <a:gd name="connsiteY96" fmla="*/ 3983 h 10000"/>
                <a:gd name="connsiteX97" fmla="*/ 1549 w 10000"/>
                <a:gd name="connsiteY97" fmla="*/ 3955 h 10000"/>
                <a:gd name="connsiteX98" fmla="*/ 1460 w 10000"/>
                <a:gd name="connsiteY98" fmla="*/ 3927 h 10000"/>
                <a:gd name="connsiteX99" fmla="*/ 1416 w 10000"/>
                <a:gd name="connsiteY99" fmla="*/ 3927 h 10000"/>
                <a:gd name="connsiteX100" fmla="*/ 1327 w 10000"/>
                <a:gd name="connsiteY100" fmla="*/ 3955 h 10000"/>
                <a:gd name="connsiteX101" fmla="*/ 1283 w 10000"/>
                <a:gd name="connsiteY101" fmla="*/ 4040 h 10000"/>
                <a:gd name="connsiteX102" fmla="*/ 1283 w 10000"/>
                <a:gd name="connsiteY102" fmla="*/ 4266 h 10000"/>
                <a:gd name="connsiteX103" fmla="*/ 1150 w 10000"/>
                <a:gd name="connsiteY103" fmla="*/ 4209 h 10000"/>
                <a:gd name="connsiteX104" fmla="*/ 1018 w 10000"/>
                <a:gd name="connsiteY104" fmla="*/ 4011 h 10000"/>
                <a:gd name="connsiteX105" fmla="*/ 929 w 10000"/>
                <a:gd name="connsiteY105" fmla="*/ 3955 h 10000"/>
                <a:gd name="connsiteX106" fmla="*/ 796 w 10000"/>
                <a:gd name="connsiteY106" fmla="*/ 3955 h 10000"/>
                <a:gd name="connsiteX107" fmla="*/ 752 w 10000"/>
                <a:gd name="connsiteY107" fmla="*/ 3927 h 10000"/>
                <a:gd name="connsiteX108" fmla="*/ 752 w 10000"/>
                <a:gd name="connsiteY108" fmla="*/ 3870 h 10000"/>
                <a:gd name="connsiteX109" fmla="*/ 796 w 10000"/>
                <a:gd name="connsiteY109" fmla="*/ 3785 h 10000"/>
                <a:gd name="connsiteX110" fmla="*/ 796 w 10000"/>
                <a:gd name="connsiteY110" fmla="*/ 3729 h 10000"/>
                <a:gd name="connsiteX111" fmla="*/ 796 w 10000"/>
                <a:gd name="connsiteY111" fmla="*/ 3616 h 10000"/>
                <a:gd name="connsiteX112" fmla="*/ 708 w 10000"/>
                <a:gd name="connsiteY112" fmla="*/ 3503 h 10000"/>
                <a:gd name="connsiteX113" fmla="*/ 531 w 10000"/>
                <a:gd name="connsiteY113" fmla="*/ 3305 h 10000"/>
                <a:gd name="connsiteX114" fmla="*/ 310 w 10000"/>
                <a:gd name="connsiteY114" fmla="*/ 3107 h 10000"/>
                <a:gd name="connsiteX115" fmla="*/ 221 w 10000"/>
                <a:gd name="connsiteY115" fmla="*/ 3023 h 10000"/>
                <a:gd name="connsiteX116" fmla="*/ 221 w 10000"/>
                <a:gd name="connsiteY116" fmla="*/ 2910 h 10000"/>
                <a:gd name="connsiteX117" fmla="*/ 221 w 10000"/>
                <a:gd name="connsiteY117" fmla="*/ 2853 h 10000"/>
                <a:gd name="connsiteX118" fmla="*/ 265 w 10000"/>
                <a:gd name="connsiteY118" fmla="*/ 2825 h 10000"/>
                <a:gd name="connsiteX119" fmla="*/ 310 w 10000"/>
                <a:gd name="connsiteY119" fmla="*/ 2797 h 10000"/>
                <a:gd name="connsiteX120" fmla="*/ 354 w 10000"/>
                <a:gd name="connsiteY120" fmla="*/ 2768 h 10000"/>
                <a:gd name="connsiteX121" fmla="*/ 310 w 10000"/>
                <a:gd name="connsiteY121" fmla="*/ 2712 h 10000"/>
                <a:gd name="connsiteX122" fmla="*/ 310 w 10000"/>
                <a:gd name="connsiteY122" fmla="*/ 2684 h 10000"/>
                <a:gd name="connsiteX123" fmla="*/ 265 w 10000"/>
                <a:gd name="connsiteY123" fmla="*/ 2655 h 10000"/>
                <a:gd name="connsiteX124" fmla="*/ 265 w 10000"/>
                <a:gd name="connsiteY124" fmla="*/ 2627 h 10000"/>
                <a:gd name="connsiteX125" fmla="*/ 310 w 10000"/>
                <a:gd name="connsiteY125" fmla="*/ 2486 h 10000"/>
                <a:gd name="connsiteX126" fmla="*/ 354 w 10000"/>
                <a:gd name="connsiteY126" fmla="*/ 2373 h 10000"/>
                <a:gd name="connsiteX127" fmla="*/ 442 w 10000"/>
                <a:gd name="connsiteY127" fmla="*/ 2288 h 10000"/>
                <a:gd name="connsiteX128" fmla="*/ 487 w 10000"/>
                <a:gd name="connsiteY128" fmla="*/ 2147 h 10000"/>
                <a:gd name="connsiteX129" fmla="*/ 442 w 10000"/>
                <a:gd name="connsiteY129" fmla="*/ 2090 h 10000"/>
                <a:gd name="connsiteX130" fmla="*/ 442 w 10000"/>
                <a:gd name="connsiteY130" fmla="*/ 2034 h 10000"/>
                <a:gd name="connsiteX131" fmla="*/ 354 w 10000"/>
                <a:gd name="connsiteY131" fmla="*/ 1921 h 10000"/>
                <a:gd name="connsiteX132" fmla="*/ 354 w 10000"/>
                <a:gd name="connsiteY132" fmla="*/ 1836 h 10000"/>
                <a:gd name="connsiteX133" fmla="*/ 310 w 10000"/>
                <a:gd name="connsiteY133" fmla="*/ 1780 h 10000"/>
                <a:gd name="connsiteX134" fmla="*/ 177 w 10000"/>
                <a:gd name="connsiteY134" fmla="*/ 1667 h 10000"/>
                <a:gd name="connsiteX135" fmla="*/ 44 w 10000"/>
                <a:gd name="connsiteY135" fmla="*/ 1582 h 10000"/>
                <a:gd name="connsiteX136" fmla="*/ 44 w 10000"/>
                <a:gd name="connsiteY136" fmla="*/ 1525 h 10000"/>
                <a:gd name="connsiteX137" fmla="*/ 0 w 10000"/>
                <a:gd name="connsiteY137" fmla="*/ 1469 h 10000"/>
                <a:gd name="connsiteX138" fmla="*/ 44 w 10000"/>
                <a:gd name="connsiteY138" fmla="*/ 1356 h 10000"/>
                <a:gd name="connsiteX139" fmla="*/ 177 w 10000"/>
                <a:gd name="connsiteY139" fmla="*/ 1243 h 10000"/>
                <a:gd name="connsiteX140" fmla="*/ 442 w 10000"/>
                <a:gd name="connsiteY140" fmla="*/ 1102 h 10000"/>
                <a:gd name="connsiteX141" fmla="*/ 531 w 10000"/>
                <a:gd name="connsiteY141" fmla="*/ 1017 h 10000"/>
                <a:gd name="connsiteX142" fmla="*/ 619 w 10000"/>
                <a:gd name="connsiteY142" fmla="*/ 932 h 10000"/>
                <a:gd name="connsiteX143" fmla="*/ 708 w 10000"/>
                <a:gd name="connsiteY143" fmla="*/ 706 h 10000"/>
                <a:gd name="connsiteX144" fmla="*/ 752 w 10000"/>
                <a:gd name="connsiteY144" fmla="*/ 650 h 10000"/>
                <a:gd name="connsiteX145" fmla="*/ 841 w 10000"/>
                <a:gd name="connsiteY145" fmla="*/ 565 h 10000"/>
                <a:gd name="connsiteX146" fmla="*/ 885 w 10000"/>
                <a:gd name="connsiteY146" fmla="*/ 480 h 10000"/>
                <a:gd name="connsiteX147" fmla="*/ 929 w 10000"/>
                <a:gd name="connsiteY147" fmla="*/ 367 h 10000"/>
                <a:gd name="connsiteX148" fmla="*/ 929 w 10000"/>
                <a:gd name="connsiteY148" fmla="*/ 113 h 10000"/>
                <a:gd name="connsiteX149" fmla="*/ 929 w 10000"/>
                <a:gd name="connsiteY149" fmla="*/ 28 h 10000"/>
                <a:gd name="connsiteX150" fmla="*/ 973 w 10000"/>
                <a:gd name="connsiteY150" fmla="*/ 0 h 10000"/>
                <a:gd name="connsiteX151" fmla="*/ 5487 w 10000"/>
                <a:gd name="connsiteY151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5044 w 10000"/>
                <a:gd name="connsiteY37" fmla="*/ 8588 h 10000"/>
                <a:gd name="connsiteX38" fmla="*/ 4469 w 10000"/>
                <a:gd name="connsiteY38" fmla="*/ 8362 h 10000"/>
                <a:gd name="connsiteX39" fmla="*/ 4204 w 10000"/>
                <a:gd name="connsiteY39" fmla="*/ 8277 h 10000"/>
                <a:gd name="connsiteX40" fmla="*/ 4027 w 10000"/>
                <a:gd name="connsiteY40" fmla="*/ 8164 h 10000"/>
                <a:gd name="connsiteX41" fmla="*/ 3938 w 10000"/>
                <a:gd name="connsiteY41" fmla="*/ 8079 h 10000"/>
                <a:gd name="connsiteX42" fmla="*/ 3850 w 10000"/>
                <a:gd name="connsiteY42" fmla="*/ 8023 h 10000"/>
                <a:gd name="connsiteX43" fmla="*/ 3805 w 10000"/>
                <a:gd name="connsiteY43" fmla="*/ 7938 h 10000"/>
                <a:gd name="connsiteX44" fmla="*/ 3673 w 10000"/>
                <a:gd name="connsiteY44" fmla="*/ 7853 h 10000"/>
                <a:gd name="connsiteX45" fmla="*/ 3496 w 10000"/>
                <a:gd name="connsiteY45" fmla="*/ 7797 h 10000"/>
                <a:gd name="connsiteX46" fmla="*/ 3319 w 10000"/>
                <a:gd name="connsiteY46" fmla="*/ 7740 h 10000"/>
                <a:gd name="connsiteX47" fmla="*/ 2920 w 10000"/>
                <a:gd name="connsiteY47" fmla="*/ 7684 h 10000"/>
                <a:gd name="connsiteX48" fmla="*/ 2611 w 10000"/>
                <a:gd name="connsiteY48" fmla="*/ 7684 h 10000"/>
                <a:gd name="connsiteX49" fmla="*/ 2434 w 10000"/>
                <a:gd name="connsiteY49" fmla="*/ 7627 h 10000"/>
                <a:gd name="connsiteX50" fmla="*/ 2389 w 10000"/>
                <a:gd name="connsiteY50" fmla="*/ 7571 h 10000"/>
                <a:gd name="connsiteX51" fmla="*/ 2345 w 10000"/>
                <a:gd name="connsiteY51" fmla="*/ 7542 h 10000"/>
                <a:gd name="connsiteX52" fmla="*/ 2389 w 10000"/>
                <a:gd name="connsiteY52" fmla="*/ 7373 h 10000"/>
                <a:gd name="connsiteX53" fmla="*/ 2434 w 10000"/>
                <a:gd name="connsiteY53" fmla="*/ 7260 h 10000"/>
                <a:gd name="connsiteX54" fmla="*/ 2522 w 10000"/>
                <a:gd name="connsiteY54" fmla="*/ 7119 h 10000"/>
                <a:gd name="connsiteX55" fmla="*/ 2566 w 10000"/>
                <a:gd name="connsiteY55" fmla="*/ 7006 h 10000"/>
                <a:gd name="connsiteX56" fmla="*/ 2345 w 10000"/>
                <a:gd name="connsiteY56" fmla="*/ 6921 h 10000"/>
                <a:gd name="connsiteX57" fmla="*/ 2301 w 10000"/>
                <a:gd name="connsiteY57" fmla="*/ 6893 h 10000"/>
                <a:gd name="connsiteX58" fmla="*/ 2257 w 10000"/>
                <a:gd name="connsiteY58" fmla="*/ 6836 h 10000"/>
                <a:gd name="connsiteX59" fmla="*/ 2301 w 10000"/>
                <a:gd name="connsiteY59" fmla="*/ 6751 h 10000"/>
                <a:gd name="connsiteX60" fmla="*/ 2345 w 10000"/>
                <a:gd name="connsiteY60" fmla="*/ 6723 h 10000"/>
                <a:gd name="connsiteX61" fmla="*/ 2212 w 10000"/>
                <a:gd name="connsiteY61" fmla="*/ 6554 h 10000"/>
                <a:gd name="connsiteX62" fmla="*/ 2080 w 10000"/>
                <a:gd name="connsiteY62" fmla="*/ 6412 h 10000"/>
                <a:gd name="connsiteX63" fmla="*/ 1770 w 10000"/>
                <a:gd name="connsiteY63" fmla="*/ 6158 h 10000"/>
                <a:gd name="connsiteX64" fmla="*/ 1637 w 10000"/>
                <a:gd name="connsiteY64" fmla="*/ 6017 h 10000"/>
                <a:gd name="connsiteX65" fmla="*/ 1549 w 10000"/>
                <a:gd name="connsiteY65" fmla="*/ 5847 h 10000"/>
                <a:gd name="connsiteX66" fmla="*/ 1460 w 10000"/>
                <a:gd name="connsiteY66" fmla="*/ 5678 h 10000"/>
                <a:gd name="connsiteX67" fmla="*/ 1416 w 10000"/>
                <a:gd name="connsiteY67" fmla="*/ 5480 h 10000"/>
                <a:gd name="connsiteX68" fmla="*/ 1460 w 10000"/>
                <a:gd name="connsiteY68" fmla="*/ 5424 h 10000"/>
                <a:gd name="connsiteX69" fmla="*/ 1460 w 10000"/>
                <a:gd name="connsiteY69" fmla="*/ 5395 h 10000"/>
                <a:gd name="connsiteX70" fmla="*/ 1549 w 10000"/>
                <a:gd name="connsiteY70" fmla="*/ 5339 h 10000"/>
                <a:gd name="connsiteX71" fmla="*/ 1637 w 10000"/>
                <a:gd name="connsiteY71" fmla="*/ 5282 h 10000"/>
                <a:gd name="connsiteX72" fmla="*/ 1681 w 10000"/>
                <a:gd name="connsiteY72" fmla="*/ 5254 h 10000"/>
                <a:gd name="connsiteX73" fmla="*/ 1681 w 10000"/>
                <a:gd name="connsiteY73" fmla="*/ 5198 h 10000"/>
                <a:gd name="connsiteX74" fmla="*/ 1681 w 10000"/>
                <a:gd name="connsiteY74" fmla="*/ 5141 h 10000"/>
                <a:gd name="connsiteX75" fmla="*/ 1593 w 10000"/>
                <a:gd name="connsiteY75" fmla="*/ 5085 h 10000"/>
                <a:gd name="connsiteX76" fmla="*/ 1416 w 10000"/>
                <a:gd name="connsiteY76" fmla="*/ 4972 h 10000"/>
                <a:gd name="connsiteX77" fmla="*/ 1239 w 10000"/>
                <a:gd name="connsiteY77" fmla="*/ 4887 h 10000"/>
                <a:gd name="connsiteX78" fmla="*/ 1150 w 10000"/>
                <a:gd name="connsiteY78" fmla="*/ 4802 h 10000"/>
                <a:gd name="connsiteX79" fmla="*/ 1150 w 10000"/>
                <a:gd name="connsiteY79" fmla="*/ 4746 h 10000"/>
                <a:gd name="connsiteX80" fmla="*/ 1195 w 10000"/>
                <a:gd name="connsiteY80" fmla="*/ 4492 h 10000"/>
                <a:gd name="connsiteX81" fmla="*/ 1195 w 10000"/>
                <a:gd name="connsiteY81" fmla="*/ 4379 h 10000"/>
                <a:gd name="connsiteX82" fmla="*/ 1150 w 10000"/>
                <a:gd name="connsiteY82" fmla="*/ 4266 h 10000"/>
                <a:gd name="connsiteX83" fmla="*/ 1283 w 10000"/>
                <a:gd name="connsiteY83" fmla="*/ 4266 h 10000"/>
                <a:gd name="connsiteX84" fmla="*/ 1372 w 10000"/>
                <a:gd name="connsiteY84" fmla="*/ 4407 h 10000"/>
                <a:gd name="connsiteX85" fmla="*/ 1549 w 10000"/>
                <a:gd name="connsiteY85" fmla="*/ 4520 h 10000"/>
                <a:gd name="connsiteX86" fmla="*/ 1549 w 10000"/>
                <a:gd name="connsiteY86" fmla="*/ 4463 h 10000"/>
                <a:gd name="connsiteX87" fmla="*/ 1549 w 10000"/>
                <a:gd name="connsiteY87" fmla="*/ 4435 h 10000"/>
                <a:gd name="connsiteX88" fmla="*/ 1504 w 10000"/>
                <a:gd name="connsiteY88" fmla="*/ 4379 h 10000"/>
                <a:gd name="connsiteX89" fmla="*/ 1460 w 10000"/>
                <a:gd name="connsiteY89" fmla="*/ 4322 h 10000"/>
                <a:gd name="connsiteX90" fmla="*/ 1416 w 10000"/>
                <a:gd name="connsiteY90" fmla="*/ 4237 h 10000"/>
                <a:gd name="connsiteX91" fmla="*/ 1372 w 10000"/>
                <a:gd name="connsiteY91" fmla="*/ 4153 h 10000"/>
                <a:gd name="connsiteX92" fmla="*/ 1416 w 10000"/>
                <a:gd name="connsiteY92" fmla="*/ 4096 h 10000"/>
                <a:gd name="connsiteX93" fmla="*/ 1460 w 10000"/>
                <a:gd name="connsiteY93" fmla="*/ 4068 h 10000"/>
                <a:gd name="connsiteX94" fmla="*/ 1549 w 10000"/>
                <a:gd name="connsiteY94" fmla="*/ 4040 h 10000"/>
                <a:gd name="connsiteX95" fmla="*/ 1593 w 10000"/>
                <a:gd name="connsiteY95" fmla="*/ 3983 h 10000"/>
                <a:gd name="connsiteX96" fmla="*/ 1549 w 10000"/>
                <a:gd name="connsiteY96" fmla="*/ 3955 h 10000"/>
                <a:gd name="connsiteX97" fmla="*/ 1460 w 10000"/>
                <a:gd name="connsiteY97" fmla="*/ 3927 h 10000"/>
                <a:gd name="connsiteX98" fmla="*/ 1416 w 10000"/>
                <a:gd name="connsiteY98" fmla="*/ 3927 h 10000"/>
                <a:gd name="connsiteX99" fmla="*/ 1327 w 10000"/>
                <a:gd name="connsiteY99" fmla="*/ 3955 h 10000"/>
                <a:gd name="connsiteX100" fmla="*/ 1283 w 10000"/>
                <a:gd name="connsiteY100" fmla="*/ 4040 h 10000"/>
                <a:gd name="connsiteX101" fmla="*/ 1283 w 10000"/>
                <a:gd name="connsiteY101" fmla="*/ 4266 h 10000"/>
                <a:gd name="connsiteX102" fmla="*/ 1150 w 10000"/>
                <a:gd name="connsiteY102" fmla="*/ 4209 h 10000"/>
                <a:gd name="connsiteX103" fmla="*/ 1018 w 10000"/>
                <a:gd name="connsiteY103" fmla="*/ 4011 h 10000"/>
                <a:gd name="connsiteX104" fmla="*/ 929 w 10000"/>
                <a:gd name="connsiteY104" fmla="*/ 3955 h 10000"/>
                <a:gd name="connsiteX105" fmla="*/ 796 w 10000"/>
                <a:gd name="connsiteY105" fmla="*/ 3955 h 10000"/>
                <a:gd name="connsiteX106" fmla="*/ 752 w 10000"/>
                <a:gd name="connsiteY106" fmla="*/ 3927 h 10000"/>
                <a:gd name="connsiteX107" fmla="*/ 752 w 10000"/>
                <a:gd name="connsiteY107" fmla="*/ 3870 h 10000"/>
                <a:gd name="connsiteX108" fmla="*/ 796 w 10000"/>
                <a:gd name="connsiteY108" fmla="*/ 3785 h 10000"/>
                <a:gd name="connsiteX109" fmla="*/ 796 w 10000"/>
                <a:gd name="connsiteY109" fmla="*/ 3729 h 10000"/>
                <a:gd name="connsiteX110" fmla="*/ 796 w 10000"/>
                <a:gd name="connsiteY110" fmla="*/ 3616 h 10000"/>
                <a:gd name="connsiteX111" fmla="*/ 708 w 10000"/>
                <a:gd name="connsiteY111" fmla="*/ 3503 h 10000"/>
                <a:gd name="connsiteX112" fmla="*/ 531 w 10000"/>
                <a:gd name="connsiteY112" fmla="*/ 3305 h 10000"/>
                <a:gd name="connsiteX113" fmla="*/ 310 w 10000"/>
                <a:gd name="connsiteY113" fmla="*/ 3107 h 10000"/>
                <a:gd name="connsiteX114" fmla="*/ 221 w 10000"/>
                <a:gd name="connsiteY114" fmla="*/ 3023 h 10000"/>
                <a:gd name="connsiteX115" fmla="*/ 221 w 10000"/>
                <a:gd name="connsiteY115" fmla="*/ 2910 h 10000"/>
                <a:gd name="connsiteX116" fmla="*/ 221 w 10000"/>
                <a:gd name="connsiteY116" fmla="*/ 2853 h 10000"/>
                <a:gd name="connsiteX117" fmla="*/ 265 w 10000"/>
                <a:gd name="connsiteY117" fmla="*/ 2825 h 10000"/>
                <a:gd name="connsiteX118" fmla="*/ 310 w 10000"/>
                <a:gd name="connsiteY118" fmla="*/ 2797 h 10000"/>
                <a:gd name="connsiteX119" fmla="*/ 354 w 10000"/>
                <a:gd name="connsiteY119" fmla="*/ 2768 h 10000"/>
                <a:gd name="connsiteX120" fmla="*/ 310 w 10000"/>
                <a:gd name="connsiteY120" fmla="*/ 2712 h 10000"/>
                <a:gd name="connsiteX121" fmla="*/ 310 w 10000"/>
                <a:gd name="connsiteY121" fmla="*/ 2684 h 10000"/>
                <a:gd name="connsiteX122" fmla="*/ 265 w 10000"/>
                <a:gd name="connsiteY122" fmla="*/ 2655 h 10000"/>
                <a:gd name="connsiteX123" fmla="*/ 265 w 10000"/>
                <a:gd name="connsiteY123" fmla="*/ 2627 h 10000"/>
                <a:gd name="connsiteX124" fmla="*/ 310 w 10000"/>
                <a:gd name="connsiteY124" fmla="*/ 2486 h 10000"/>
                <a:gd name="connsiteX125" fmla="*/ 354 w 10000"/>
                <a:gd name="connsiteY125" fmla="*/ 2373 h 10000"/>
                <a:gd name="connsiteX126" fmla="*/ 442 w 10000"/>
                <a:gd name="connsiteY126" fmla="*/ 2288 h 10000"/>
                <a:gd name="connsiteX127" fmla="*/ 487 w 10000"/>
                <a:gd name="connsiteY127" fmla="*/ 2147 h 10000"/>
                <a:gd name="connsiteX128" fmla="*/ 442 w 10000"/>
                <a:gd name="connsiteY128" fmla="*/ 2090 h 10000"/>
                <a:gd name="connsiteX129" fmla="*/ 442 w 10000"/>
                <a:gd name="connsiteY129" fmla="*/ 2034 h 10000"/>
                <a:gd name="connsiteX130" fmla="*/ 354 w 10000"/>
                <a:gd name="connsiteY130" fmla="*/ 1921 h 10000"/>
                <a:gd name="connsiteX131" fmla="*/ 354 w 10000"/>
                <a:gd name="connsiteY131" fmla="*/ 1836 h 10000"/>
                <a:gd name="connsiteX132" fmla="*/ 310 w 10000"/>
                <a:gd name="connsiteY132" fmla="*/ 1780 h 10000"/>
                <a:gd name="connsiteX133" fmla="*/ 177 w 10000"/>
                <a:gd name="connsiteY133" fmla="*/ 1667 h 10000"/>
                <a:gd name="connsiteX134" fmla="*/ 44 w 10000"/>
                <a:gd name="connsiteY134" fmla="*/ 1582 h 10000"/>
                <a:gd name="connsiteX135" fmla="*/ 44 w 10000"/>
                <a:gd name="connsiteY135" fmla="*/ 1525 h 10000"/>
                <a:gd name="connsiteX136" fmla="*/ 0 w 10000"/>
                <a:gd name="connsiteY136" fmla="*/ 1469 h 10000"/>
                <a:gd name="connsiteX137" fmla="*/ 44 w 10000"/>
                <a:gd name="connsiteY137" fmla="*/ 1356 h 10000"/>
                <a:gd name="connsiteX138" fmla="*/ 177 w 10000"/>
                <a:gd name="connsiteY138" fmla="*/ 1243 h 10000"/>
                <a:gd name="connsiteX139" fmla="*/ 442 w 10000"/>
                <a:gd name="connsiteY139" fmla="*/ 1102 h 10000"/>
                <a:gd name="connsiteX140" fmla="*/ 531 w 10000"/>
                <a:gd name="connsiteY140" fmla="*/ 1017 h 10000"/>
                <a:gd name="connsiteX141" fmla="*/ 619 w 10000"/>
                <a:gd name="connsiteY141" fmla="*/ 932 h 10000"/>
                <a:gd name="connsiteX142" fmla="*/ 708 w 10000"/>
                <a:gd name="connsiteY142" fmla="*/ 706 h 10000"/>
                <a:gd name="connsiteX143" fmla="*/ 752 w 10000"/>
                <a:gd name="connsiteY143" fmla="*/ 650 h 10000"/>
                <a:gd name="connsiteX144" fmla="*/ 841 w 10000"/>
                <a:gd name="connsiteY144" fmla="*/ 565 h 10000"/>
                <a:gd name="connsiteX145" fmla="*/ 885 w 10000"/>
                <a:gd name="connsiteY145" fmla="*/ 480 h 10000"/>
                <a:gd name="connsiteX146" fmla="*/ 929 w 10000"/>
                <a:gd name="connsiteY146" fmla="*/ 367 h 10000"/>
                <a:gd name="connsiteX147" fmla="*/ 929 w 10000"/>
                <a:gd name="connsiteY147" fmla="*/ 113 h 10000"/>
                <a:gd name="connsiteX148" fmla="*/ 929 w 10000"/>
                <a:gd name="connsiteY148" fmla="*/ 28 h 10000"/>
                <a:gd name="connsiteX149" fmla="*/ 973 w 10000"/>
                <a:gd name="connsiteY149" fmla="*/ 0 h 10000"/>
                <a:gd name="connsiteX150" fmla="*/ 5487 w 10000"/>
                <a:gd name="connsiteY150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5133 w 10000"/>
                <a:gd name="connsiteY36" fmla="*/ 8616 h 10000"/>
                <a:gd name="connsiteX37" fmla="*/ 4469 w 10000"/>
                <a:gd name="connsiteY37" fmla="*/ 8362 h 10000"/>
                <a:gd name="connsiteX38" fmla="*/ 4204 w 10000"/>
                <a:gd name="connsiteY38" fmla="*/ 8277 h 10000"/>
                <a:gd name="connsiteX39" fmla="*/ 4027 w 10000"/>
                <a:gd name="connsiteY39" fmla="*/ 8164 h 10000"/>
                <a:gd name="connsiteX40" fmla="*/ 3938 w 10000"/>
                <a:gd name="connsiteY40" fmla="*/ 8079 h 10000"/>
                <a:gd name="connsiteX41" fmla="*/ 3850 w 10000"/>
                <a:gd name="connsiteY41" fmla="*/ 8023 h 10000"/>
                <a:gd name="connsiteX42" fmla="*/ 3805 w 10000"/>
                <a:gd name="connsiteY42" fmla="*/ 7938 h 10000"/>
                <a:gd name="connsiteX43" fmla="*/ 3673 w 10000"/>
                <a:gd name="connsiteY43" fmla="*/ 7853 h 10000"/>
                <a:gd name="connsiteX44" fmla="*/ 3496 w 10000"/>
                <a:gd name="connsiteY44" fmla="*/ 7797 h 10000"/>
                <a:gd name="connsiteX45" fmla="*/ 3319 w 10000"/>
                <a:gd name="connsiteY45" fmla="*/ 7740 h 10000"/>
                <a:gd name="connsiteX46" fmla="*/ 2920 w 10000"/>
                <a:gd name="connsiteY46" fmla="*/ 7684 h 10000"/>
                <a:gd name="connsiteX47" fmla="*/ 2611 w 10000"/>
                <a:gd name="connsiteY47" fmla="*/ 7684 h 10000"/>
                <a:gd name="connsiteX48" fmla="*/ 2434 w 10000"/>
                <a:gd name="connsiteY48" fmla="*/ 7627 h 10000"/>
                <a:gd name="connsiteX49" fmla="*/ 2389 w 10000"/>
                <a:gd name="connsiteY49" fmla="*/ 7571 h 10000"/>
                <a:gd name="connsiteX50" fmla="*/ 2345 w 10000"/>
                <a:gd name="connsiteY50" fmla="*/ 7542 h 10000"/>
                <a:gd name="connsiteX51" fmla="*/ 2389 w 10000"/>
                <a:gd name="connsiteY51" fmla="*/ 7373 h 10000"/>
                <a:gd name="connsiteX52" fmla="*/ 2434 w 10000"/>
                <a:gd name="connsiteY52" fmla="*/ 7260 h 10000"/>
                <a:gd name="connsiteX53" fmla="*/ 2522 w 10000"/>
                <a:gd name="connsiteY53" fmla="*/ 7119 h 10000"/>
                <a:gd name="connsiteX54" fmla="*/ 2566 w 10000"/>
                <a:gd name="connsiteY54" fmla="*/ 7006 h 10000"/>
                <a:gd name="connsiteX55" fmla="*/ 2345 w 10000"/>
                <a:gd name="connsiteY55" fmla="*/ 6921 h 10000"/>
                <a:gd name="connsiteX56" fmla="*/ 2301 w 10000"/>
                <a:gd name="connsiteY56" fmla="*/ 6893 h 10000"/>
                <a:gd name="connsiteX57" fmla="*/ 2257 w 10000"/>
                <a:gd name="connsiteY57" fmla="*/ 6836 h 10000"/>
                <a:gd name="connsiteX58" fmla="*/ 2301 w 10000"/>
                <a:gd name="connsiteY58" fmla="*/ 6751 h 10000"/>
                <a:gd name="connsiteX59" fmla="*/ 2345 w 10000"/>
                <a:gd name="connsiteY59" fmla="*/ 6723 h 10000"/>
                <a:gd name="connsiteX60" fmla="*/ 2212 w 10000"/>
                <a:gd name="connsiteY60" fmla="*/ 6554 h 10000"/>
                <a:gd name="connsiteX61" fmla="*/ 2080 w 10000"/>
                <a:gd name="connsiteY61" fmla="*/ 6412 h 10000"/>
                <a:gd name="connsiteX62" fmla="*/ 1770 w 10000"/>
                <a:gd name="connsiteY62" fmla="*/ 6158 h 10000"/>
                <a:gd name="connsiteX63" fmla="*/ 1637 w 10000"/>
                <a:gd name="connsiteY63" fmla="*/ 6017 h 10000"/>
                <a:gd name="connsiteX64" fmla="*/ 1549 w 10000"/>
                <a:gd name="connsiteY64" fmla="*/ 5847 h 10000"/>
                <a:gd name="connsiteX65" fmla="*/ 1460 w 10000"/>
                <a:gd name="connsiteY65" fmla="*/ 5678 h 10000"/>
                <a:gd name="connsiteX66" fmla="*/ 1416 w 10000"/>
                <a:gd name="connsiteY66" fmla="*/ 5480 h 10000"/>
                <a:gd name="connsiteX67" fmla="*/ 1460 w 10000"/>
                <a:gd name="connsiteY67" fmla="*/ 5424 h 10000"/>
                <a:gd name="connsiteX68" fmla="*/ 1460 w 10000"/>
                <a:gd name="connsiteY68" fmla="*/ 5395 h 10000"/>
                <a:gd name="connsiteX69" fmla="*/ 1549 w 10000"/>
                <a:gd name="connsiteY69" fmla="*/ 5339 h 10000"/>
                <a:gd name="connsiteX70" fmla="*/ 1637 w 10000"/>
                <a:gd name="connsiteY70" fmla="*/ 5282 h 10000"/>
                <a:gd name="connsiteX71" fmla="*/ 1681 w 10000"/>
                <a:gd name="connsiteY71" fmla="*/ 5254 h 10000"/>
                <a:gd name="connsiteX72" fmla="*/ 1681 w 10000"/>
                <a:gd name="connsiteY72" fmla="*/ 5198 h 10000"/>
                <a:gd name="connsiteX73" fmla="*/ 1681 w 10000"/>
                <a:gd name="connsiteY73" fmla="*/ 5141 h 10000"/>
                <a:gd name="connsiteX74" fmla="*/ 1593 w 10000"/>
                <a:gd name="connsiteY74" fmla="*/ 5085 h 10000"/>
                <a:gd name="connsiteX75" fmla="*/ 1416 w 10000"/>
                <a:gd name="connsiteY75" fmla="*/ 4972 h 10000"/>
                <a:gd name="connsiteX76" fmla="*/ 1239 w 10000"/>
                <a:gd name="connsiteY76" fmla="*/ 4887 h 10000"/>
                <a:gd name="connsiteX77" fmla="*/ 1150 w 10000"/>
                <a:gd name="connsiteY77" fmla="*/ 4802 h 10000"/>
                <a:gd name="connsiteX78" fmla="*/ 1150 w 10000"/>
                <a:gd name="connsiteY78" fmla="*/ 4746 h 10000"/>
                <a:gd name="connsiteX79" fmla="*/ 1195 w 10000"/>
                <a:gd name="connsiteY79" fmla="*/ 4492 h 10000"/>
                <a:gd name="connsiteX80" fmla="*/ 1195 w 10000"/>
                <a:gd name="connsiteY80" fmla="*/ 4379 h 10000"/>
                <a:gd name="connsiteX81" fmla="*/ 1150 w 10000"/>
                <a:gd name="connsiteY81" fmla="*/ 4266 h 10000"/>
                <a:gd name="connsiteX82" fmla="*/ 1283 w 10000"/>
                <a:gd name="connsiteY82" fmla="*/ 4266 h 10000"/>
                <a:gd name="connsiteX83" fmla="*/ 1372 w 10000"/>
                <a:gd name="connsiteY83" fmla="*/ 4407 h 10000"/>
                <a:gd name="connsiteX84" fmla="*/ 1549 w 10000"/>
                <a:gd name="connsiteY84" fmla="*/ 4520 h 10000"/>
                <a:gd name="connsiteX85" fmla="*/ 1549 w 10000"/>
                <a:gd name="connsiteY85" fmla="*/ 4463 h 10000"/>
                <a:gd name="connsiteX86" fmla="*/ 1549 w 10000"/>
                <a:gd name="connsiteY86" fmla="*/ 4435 h 10000"/>
                <a:gd name="connsiteX87" fmla="*/ 1504 w 10000"/>
                <a:gd name="connsiteY87" fmla="*/ 4379 h 10000"/>
                <a:gd name="connsiteX88" fmla="*/ 1460 w 10000"/>
                <a:gd name="connsiteY88" fmla="*/ 4322 h 10000"/>
                <a:gd name="connsiteX89" fmla="*/ 1416 w 10000"/>
                <a:gd name="connsiteY89" fmla="*/ 4237 h 10000"/>
                <a:gd name="connsiteX90" fmla="*/ 1372 w 10000"/>
                <a:gd name="connsiteY90" fmla="*/ 4153 h 10000"/>
                <a:gd name="connsiteX91" fmla="*/ 1416 w 10000"/>
                <a:gd name="connsiteY91" fmla="*/ 4096 h 10000"/>
                <a:gd name="connsiteX92" fmla="*/ 1460 w 10000"/>
                <a:gd name="connsiteY92" fmla="*/ 4068 h 10000"/>
                <a:gd name="connsiteX93" fmla="*/ 1549 w 10000"/>
                <a:gd name="connsiteY93" fmla="*/ 4040 h 10000"/>
                <a:gd name="connsiteX94" fmla="*/ 1593 w 10000"/>
                <a:gd name="connsiteY94" fmla="*/ 3983 h 10000"/>
                <a:gd name="connsiteX95" fmla="*/ 1549 w 10000"/>
                <a:gd name="connsiteY95" fmla="*/ 3955 h 10000"/>
                <a:gd name="connsiteX96" fmla="*/ 1460 w 10000"/>
                <a:gd name="connsiteY96" fmla="*/ 3927 h 10000"/>
                <a:gd name="connsiteX97" fmla="*/ 1416 w 10000"/>
                <a:gd name="connsiteY97" fmla="*/ 3927 h 10000"/>
                <a:gd name="connsiteX98" fmla="*/ 1327 w 10000"/>
                <a:gd name="connsiteY98" fmla="*/ 3955 h 10000"/>
                <a:gd name="connsiteX99" fmla="*/ 1283 w 10000"/>
                <a:gd name="connsiteY99" fmla="*/ 4040 h 10000"/>
                <a:gd name="connsiteX100" fmla="*/ 1283 w 10000"/>
                <a:gd name="connsiteY100" fmla="*/ 4266 h 10000"/>
                <a:gd name="connsiteX101" fmla="*/ 1150 w 10000"/>
                <a:gd name="connsiteY101" fmla="*/ 4209 h 10000"/>
                <a:gd name="connsiteX102" fmla="*/ 1018 w 10000"/>
                <a:gd name="connsiteY102" fmla="*/ 4011 h 10000"/>
                <a:gd name="connsiteX103" fmla="*/ 929 w 10000"/>
                <a:gd name="connsiteY103" fmla="*/ 3955 h 10000"/>
                <a:gd name="connsiteX104" fmla="*/ 796 w 10000"/>
                <a:gd name="connsiteY104" fmla="*/ 3955 h 10000"/>
                <a:gd name="connsiteX105" fmla="*/ 752 w 10000"/>
                <a:gd name="connsiteY105" fmla="*/ 3927 h 10000"/>
                <a:gd name="connsiteX106" fmla="*/ 752 w 10000"/>
                <a:gd name="connsiteY106" fmla="*/ 3870 h 10000"/>
                <a:gd name="connsiteX107" fmla="*/ 796 w 10000"/>
                <a:gd name="connsiteY107" fmla="*/ 3785 h 10000"/>
                <a:gd name="connsiteX108" fmla="*/ 796 w 10000"/>
                <a:gd name="connsiteY108" fmla="*/ 3729 h 10000"/>
                <a:gd name="connsiteX109" fmla="*/ 796 w 10000"/>
                <a:gd name="connsiteY109" fmla="*/ 3616 h 10000"/>
                <a:gd name="connsiteX110" fmla="*/ 708 w 10000"/>
                <a:gd name="connsiteY110" fmla="*/ 3503 h 10000"/>
                <a:gd name="connsiteX111" fmla="*/ 531 w 10000"/>
                <a:gd name="connsiteY111" fmla="*/ 3305 h 10000"/>
                <a:gd name="connsiteX112" fmla="*/ 310 w 10000"/>
                <a:gd name="connsiteY112" fmla="*/ 3107 h 10000"/>
                <a:gd name="connsiteX113" fmla="*/ 221 w 10000"/>
                <a:gd name="connsiteY113" fmla="*/ 3023 h 10000"/>
                <a:gd name="connsiteX114" fmla="*/ 221 w 10000"/>
                <a:gd name="connsiteY114" fmla="*/ 2910 h 10000"/>
                <a:gd name="connsiteX115" fmla="*/ 221 w 10000"/>
                <a:gd name="connsiteY115" fmla="*/ 2853 h 10000"/>
                <a:gd name="connsiteX116" fmla="*/ 265 w 10000"/>
                <a:gd name="connsiteY116" fmla="*/ 2825 h 10000"/>
                <a:gd name="connsiteX117" fmla="*/ 310 w 10000"/>
                <a:gd name="connsiteY117" fmla="*/ 2797 h 10000"/>
                <a:gd name="connsiteX118" fmla="*/ 354 w 10000"/>
                <a:gd name="connsiteY118" fmla="*/ 2768 h 10000"/>
                <a:gd name="connsiteX119" fmla="*/ 310 w 10000"/>
                <a:gd name="connsiteY119" fmla="*/ 2712 h 10000"/>
                <a:gd name="connsiteX120" fmla="*/ 310 w 10000"/>
                <a:gd name="connsiteY120" fmla="*/ 2684 h 10000"/>
                <a:gd name="connsiteX121" fmla="*/ 265 w 10000"/>
                <a:gd name="connsiteY121" fmla="*/ 2655 h 10000"/>
                <a:gd name="connsiteX122" fmla="*/ 265 w 10000"/>
                <a:gd name="connsiteY122" fmla="*/ 2627 h 10000"/>
                <a:gd name="connsiteX123" fmla="*/ 310 w 10000"/>
                <a:gd name="connsiteY123" fmla="*/ 2486 h 10000"/>
                <a:gd name="connsiteX124" fmla="*/ 354 w 10000"/>
                <a:gd name="connsiteY124" fmla="*/ 2373 h 10000"/>
                <a:gd name="connsiteX125" fmla="*/ 442 w 10000"/>
                <a:gd name="connsiteY125" fmla="*/ 2288 h 10000"/>
                <a:gd name="connsiteX126" fmla="*/ 487 w 10000"/>
                <a:gd name="connsiteY126" fmla="*/ 2147 h 10000"/>
                <a:gd name="connsiteX127" fmla="*/ 442 w 10000"/>
                <a:gd name="connsiteY127" fmla="*/ 2090 h 10000"/>
                <a:gd name="connsiteX128" fmla="*/ 442 w 10000"/>
                <a:gd name="connsiteY128" fmla="*/ 2034 h 10000"/>
                <a:gd name="connsiteX129" fmla="*/ 354 w 10000"/>
                <a:gd name="connsiteY129" fmla="*/ 1921 h 10000"/>
                <a:gd name="connsiteX130" fmla="*/ 354 w 10000"/>
                <a:gd name="connsiteY130" fmla="*/ 1836 h 10000"/>
                <a:gd name="connsiteX131" fmla="*/ 310 w 10000"/>
                <a:gd name="connsiteY131" fmla="*/ 1780 h 10000"/>
                <a:gd name="connsiteX132" fmla="*/ 177 w 10000"/>
                <a:gd name="connsiteY132" fmla="*/ 1667 h 10000"/>
                <a:gd name="connsiteX133" fmla="*/ 44 w 10000"/>
                <a:gd name="connsiteY133" fmla="*/ 1582 h 10000"/>
                <a:gd name="connsiteX134" fmla="*/ 44 w 10000"/>
                <a:gd name="connsiteY134" fmla="*/ 1525 h 10000"/>
                <a:gd name="connsiteX135" fmla="*/ 0 w 10000"/>
                <a:gd name="connsiteY135" fmla="*/ 1469 h 10000"/>
                <a:gd name="connsiteX136" fmla="*/ 44 w 10000"/>
                <a:gd name="connsiteY136" fmla="*/ 1356 h 10000"/>
                <a:gd name="connsiteX137" fmla="*/ 177 w 10000"/>
                <a:gd name="connsiteY137" fmla="*/ 1243 h 10000"/>
                <a:gd name="connsiteX138" fmla="*/ 442 w 10000"/>
                <a:gd name="connsiteY138" fmla="*/ 1102 h 10000"/>
                <a:gd name="connsiteX139" fmla="*/ 531 w 10000"/>
                <a:gd name="connsiteY139" fmla="*/ 1017 h 10000"/>
                <a:gd name="connsiteX140" fmla="*/ 619 w 10000"/>
                <a:gd name="connsiteY140" fmla="*/ 932 h 10000"/>
                <a:gd name="connsiteX141" fmla="*/ 708 w 10000"/>
                <a:gd name="connsiteY141" fmla="*/ 706 h 10000"/>
                <a:gd name="connsiteX142" fmla="*/ 752 w 10000"/>
                <a:gd name="connsiteY142" fmla="*/ 650 h 10000"/>
                <a:gd name="connsiteX143" fmla="*/ 841 w 10000"/>
                <a:gd name="connsiteY143" fmla="*/ 565 h 10000"/>
                <a:gd name="connsiteX144" fmla="*/ 885 w 10000"/>
                <a:gd name="connsiteY144" fmla="*/ 480 h 10000"/>
                <a:gd name="connsiteX145" fmla="*/ 929 w 10000"/>
                <a:gd name="connsiteY145" fmla="*/ 367 h 10000"/>
                <a:gd name="connsiteX146" fmla="*/ 929 w 10000"/>
                <a:gd name="connsiteY146" fmla="*/ 113 h 10000"/>
                <a:gd name="connsiteX147" fmla="*/ 929 w 10000"/>
                <a:gd name="connsiteY147" fmla="*/ 28 h 10000"/>
                <a:gd name="connsiteX148" fmla="*/ 973 w 10000"/>
                <a:gd name="connsiteY148" fmla="*/ 0 h 10000"/>
                <a:gd name="connsiteX149" fmla="*/ 5487 w 10000"/>
                <a:gd name="connsiteY149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5221 w 10000"/>
                <a:gd name="connsiteY35" fmla="*/ 8672 h 10000"/>
                <a:gd name="connsiteX36" fmla="*/ 4469 w 10000"/>
                <a:gd name="connsiteY36" fmla="*/ 8362 h 10000"/>
                <a:gd name="connsiteX37" fmla="*/ 4204 w 10000"/>
                <a:gd name="connsiteY37" fmla="*/ 8277 h 10000"/>
                <a:gd name="connsiteX38" fmla="*/ 4027 w 10000"/>
                <a:gd name="connsiteY38" fmla="*/ 8164 h 10000"/>
                <a:gd name="connsiteX39" fmla="*/ 3938 w 10000"/>
                <a:gd name="connsiteY39" fmla="*/ 8079 h 10000"/>
                <a:gd name="connsiteX40" fmla="*/ 3850 w 10000"/>
                <a:gd name="connsiteY40" fmla="*/ 8023 h 10000"/>
                <a:gd name="connsiteX41" fmla="*/ 3805 w 10000"/>
                <a:gd name="connsiteY41" fmla="*/ 7938 h 10000"/>
                <a:gd name="connsiteX42" fmla="*/ 3673 w 10000"/>
                <a:gd name="connsiteY42" fmla="*/ 7853 h 10000"/>
                <a:gd name="connsiteX43" fmla="*/ 3496 w 10000"/>
                <a:gd name="connsiteY43" fmla="*/ 7797 h 10000"/>
                <a:gd name="connsiteX44" fmla="*/ 3319 w 10000"/>
                <a:gd name="connsiteY44" fmla="*/ 7740 h 10000"/>
                <a:gd name="connsiteX45" fmla="*/ 2920 w 10000"/>
                <a:gd name="connsiteY45" fmla="*/ 7684 h 10000"/>
                <a:gd name="connsiteX46" fmla="*/ 2611 w 10000"/>
                <a:gd name="connsiteY46" fmla="*/ 7684 h 10000"/>
                <a:gd name="connsiteX47" fmla="*/ 2434 w 10000"/>
                <a:gd name="connsiteY47" fmla="*/ 7627 h 10000"/>
                <a:gd name="connsiteX48" fmla="*/ 2389 w 10000"/>
                <a:gd name="connsiteY48" fmla="*/ 7571 h 10000"/>
                <a:gd name="connsiteX49" fmla="*/ 2345 w 10000"/>
                <a:gd name="connsiteY49" fmla="*/ 7542 h 10000"/>
                <a:gd name="connsiteX50" fmla="*/ 2389 w 10000"/>
                <a:gd name="connsiteY50" fmla="*/ 7373 h 10000"/>
                <a:gd name="connsiteX51" fmla="*/ 2434 w 10000"/>
                <a:gd name="connsiteY51" fmla="*/ 7260 h 10000"/>
                <a:gd name="connsiteX52" fmla="*/ 2522 w 10000"/>
                <a:gd name="connsiteY52" fmla="*/ 7119 h 10000"/>
                <a:gd name="connsiteX53" fmla="*/ 2566 w 10000"/>
                <a:gd name="connsiteY53" fmla="*/ 7006 h 10000"/>
                <a:gd name="connsiteX54" fmla="*/ 2345 w 10000"/>
                <a:gd name="connsiteY54" fmla="*/ 6921 h 10000"/>
                <a:gd name="connsiteX55" fmla="*/ 2301 w 10000"/>
                <a:gd name="connsiteY55" fmla="*/ 6893 h 10000"/>
                <a:gd name="connsiteX56" fmla="*/ 2257 w 10000"/>
                <a:gd name="connsiteY56" fmla="*/ 6836 h 10000"/>
                <a:gd name="connsiteX57" fmla="*/ 2301 w 10000"/>
                <a:gd name="connsiteY57" fmla="*/ 6751 h 10000"/>
                <a:gd name="connsiteX58" fmla="*/ 2345 w 10000"/>
                <a:gd name="connsiteY58" fmla="*/ 6723 h 10000"/>
                <a:gd name="connsiteX59" fmla="*/ 2212 w 10000"/>
                <a:gd name="connsiteY59" fmla="*/ 6554 h 10000"/>
                <a:gd name="connsiteX60" fmla="*/ 2080 w 10000"/>
                <a:gd name="connsiteY60" fmla="*/ 6412 h 10000"/>
                <a:gd name="connsiteX61" fmla="*/ 1770 w 10000"/>
                <a:gd name="connsiteY61" fmla="*/ 6158 h 10000"/>
                <a:gd name="connsiteX62" fmla="*/ 1637 w 10000"/>
                <a:gd name="connsiteY62" fmla="*/ 6017 h 10000"/>
                <a:gd name="connsiteX63" fmla="*/ 1549 w 10000"/>
                <a:gd name="connsiteY63" fmla="*/ 5847 h 10000"/>
                <a:gd name="connsiteX64" fmla="*/ 1460 w 10000"/>
                <a:gd name="connsiteY64" fmla="*/ 5678 h 10000"/>
                <a:gd name="connsiteX65" fmla="*/ 1416 w 10000"/>
                <a:gd name="connsiteY65" fmla="*/ 5480 h 10000"/>
                <a:gd name="connsiteX66" fmla="*/ 1460 w 10000"/>
                <a:gd name="connsiteY66" fmla="*/ 5424 h 10000"/>
                <a:gd name="connsiteX67" fmla="*/ 1460 w 10000"/>
                <a:gd name="connsiteY67" fmla="*/ 5395 h 10000"/>
                <a:gd name="connsiteX68" fmla="*/ 1549 w 10000"/>
                <a:gd name="connsiteY68" fmla="*/ 5339 h 10000"/>
                <a:gd name="connsiteX69" fmla="*/ 1637 w 10000"/>
                <a:gd name="connsiteY69" fmla="*/ 5282 h 10000"/>
                <a:gd name="connsiteX70" fmla="*/ 1681 w 10000"/>
                <a:gd name="connsiteY70" fmla="*/ 5254 h 10000"/>
                <a:gd name="connsiteX71" fmla="*/ 1681 w 10000"/>
                <a:gd name="connsiteY71" fmla="*/ 5198 h 10000"/>
                <a:gd name="connsiteX72" fmla="*/ 1681 w 10000"/>
                <a:gd name="connsiteY72" fmla="*/ 5141 h 10000"/>
                <a:gd name="connsiteX73" fmla="*/ 1593 w 10000"/>
                <a:gd name="connsiteY73" fmla="*/ 5085 h 10000"/>
                <a:gd name="connsiteX74" fmla="*/ 1416 w 10000"/>
                <a:gd name="connsiteY74" fmla="*/ 4972 h 10000"/>
                <a:gd name="connsiteX75" fmla="*/ 1239 w 10000"/>
                <a:gd name="connsiteY75" fmla="*/ 4887 h 10000"/>
                <a:gd name="connsiteX76" fmla="*/ 1150 w 10000"/>
                <a:gd name="connsiteY76" fmla="*/ 4802 h 10000"/>
                <a:gd name="connsiteX77" fmla="*/ 1150 w 10000"/>
                <a:gd name="connsiteY77" fmla="*/ 4746 h 10000"/>
                <a:gd name="connsiteX78" fmla="*/ 1195 w 10000"/>
                <a:gd name="connsiteY78" fmla="*/ 4492 h 10000"/>
                <a:gd name="connsiteX79" fmla="*/ 1195 w 10000"/>
                <a:gd name="connsiteY79" fmla="*/ 4379 h 10000"/>
                <a:gd name="connsiteX80" fmla="*/ 1150 w 10000"/>
                <a:gd name="connsiteY80" fmla="*/ 4266 h 10000"/>
                <a:gd name="connsiteX81" fmla="*/ 1283 w 10000"/>
                <a:gd name="connsiteY81" fmla="*/ 4266 h 10000"/>
                <a:gd name="connsiteX82" fmla="*/ 1372 w 10000"/>
                <a:gd name="connsiteY82" fmla="*/ 4407 h 10000"/>
                <a:gd name="connsiteX83" fmla="*/ 1549 w 10000"/>
                <a:gd name="connsiteY83" fmla="*/ 4520 h 10000"/>
                <a:gd name="connsiteX84" fmla="*/ 1549 w 10000"/>
                <a:gd name="connsiteY84" fmla="*/ 4463 h 10000"/>
                <a:gd name="connsiteX85" fmla="*/ 1549 w 10000"/>
                <a:gd name="connsiteY85" fmla="*/ 4435 h 10000"/>
                <a:gd name="connsiteX86" fmla="*/ 1504 w 10000"/>
                <a:gd name="connsiteY86" fmla="*/ 4379 h 10000"/>
                <a:gd name="connsiteX87" fmla="*/ 1460 w 10000"/>
                <a:gd name="connsiteY87" fmla="*/ 4322 h 10000"/>
                <a:gd name="connsiteX88" fmla="*/ 1416 w 10000"/>
                <a:gd name="connsiteY88" fmla="*/ 4237 h 10000"/>
                <a:gd name="connsiteX89" fmla="*/ 1372 w 10000"/>
                <a:gd name="connsiteY89" fmla="*/ 4153 h 10000"/>
                <a:gd name="connsiteX90" fmla="*/ 1416 w 10000"/>
                <a:gd name="connsiteY90" fmla="*/ 4096 h 10000"/>
                <a:gd name="connsiteX91" fmla="*/ 1460 w 10000"/>
                <a:gd name="connsiteY91" fmla="*/ 4068 h 10000"/>
                <a:gd name="connsiteX92" fmla="*/ 1549 w 10000"/>
                <a:gd name="connsiteY92" fmla="*/ 4040 h 10000"/>
                <a:gd name="connsiteX93" fmla="*/ 1593 w 10000"/>
                <a:gd name="connsiteY93" fmla="*/ 3983 h 10000"/>
                <a:gd name="connsiteX94" fmla="*/ 1549 w 10000"/>
                <a:gd name="connsiteY94" fmla="*/ 3955 h 10000"/>
                <a:gd name="connsiteX95" fmla="*/ 1460 w 10000"/>
                <a:gd name="connsiteY95" fmla="*/ 3927 h 10000"/>
                <a:gd name="connsiteX96" fmla="*/ 1416 w 10000"/>
                <a:gd name="connsiteY96" fmla="*/ 3927 h 10000"/>
                <a:gd name="connsiteX97" fmla="*/ 1327 w 10000"/>
                <a:gd name="connsiteY97" fmla="*/ 3955 h 10000"/>
                <a:gd name="connsiteX98" fmla="*/ 1283 w 10000"/>
                <a:gd name="connsiteY98" fmla="*/ 4040 h 10000"/>
                <a:gd name="connsiteX99" fmla="*/ 1283 w 10000"/>
                <a:gd name="connsiteY99" fmla="*/ 4266 h 10000"/>
                <a:gd name="connsiteX100" fmla="*/ 1150 w 10000"/>
                <a:gd name="connsiteY100" fmla="*/ 4209 h 10000"/>
                <a:gd name="connsiteX101" fmla="*/ 1018 w 10000"/>
                <a:gd name="connsiteY101" fmla="*/ 4011 h 10000"/>
                <a:gd name="connsiteX102" fmla="*/ 929 w 10000"/>
                <a:gd name="connsiteY102" fmla="*/ 3955 h 10000"/>
                <a:gd name="connsiteX103" fmla="*/ 796 w 10000"/>
                <a:gd name="connsiteY103" fmla="*/ 3955 h 10000"/>
                <a:gd name="connsiteX104" fmla="*/ 752 w 10000"/>
                <a:gd name="connsiteY104" fmla="*/ 3927 h 10000"/>
                <a:gd name="connsiteX105" fmla="*/ 752 w 10000"/>
                <a:gd name="connsiteY105" fmla="*/ 3870 h 10000"/>
                <a:gd name="connsiteX106" fmla="*/ 796 w 10000"/>
                <a:gd name="connsiteY106" fmla="*/ 3785 h 10000"/>
                <a:gd name="connsiteX107" fmla="*/ 796 w 10000"/>
                <a:gd name="connsiteY107" fmla="*/ 3729 h 10000"/>
                <a:gd name="connsiteX108" fmla="*/ 796 w 10000"/>
                <a:gd name="connsiteY108" fmla="*/ 3616 h 10000"/>
                <a:gd name="connsiteX109" fmla="*/ 708 w 10000"/>
                <a:gd name="connsiteY109" fmla="*/ 3503 h 10000"/>
                <a:gd name="connsiteX110" fmla="*/ 531 w 10000"/>
                <a:gd name="connsiteY110" fmla="*/ 3305 h 10000"/>
                <a:gd name="connsiteX111" fmla="*/ 310 w 10000"/>
                <a:gd name="connsiteY111" fmla="*/ 3107 h 10000"/>
                <a:gd name="connsiteX112" fmla="*/ 221 w 10000"/>
                <a:gd name="connsiteY112" fmla="*/ 3023 h 10000"/>
                <a:gd name="connsiteX113" fmla="*/ 221 w 10000"/>
                <a:gd name="connsiteY113" fmla="*/ 2910 h 10000"/>
                <a:gd name="connsiteX114" fmla="*/ 221 w 10000"/>
                <a:gd name="connsiteY114" fmla="*/ 2853 h 10000"/>
                <a:gd name="connsiteX115" fmla="*/ 265 w 10000"/>
                <a:gd name="connsiteY115" fmla="*/ 2825 h 10000"/>
                <a:gd name="connsiteX116" fmla="*/ 310 w 10000"/>
                <a:gd name="connsiteY116" fmla="*/ 2797 h 10000"/>
                <a:gd name="connsiteX117" fmla="*/ 354 w 10000"/>
                <a:gd name="connsiteY117" fmla="*/ 2768 h 10000"/>
                <a:gd name="connsiteX118" fmla="*/ 310 w 10000"/>
                <a:gd name="connsiteY118" fmla="*/ 2712 h 10000"/>
                <a:gd name="connsiteX119" fmla="*/ 310 w 10000"/>
                <a:gd name="connsiteY119" fmla="*/ 2684 h 10000"/>
                <a:gd name="connsiteX120" fmla="*/ 265 w 10000"/>
                <a:gd name="connsiteY120" fmla="*/ 2655 h 10000"/>
                <a:gd name="connsiteX121" fmla="*/ 265 w 10000"/>
                <a:gd name="connsiteY121" fmla="*/ 2627 h 10000"/>
                <a:gd name="connsiteX122" fmla="*/ 310 w 10000"/>
                <a:gd name="connsiteY122" fmla="*/ 2486 h 10000"/>
                <a:gd name="connsiteX123" fmla="*/ 354 w 10000"/>
                <a:gd name="connsiteY123" fmla="*/ 2373 h 10000"/>
                <a:gd name="connsiteX124" fmla="*/ 442 w 10000"/>
                <a:gd name="connsiteY124" fmla="*/ 2288 h 10000"/>
                <a:gd name="connsiteX125" fmla="*/ 487 w 10000"/>
                <a:gd name="connsiteY125" fmla="*/ 2147 h 10000"/>
                <a:gd name="connsiteX126" fmla="*/ 442 w 10000"/>
                <a:gd name="connsiteY126" fmla="*/ 2090 h 10000"/>
                <a:gd name="connsiteX127" fmla="*/ 442 w 10000"/>
                <a:gd name="connsiteY127" fmla="*/ 2034 h 10000"/>
                <a:gd name="connsiteX128" fmla="*/ 354 w 10000"/>
                <a:gd name="connsiteY128" fmla="*/ 1921 h 10000"/>
                <a:gd name="connsiteX129" fmla="*/ 354 w 10000"/>
                <a:gd name="connsiteY129" fmla="*/ 1836 h 10000"/>
                <a:gd name="connsiteX130" fmla="*/ 310 w 10000"/>
                <a:gd name="connsiteY130" fmla="*/ 1780 h 10000"/>
                <a:gd name="connsiteX131" fmla="*/ 177 w 10000"/>
                <a:gd name="connsiteY131" fmla="*/ 1667 h 10000"/>
                <a:gd name="connsiteX132" fmla="*/ 44 w 10000"/>
                <a:gd name="connsiteY132" fmla="*/ 1582 h 10000"/>
                <a:gd name="connsiteX133" fmla="*/ 44 w 10000"/>
                <a:gd name="connsiteY133" fmla="*/ 1525 h 10000"/>
                <a:gd name="connsiteX134" fmla="*/ 0 w 10000"/>
                <a:gd name="connsiteY134" fmla="*/ 1469 h 10000"/>
                <a:gd name="connsiteX135" fmla="*/ 44 w 10000"/>
                <a:gd name="connsiteY135" fmla="*/ 1356 h 10000"/>
                <a:gd name="connsiteX136" fmla="*/ 177 w 10000"/>
                <a:gd name="connsiteY136" fmla="*/ 1243 h 10000"/>
                <a:gd name="connsiteX137" fmla="*/ 442 w 10000"/>
                <a:gd name="connsiteY137" fmla="*/ 1102 h 10000"/>
                <a:gd name="connsiteX138" fmla="*/ 531 w 10000"/>
                <a:gd name="connsiteY138" fmla="*/ 1017 h 10000"/>
                <a:gd name="connsiteX139" fmla="*/ 619 w 10000"/>
                <a:gd name="connsiteY139" fmla="*/ 932 h 10000"/>
                <a:gd name="connsiteX140" fmla="*/ 708 w 10000"/>
                <a:gd name="connsiteY140" fmla="*/ 706 h 10000"/>
                <a:gd name="connsiteX141" fmla="*/ 752 w 10000"/>
                <a:gd name="connsiteY141" fmla="*/ 650 h 10000"/>
                <a:gd name="connsiteX142" fmla="*/ 841 w 10000"/>
                <a:gd name="connsiteY142" fmla="*/ 565 h 10000"/>
                <a:gd name="connsiteX143" fmla="*/ 885 w 10000"/>
                <a:gd name="connsiteY143" fmla="*/ 480 h 10000"/>
                <a:gd name="connsiteX144" fmla="*/ 929 w 10000"/>
                <a:gd name="connsiteY144" fmla="*/ 367 h 10000"/>
                <a:gd name="connsiteX145" fmla="*/ 929 w 10000"/>
                <a:gd name="connsiteY145" fmla="*/ 113 h 10000"/>
                <a:gd name="connsiteX146" fmla="*/ 929 w 10000"/>
                <a:gd name="connsiteY146" fmla="*/ 28 h 10000"/>
                <a:gd name="connsiteX147" fmla="*/ 973 w 10000"/>
                <a:gd name="connsiteY147" fmla="*/ 0 h 10000"/>
                <a:gd name="connsiteX148" fmla="*/ 5487 w 10000"/>
                <a:gd name="connsiteY148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5398 w 10000"/>
                <a:gd name="connsiteY34" fmla="*/ 8785 h 10000"/>
                <a:gd name="connsiteX35" fmla="*/ 4469 w 10000"/>
                <a:gd name="connsiteY35" fmla="*/ 8362 h 10000"/>
                <a:gd name="connsiteX36" fmla="*/ 4204 w 10000"/>
                <a:gd name="connsiteY36" fmla="*/ 8277 h 10000"/>
                <a:gd name="connsiteX37" fmla="*/ 4027 w 10000"/>
                <a:gd name="connsiteY37" fmla="*/ 8164 h 10000"/>
                <a:gd name="connsiteX38" fmla="*/ 3938 w 10000"/>
                <a:gd name="connsiteY38" fmla="*/ 8079 h 10000"/>
                <a:gd name="connsiteX39" fmla="*/ 3850 w 10000"/>
                <a:gd name="connsiteY39" fmla="*/ 8023 h 10000"/>
                <a:gd name="connsiteX40" fmla="*/ 3805 w 10000"/>
                <a:gd name="connsiteY40" fmla="*/ 7938 h 10000"/>
                <a:gd name="connsiteX41" fmla="*/ 3673 w 10000"/>
                <a:gd name="connsiteY41" fmla="*/ 7853 h 10000"/>
                <a:gd name="connsiteX42" fmla="*/ 3496 w 10000"/>
                <a:gd name="connsiteY42" fmla="*/ 7797 h 10000"/>
                <a:gd name="connsiteX43" fmla="*/ 3319 w 10000"/>
                <a:gd name="connsiteY43" fmla="*/ 7740 h 10000"/>
                <a:gd name="connsiteX44" fmla="*/ 2920 w 10000"/>
                <a:gd name="connsiteY44" fmla="*/ 7684 h 10000"/>
                <a:gd name="connsiteX45" fmla="*/ 2611 w 10000"/>
                <a:gd name="connsiteY45" fmla="*/ 7684 h 10000"/>
                <a:gd name="connsiteX46" fmla="*/ 2434 w 10000"/>
                <a:gd name="connsiteY46" fmla="*/ 7627 h 10000"/>
                <a:gd name="connsiteX47" fmla="*/ 2389 w 10000"/>
                <a:gd name="connsiteY47" fmla="*/ 7571 h 10000"/>
                <a:gd name="connsiteX48" fmla="*/ 2345 w 10000"/>
                <a:gd name="connsiteY48" fmla="*/ 7542 h 10000"/>
                <a:gd name="connsiteX49" fmla="*/ 2389 w 10000"/>
                <a:gd name="connsiteY49" fmla="*/ 7373 h 10000"/>
                <a:gd name="connsiteX50" fmla="*/ 2434 w 10000"/>
                <a:gd name="connsiteY50" fmla="*/ 7260 h 10000"/>
                <a:gd name="connsiteX51" fmla="*/ 2522 w 10000"/>
                <a:gd name="connsiteY51" fmla="*/ 7119 h 10000"/>
                <a:gd name="connsiteX52" fmla="*/ 2566 w 10000"/>
                <a:gd name="connsiteY52" fmla="*/ 7006 h 10000"/>
                <a:gd name="connsiteX53" fmla="*/ 2345 w 10000"/>
                <a:gd name="connsiteY53" fmla="*/ 6921 h 10000"/>
                <a:gd name="connsiteX54" fmla="*/ 2301 w 10000"/>
                <a:gd name="connsiteY54" fmla="*/ 6893 h 10000"/>
                <a:gd name="connsiteX55" fmla="*/ 2257 w 10000"/>
                <a:gd name="connsiteY55" fmla="*/ 6836 h 10000"/>
                <a:gd name="connsiteX56" fmla="*/ 2301 w 10000"/>
                <a:gd name="connsiteY56" fmla="*/ 6751 h 10000"/>
                <a:gd name="connsiteX57" fmla="*/ 2345 w 10000"/>
                <a:gd name="connsiteY57" fmla="*/ 6723 h 10000"/>
                <a:gd name="connsiteX58" fmla="*/ 2212 w 10000"/>
                <a:gd name="connsiteY58" fmla="*/ 6554 h 10000"/>
                <a:gd name="connsiteX59" fmla="*/ 2080 w 10000"/>
                <a:gd name="connsiteY59" fmla="*/ 6412 h 10000"/>
                <a:gd name="connsiteX60" fmla="*/ 1770 w 10000"/>
                <a:gd name="connsiteY60" fmla="*/ 6158 h 10000"/>
                <a:gd name="connsiteX61" fmla="*/ 1637 w 10000"/>
                <a:gd name="connsiteY61" fmla="*/ 6017 h 10000"/>
                <a:gd name="connsiteX62" fmla="*/ 1549 w 10000"/>
                <a:gd name="connsiteY62" fmla="*/ 5847 h 10000"/>
                <a:gd name="connsiteX63" fmla="*/ 1460 w 10000"/>
                <a:gd name="connsiteY63" fmla="*/ 5678 h 10000"/>
                <a:gd name="connsiteX64" fmla="*/ 1416 w 10000"/>
                <a:gd name="connsiteY64" fmla="*/ 5480 h 10000"/>
                <a:gd name="connsiteX65" fmla="*/ 1460 w 10000"/>
                <a:gd name="connsiteY65" fmla="*/ 5424 h 10000"/>
                <a:gd name="connsiteX66" fmla="*/ 1460 w 10000"/>
                <a:gd name="connsiteY66" fmla="*/ 5395 h 10000"/>
                <a:gd name="connsiteX67" fmla="*/ 1549 w 10000"/>
                <a:gd name="connsiteY67" fmla="*/ 5339 h 10000"/>
                <a:gd name="connsiteX68" fmla="*/ 1637 w 10000"/>
                <a:gd name="connsiteY68" fmla="*/ 5282 h 10000"/>
                <a:gd name="connsiteX69" fmla="*/ 1681 w 10000"/>
                <a:gd name="connsiteY69" fmla="*/ 5254 h 10000"/>
                <a:gd name="connsiteX70" fmla="*/ 1681 w 10000"/>
                <a:gd name="connsiteY70" fmla="*/ 5198 h 10000"/>
                <a:gd name="connsiteX71" fmla="*/ 1681 w 10000"/>
                <a:gd name="connsiteY71" fmla="*/ 5141 h 10000"/>
                <a:gd name="connsiteX72" fmla="*/ 1593 w 10000"/>
                <a:gd name="connsiteY72" fmla="*/ 5085 h 10000"/>
                <a:gd name="connsiteX73" fmla="*/ 1416 w 10000"/>
                <a:gd name="connsiteY73" fmla="*/ 4972 h 10000"/>
                <a:gd name="connsiteX74" fmla="*/ 1239 w 10000"/>
                <a:gd name="connsiteY74" fmla="*/ 4887 h 10000"/>
                <a:gd name="connsiteX75" fmla="*/ 1150 w 10000"/>
                <a:gd name="connsiteY75" fmla="*/ 4802 h 10000"/>
                <a:gd name="connsiteX76" fmla="*/ 1150 w 10000"/>
                <a:gd name="connsiteY76" fmla="*/ 4746 h 10000"/>
                <a:gd name="connsiteX77" fmla="*/ 1195 w 10000"/>
                <a:gd name="connsiteY77" fmla="*/ 4492 h 10000"/>
                <a:gd name="connsiteX78" fmla="*/ 1195 w 10000"/>
                <a:gd name="connsiteY78" fmla="*/ 4379 h 10000"/>
                <a:gd name="connsiteX79" fmla="*/ 1150 w 10000"/>
                <a:gd name="connsiteY79" fmla="*/ 4266 h 10000"/>
                <a:gd name="connsiteX80" fmla="*/ 1283 w 10000"/>
                <a:gd name="connsiteY80" fmla="*/ 4266 h 10000"/>
                <a:gd name="connsiteX81" fmla="*/ 1372 w 10000"/>
                <a:gd name="connsiteY81" fmla="*/ 4407 h 10000"/>
                <a:gd name="connsiteX82" fmla="*/ 1549 w 10000"/>
                <a:gd name="connsiteY82" fmla="*/ 4520 h 10000"/>
                <a:gd name="connsiteX83" fmla="*/ 1549 w 10000"/>
                <a:gd name="connsiteY83" fmla="*/ 4463 h 10000"/>
                <a:gd name="connsiteX84" fmla="*/ 1549 w 10000"/>
                <a:gd name="connsiteY84" fmla="*/ 4435 h 10000"/>
                <a:gd name="connsiteX85" fmla="*/ 1504 w 10000"/>
                <a:gd name="connsiteY85" fmla="*/ 4379 h 10000"/>
                <a:gd name="connsiteX86" fmla="*/ 1460 w 10000"/>
                <a:gd name="connsiteY86" fmla="*/ 4322 h 10000"/>
                <a:gd name="connsiteX87" fmla="*/ 1416 w 10000"/>
                <a:gd name="connsiteY87" fmla="*/ 4237 h 10000"/>
                <a:gd name="connsiteX88" fmla="*/ 1372 w 10000"/>
                <a:gd name="connsiteY88" fmla="*/ 4153 h 10000"/>
                <a:gd name="connsiteX89" fmla="*/ 1416 w 10000"/>
                <a:gd name="connsiteY89" fmla="*/ 4096 h 10000"/>
                <a:gd name="connsiteX90" fmla="*/ 1460 w 10000"/>
                <a:gd name="connsiteY90" fmla="*/ 4068 h 10000"/>
                <a:gd name="connsiteX91" fmla="*/ 1549 w 10000"/>
                <a:gd name="connsiteY91" fmla="*/ 4040 h 10000"/>
                <a:gd name="connsiteX92" fmla="*/ 1593 w 10000"/>
                <a:gd name="connsiteY92" fmla="*/ 3983 h 10000"/>
                <a:gd name="connsiteX93" fmla="*/ 1549 w 10000"/>
                <a:gd name="connsiteY93" fmla="*/ 3955 h 10000"/>
                <a:gd name="connsiteX94" fmla="*/ 1460 w 10000"/>
                <a:gd name="connsiteY94" fmla="*/ 3927 h 10000"/>
                <a:gd name="connsiteX95" fmla="*/ 1416 w 10000"/>
                <a:gd name="connsiteY95" fmla="*/ 3927 h 10000"/>
                <a:gd name="connsiteX96" fmla="*/ 1327 w 10000"/>
                <a:gd name="connsiteY96" fmla="*/ 3955 h 10000"/>
                <a:gd name="connsiteX97" fmla="*/ 1283 w 10000"/>
                <a:gd name="connsiteY97" fmla="*/ 4040 h 10000"/>
                <a:gd name="connsiteX98" fmla="*/ 1283 w 10000"/>
                <a:gd name="connsiteY98" fmla="*/ 4266 h 10000"/>
                <a:gd name="connsiteX99" fmla="*/ 1150 w 10000"/>
                <a:gd name="connsiteY99" fmla="*/ 4209 h 10000"/>
                <a:gd name="connsiteX100" fmla="*/ 1018 w 10000"/>
                <a:gd name="connsiteY100" fmla="*/ 4011 h 10000"/>
                <a:gd name="connsiteX101" fmla="*/ 929 w 10000"/>
                <a:gd name="connsiteY101" fmla="*/ 3955 h 10000"/>
                <a:gd name="connsiteX102" fmla="*/ 796 w 10000"/>
                <a:gd name="connsiteY102" fmla="*/ 3955 h 10000"/>
                <a:gd name="connsiteX103" fmla="*/ 752 w 10000"/>
                <a:gd name="connsiteY103" fmla="*/ 3927 h 10000"/>
                <a:gd name="connsiteX104" fmla="*/ 752 w 10000"/>
                <a:gd name="connsiteY104" fmla="*/ 3870 h 10000"/>
                <a:gd name="connsiteX105" fmla="*/ 796 w 10000"/>
                <a:gd name="connsiteY105" fmla="*/ 3785 h 10000"/>
                <a:gd name="connsiteX106" fmla="*/ 796 w 10000"/>
                <a:gd name="connsiteY106" fmla="*/ 3729 h 10000"/>
                <a:gd name="connsiteX107" fmla="*/ 796 w 10000"/>
                <a:gd name="connsiteY107" fmla="*/ 3616 h 10000"/>
                <a:gd name="connsiteX108" fmla="*/ 708 w 10000"/>
                <a:gd name="connsiteY108" fmla="*/ 3503 h 10000"/>
                <a:gd name="connsiteX109" fmla="*/ 531 w 10000"/>
                <a:gd name="connsiteY109" fmla="*/ 3305 h 10000"/>
                <a:gd name="connsiteX110" fmla="*/ 310 w 10000"/>
                <a:gd name="connsiteY110" fmla="*/ 3107 h 10000"/>
                <a:gd name="connsiteX111" fmla="*/ 221 w 10000"/>
                <a:gd name="connsiteY111" fmla="*/ 3023 h 10000"/>
                <a:gd name="connsiteX112" fmla="*/ 221 w 10000"/>
                <a:gd name="connsiteY112" fmla="*/ 2910 h 10000"/>
                <a:gd name="connsiteX113" fmla="*/ 221 w 10000"/>
                <a:gd name="connsiteY113" fmla="*/ 2853 h 10000"/>
                <a:gd name="connsiteX114" fmla="*/ 265 w 10000"/>
                <a:gd name="connsiteY114" fmla="*/ 2825 h 10000"/>
                <a:gd name="connsiteX115" fmla="*/ 310 w 10000"/>
                <a:gd name="connsiteY115" fmla="*/ 2797 h 10000"/>
                <a:gd name="connsiteX116" fmla="*/ 354 w 10000"/>
                <a:gd name="connsiteY116" fmla="*/ 2768 h 10000"/>
                <a:gd name="connsiteX117" fmla="*/ 310 w 10000"/>
                <a:gd name="connsiteY117" fmla="*/ 2712 h 10000"/>
                <a:gd name="connsiteX118" fmla="*/ 310 w 10000"/>
                <a:gd name="connsiteY118" fmla="*/ 2684 h 10000"/>
                <a:gd name="connsiteX119" fmla="*/ 265 w 10000"/>
                <a:gd name="connsiteY119" fmla="*/ 2655 h 10000"/>
                <a:gd name="connsiteX120" fmla="*/ 265 w 10000"/>
                <a:gd name="connsiteY120" fmla="*/ 2627 h 10000"/>
                <a:gd name="connsiteX121" fmla="*/ 310 w 10000"/>
                <a:gd name="connsiteY121" fmla="*/ 2486 h 10000"/>
                <a:gd name="connsiteX122" fmla="*/ 354 w 10000"/>
                <a:gd name="connsiteY122" fmla="*/ 2373 h 10000"/>
                <a:gd name="connsiteX123" fmla="*/ 442 w 10000"/>
                <a:gd name="connsiteY123" fmla="*/ 2288 h 10000"/>
                <a:gd name="connsiteX124" fmla="*/ 487 w 10000"/>
                <a:gd name="connsiteY124" fmla="*/ 2147 h 10000"/>
                <a:gd name="connsiteX125" fmla="*/ 442 w 10000"/>
                <a:gd name="connsiteY125" fmla="*/ 2090 h 10000"/>
                <a:gd name="connsiteX126" fmla="*/ 442 w 10000"/>
                <a:gd name="connsiteY126" fmla="*/ 2034 h 10000"/>
                <a:gd name="connsiteX127" fmla="*/ 354 w 10000"/>
                <a:gd name="connsiteY127" fmla="*/ 1921 h 10000"/>
                <a:gd name="connsiteX128" fmla="*/ 354 w 10000"/>
                <a:gd name="connsiteY128" fmla="*/ 1836 h 10000"/>
                <a:gd name="connsiteX129" fmla="*/ 310 w 10000"/>
                <a:gd name="connsiteY129" fmla="*/ 1780 h 10000"/>
                <a:gd name="connsiteX130" fmla="*/ 177 w 10000"/>
                <a:gd name="connsiteY130" fmla="*/ 1667 h 10000"/>
                <a:gd name="connsiteX131" fmla="*/ 44 w 10000"/>
                <a:gd name="connsiteY131" fmla="*/ 1582 h 10000"/>
                <a:gd name="connsiteX132" fmla="*/ 44 w 10000"/>
                <a:gd name="connsiteY132" fmla="*/ 1525 h 10000"/>
                <a:gd name="connsiteX133" fmla="*/ 0 w 10000"/>
                <a:gd name="connsiteY133" fmla="*/ 1469 h 10000"/>
                <a:gd name="connsiteX134" fmla="*/ 44 w 10000"/>
                <a:gd name="connsiteY134" fmla="*/ 1356 h 10000"/>
                <a:gd name="connsiteX135" fmla="*/ 177 w 10000"/>
                <a:gd name="connsiteY135" fmla="*/ 1243 h 10000"/>
                <a:gd name="connsiteX136" fmla="*/ 442 w 10000"/>
                <a:gd name="connsiteY136" fmla="*/ 1102 h 10000"/>
                <a:gd name="connsiteX137" fmla="*/ 531 w 10000"/>
                <a:gd name="connsiteY137" fmla="*/ 1017 h 10000"/>
                <a:gd name="connsiteX138" fmla="*/ 619 w 10000"/>
                <a:gd name="connsiteY138" fmla="*/ 932 h 10000"/>
                <a:gd name="connsiteX139" fmla="*/ 708 w 10000"/>
                <a:gd name="connsiteY139" fmla="*/ 706 h 10000"/>
                <a:gd name="connsiteX140" fmla="*/ 752 w 10000"/>
                <a:gd name="connsiteY140" fmla="*/ 650 h 10000"/>
                <a:gd name="connsiteX141" fmla="*/ 841 w 10000"/>
                <a:gd name="connsiteY141" fmla="*/ 565 h 10000"/>
                <a:gd name="connsiteX142" fmla="*/ 885 w 10000"/>
                <a:gd name="connsiteY142" fmla="*/ 480 h 10000"/>
                <a:gd name="connsiteX143" fmla="*/ 929 w 10000"/>
                <a:gd name="connsiteY143" fmla="*/ 367 h 10000"/>
                <a:gd name="connsiteX144" fmla="*/ 929 w 10000"/>
                <a:gd name="connsiteY144" fmla="*/ 113 h 10000"/>
                <a:gd name="connsiteX145" fmla="*/ 929 w 10000"/>
                <a:gd name="connsiteY145" fmla="*/ 28 h 10000"/>
                <a:gd name="connsiteX146" fmla="*/ 973 w 10000"/>
                <a:gd name="connsiteY146" fmla="*/ 0 h 10000"/>
                <a:gd name="connsiteX147" fmla="*/ 5487 w 10000"/>
                <a:gd name="connsiteY147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5575 w 10000"/>
                <a:gd name="connsiteY33" fmla="*/ 8898 h 10000"/>
                <a:gd name="connsiteX34" fmla="*/ 4469 w 10000"/>
                <a:gd name="connsiteY34" fmla="*/ 8362 h 10000"/>
                <a:gd name="connsiteX35" fmla="*/ 4204 w 10000"/>
                <a:gd name="connsiteY35" fmla="*/ 8277 h 10000"/>
                <a:gd name="connsiteX36" fmla="*/ 4027 w 10000"/>
                <a:gd name="connsiteY36" fmla="*/ 8164 h 10000"/>
                <a:gd name="connsiteX37" fmla="*/ 3938 w 10000"/>
                <a:gd name="connsiteY37" fmla="*/ 8079 h 10000"/>
                <a:gd name="connsiteX38" fmla="*/ 3850 w 10000"/>
                <a:gd name="connsiteY38" fmla="*/ 8023 h 10000"/>
                <a:gd name="connsiteX39" fmla="*/ 3805 w 10000"/>
                <a:gd name="connsiteY39" fmla="*/ 7938 h 10000"/>
                <a:gd name="connsiteX40" fmla="*/ 3673 w 10000"/>
                <a:gd name="connsiteY40" fmla="*/ 7853 h 10000"/>
                <a:gd name="connsiteX41" fmla="*/ 3496 w 10000"/>
                <a:gd name="connsiteY41" fmla="*/ 7797 h 10000"/>
                <a:gd name="connsiteX42" fmla="*/ 3319 w 10000"/>
                <a:gd name="connsiteY42" fmla="*/ 7740 h 10000"/>
                <a:gd name="connsiteX43" fmla="*/ 2920 w 10000"/>
                <a:gd name="connsiteY43" fmla="*/ 7684 h 10000"/>
                <a:gd name="connsiteX44" fmla="*/ 2611 w 10000"/>
                <a:gd name="connsiteY44" fmla="*/ 7684 h 10000"/>
                <a:gd name="connsiteX45" fmla="*/ 2434 w 10000"/>
                <a:gd name="connsiteY45" fmla="*/ 7627 h 10000"/>
                <a:gd name="connsiteX46" fmla="*/ 2389 w 10000"/>
                <a:gd name="connsiteY46" fmla="*/ 7571 h 10000"/>
                <a:gd name="connsiteX47" fmla="*/ 2345 w 10000"/>
                <a:gd name="connsiteY47" fmla="*/ 7542 h 10000"/>
                <a:gd name="connsiteX48" fmla="*/ 2389 w 10000"/>
                <a:gd name="connsiteY48" fmla="*/ 7373 h 10000"/>
                <a:gd name="connsiteX49" fmla="*/ 2434 w 10000"/>
                <a:gd name="connsiteY49" fmla="*/ 7260 h 10000"/>
                <a:gd name="connsiteX50" fmla="*/ 2522 w 10000"/>
                <a:gd name="connsiteY50" fmla="*/ 7119 h 10000"/>
                <a:gd name="connsiteX51" fmla="*/ 2566 w 10000"/>
                <a:gd name="connsiteY51" fmla="*/ 7006 h 10000"/>
                <a:gd name="connsiteX52" fmla="*/ 2345 w 10000"/>
                <a:gd name="connsiteY52" fmla="*/ 6921 h 10000"/>
                <a:gd name="connsiteX53" fmla="*/ 2301 w 10000"/>
                <a:gd name="connsiteY53" fmla="*/ 6893 h 10000"/>
                <a:gd name="connsiteX54" fmla="*/ 2257 w 10000"/>
                <a:gd name="connsiteY54" fmla="*/ 6836 h 10000"/>
                <a:gd name="connsiteX55" fmla="*/ 2301 w 10000"/>
                <a:gd name="connsiteY55" fmla="*/ 6751 h 10000"/>
                <a:gd name="connsiteX56" fmla="*/ 2345 w 10000"/>
                <a:gd name="connsiteY56" fmla="*/ 6723 h 10000"/>
                <a:gd name="connsiteX57" fmla="*/ 2212 w 10000"/>
                <a:gd name="connsiteY57" fmla="*/ 6554 h 10000"/>
                <a:gd name="connsiteX58" fmla="*/ 2080 w 10000"/>
                <a:gd name="connsiteY58" fmla="*/ 6412 h 10000"/>
                <a:gd name="connsiteX59" fmla="*/ 1770 w 10000"/>
                <a:gd name="connsiteY59" fmla="*/ 6158 h 10000"/>
                <a:gd name="connsiteX60" fmla="*/ 1637 w 10000"/>
                <a:gd name="connsiteY60" fmla="*/ 6017 h 10000"/>
                <a:gd name="connsiteX61" fmla="*/ 1549 w 10000"/>
                <a:gd name="connsiteY61" fmla="*/ 5847 h 10000"/>
                <a:gd name="connsiteX62" fmla="*/ 1460 w 10000"/>
                <a:gd name="connsiteY62" fmla="*/ 5678 h 10000"/>
                <a:gd name="connsiteX63" fmla="*/ 1416 w 10000"/>
                <a:gd name="connsiteY63" fmla="*/ 5480 h 10000"/>
                <a:gd name="connsiteX64" fmla="*/ 1460 w 10000"/>
                <a:gd name="connsiteY64" fmla="*/ 5424 h 10000"/>
                <a:gd name="connsiteX65" fmla="*/ 1460 w 10000"/>
                <a:gd name="connsiteY65" fmla="*/ 5395 h 10000"/>
                <a:gd name="connsiteX66" fmla="*/ 1549 w 10000"/>
                <a:gd name="connsiteY66" fmla="*/ 5339 h 10000"/>
                <a:gd name="connsiteX67" fmla="*/ 1637 w 10000"/>
                <a:gd name="connsiteY67" fmla="*/ 5282 h 10000"/>
                <a:gd name="connsiteX68" fmla="*/ 1681 w 10000"/>
                <a:gd name="connsiteY68" fmla="*/ 5254 h 10000"/>
                <a:gd name="connsiteX69" fmla="*/ 1681 w 10000"/>
                <a:gd name="connsiteY69" fmla="*/ 5198 h 10000"/>
                <a:gd name="connsiteX70" fmla="*/ 1681 w 10000"/>
                <a:gd name="connsiteY70" fmla="*/ 5141 h 10000"/>
                <a:gd name="connsiteX71" fmla="*/ 1593 w 10000"/>
                <a:gd name="connsiteY71" fmla="*/ 5085 h 10000"/>
                <a:gd name="connsiteX72" fmla="*/ 1416 w 10000"/>
                <a:gd name="connsiteY72" fmla="*/ 4972 h 10000"/>
                <a:gd name="connsiteX73" fmla="*/ 1239 w 10000"/>
                <a:gd name="connsiteY73" fmla="*/ 4887 h 10000"/>
                <a:gd name="connsiteX74" fmla="*/ 1150 w 10000"/>
                <a:gd name="connsiteY74" fmla="*/ 4802 h 10000"/>
                <a:gd name="connsiteX75" fmla="*/ 1150 w 10000"/>
                <a:gd name="connsiteY75" fmla="*/ 4746 h 10000"/>
                <a:gd name="connsiteX76" fmla="*/ 1195 w 10000"/>
                <a:gd name="connsiteY76" fmla="*/ 4492 h 10000"/>
                <a:gd name="connsiteX77" fmla="*/ 1195 w 10000"/>
                <a:gd name="connsiteY77" fmla="*/ 4379 h 10000"/>
                <a:gd name="connsiteX78" fmla="*/ 1150 w 10000"/>
                <a:gd name="connsiteY78" fmla="*/ 4266 h 10000"/>
                <a:gd name="connsiteX79" fmla="*/ 1283 w 10000"/>
                <a:gd name="connsiteY79" fmla="*/ 4266 h 10000"/>
                <a:gd name="connsiteX80" fmla="*/ 1372 w 10000"/>
                <a:gd name="connsiteY80" fmla="*/ 4407 h 10000"/>
                <a:gd name="connsiteX81" fmla="*/ 1549 w 10000"/>
                <a:gd name="connsiteY81" fmla="*/ 4520 h 10000"/>
                <a:gd name="connsiteX82" fmla="*/ 1549 w 10000"/>
                <a:gd name="connsiteY82" fmla="*/ 4463 h 10000"/>
                <a:gd name="connsiteX83" fmla="*/ 1549 w 10000"/>
                <a:gd name="connsiteY83" fmla="*/ 4435 h 10000"/>
                <a:gd name="connsiteX84" fmla="*/ 1504 w 10000"/>
                <a:gd name="connsiteY84" fmla="*/ 4379 h 10000"/>
                <a:gd name="connsiteX85" fmla="*/ 1460 w 10000"/>
                <a:gd name="connsiteY85" fmla="*/ 4322 h 10000"/>
                <a:gd name="connsiteX86" fmla="*/ 1416 w 10000"/>
                <a:gd name="connsiteY86" fmla="*/ 4237 h 10000"/>
                <a:gd name="connsiteX87" fmla="*/ 1372 w 10000"/>
                <a:gd name="connsiteY87" fmla="*/ 4153 h 10000"/>
                <a:gd name="connsiteX88" fmla="*/ 1416 w 10000"/>
                <a:gd name="connsiteY88" fmla="*/ 4096 h 10000"/>
                <a:gd name="connsiteX89" fmla="*/ 1460 w 10000"/>
                <a:gd name="connsiteY89" fmla="*/ 4068 h 10000"/>
                <a:gd name="connsiteX90" fmla="*/ 1549 w 10000"/>
                <a:gd name="connsiteY90" fmla="*/ 4040 h 10000"/>
                <a:gd name="connsiteX91" fmla="*/ 1593 w 10000"/>
                <a:gd name="connsiteY91" fmla="*/ 3983 h 10000"/>
                <a:gd name="connsiteX92" fmla="*/ 1549 w 10000"/>
                <a:gd name="connsiteY92" fmla="*/ 3955 h 10000"/>
                <a:gd name="connsiteX93" fmla="*/ 1460 w 10000"/>
                <a:gd name="connsiteY93" fmla="*/ 3927 h 10000"/>
                <a:gd name="connsiteX94" fmla="*/ 1416 w 10000"/>
                <a:gd name="connsiteY94" fmla="*/ 3927 h 10000"/>
                <a:gd name="connsiteX95" fmla="*/ 1327 w 10000"/>
                <a:gd name="connsiteY95" fmla="*/ 3955 h 10000"/>
                <a:gd name="connsiteX96" fmla="*/ 1283 w 10000"/>
                <a:gd name="connsiteY96" fmla="*/ 4040 h 10000"/>
                <a:gd name="connsiteX97" fmla="*/ 1283 w 10000"/>
                <a:gd name="connsiteY97" fmla="*/ 4266 h 10000"/>
                <a:gd name="connsiteX98" fmla="*/ 1150 w 10000"/>
                <a:gd name="connsiteY98" fmla="*/ 4209 h 10000"/>
                <a:gd name="connsiteX99" fmla="*/ 1018 w 10000"/>
                <a:gd name="connsiteY99" fmla="*/ 4011 h 10000"/>
                <a:gd name="connsiteX100" fmla="*/ 929 w 10000"/>
                <a:gd name="connsiteY100" fmla="*/ 3955 h 10000"/>
                <a:gd name="connsiteX101" fmla="*/ 796 w 10000"/>
                <a:gd name="connsiteY101" fmla="*/ 3955 h 10000"/>
                <a:gd name="connsiteX102" fmla="*/ 752 w 10000"/>
                <a:gd name="connsiteY102" fmla="*/ 3927 h 10000"/>
                <a:gd name="connsiteX103" fmla="*/ 752 w 10000"/>
                <a:gd name="connsiteY103" fmla="*/ 3870 h 10000"/>
                <a:gd name="connsiteX104" fmla="*/ 796 w 10000"/>
                <a:gd name="connsiteY104" fmla="*/ 3785 h 10000"/>
                <a:gd name="connsiteX105" fmla="*/ 796 w 10000"/>
                <a:gd name="connsiteY105" fmla="*/ 3729 h 10000"/>
                <a:gd name="connsiteX106" fmla="*/ 796 w 10000"/>
                <a:gd name="connsiteY106" fmla="*/ 3616 h 10000"/>
                <a:gd name="connsiteX107" fmla="*/ 708 w 10000"/>
                <a:gd name="connsiteY107" fmla="*/ 3503 h 10000"/>
                <a:gd name="connsiteX108" fmla="*/ 531 w 10000"/>
                <a:gd name="connsiteY108" fmla="*/ 3305 h 10000"/>
                <a:gd name="connsiteX109" fmla="*/ 310 w 10000"/>
                <a:gd name="connsiteY109" fmla="*/ 3107 h 10000"/>
                <a:gd name="connsiteX110" fmla="*/ 221 w 10000"/>
                <a:gd name="connsiteY110" fmla="*/ 3023 h 10000"/>
                <a:gd name="connsiteX111" fmla="*/ 221 w 10000"/>
                <a:gd name="connsiteY111" fmla="*/ 2910 h 10000"/>
                <a:gd name="connsiteX112" fmla="*/ 221 w 10000"/>
                <a:gd name="connsiteY112" fmla="*/ 2853 h 10000"/>
                <a:gd name="connsiteX113" fmla="*/ 265 w 10000"/>
                <a:gd name="connsiteY113" fmla="*/ 2825 h 10000"/>
                <a:gd name="connsiteX114" fmla="*/ 310 w 10000"/>
                <a:gd name="connsiteY114" fmla="*/ 2797 h 10000"/>
                <a:gd name="connsiteX115" fmla="*/ 354 w 10000"/>
                <a:gd name="connsiteY115" fmla="*/ 2768 h 10000"/>
                <a:gd name="connsiteX116" fmla="*/ 310 w 10000"/>
                <a:gd name="connsiteY116" fmla="*/ 2712 h 10000"/>
                <a:gd name="connsiteX117" fmla="*/ 310 w 10000"/>
                <a:gd name="connsiteY117" fmla="*/ 2684 h 10000"/>
                <a:gd name="connsiteX118" fmla="*/ 265 w 10000"/>
                <a:gd name="connsiteY118" fmla="*/ 2655 h 10000"/>
                <a:gd name="connsiteX119" fmla="*/ 265 w 10000"/>
                <a:gd name="connsiteY119" fmla="*/ 2627 h 10000"/>
                <a:gd name="connsiteX120" fmla="*/ 310 w 10000"/>
                <a:gd name="connsiteY120" fmla="*/ 2486 h 10000"/>
                <a:gd name="connsiteX121" fmla="*/ 354 w 10000"/>
                <a:gd name="connsiteY121" fmla="*/ 2373 h 10000"/>
                <a:gd name="connsiteX122" fmla="*/ 442 w 10000"/>
                <a:gd name="connsiteY122" fmla="*/ 2288 h 10000"/>
                <a:gd name="connsiteX123" fmla="*/ 487 w 10000"/>
                <a:gd name="connsiteY123" fmla="*/ 2147 h 10000"/>
                <a:gd name="connsiteX124" fmla="*/ 442 w 10000"/>
                <a:gd name="connsiteY124" fmla="*/ 2090 h 10000"/>
                <a:gd name="connsiteX125" fmla="*/ 442 w 10000"/>
                <a:gd name="connsiteY125" fmla="*/ 2034 h 10000"/>
                <a:gd name="connsiteX126" fmla="*/ 354 w 10000"/>
                <a:gd name="connsiteY126" fmla="*/ 1921 h 10000"/>
                <a:gd name="connsiteX127" fmla="*/ 354 w 10000"/>
                <a:gd name="connsiteY127" fmla="*/ 1836 h 10000"/>
                <a:gd name="connsiteX128" fmla="*/ 310 w 10000"/>
                <a:gd name="connsiteY128" fmla="*/ 1780 h 10000"/>
                <a:gd name="connsiteX129" fmla="*/ 177 w 10000"/>
                <a:gd name="connsiteY129" fmla="*/ 1667 h 10000"/>
                <a:gd name="connsiteX130" fmla="*/ 44 w 10000"/>
                <a:gd name="connsiteY130" fmla="*/ 1582 h 10000"/>
                <a:gd name="connsiteX131" fmla="*/ 44 w 10000"/>
                <a:gd name="connsiteY131" fmla="*/ 1525 h 10000"/>
                <a:gd name="connsiteX132" fmla="*/ 0 w 10000"/>
                <a:gd name="connsiteY132" fmla="*/ 1469 h 10000"/>
                <a:gd name="connsiteX133" fmla="*/ 44 w 10000"/>
                <a:gd name="connsiteY133" fmla="*/ 1356 h 10000"/>
                <a:gd name="connsiteX134" fmla="*/ 177 w 10000"/>
                <a:gd name="connsiteY134" fmla="*/ 1243 h 10000"/>
                <a:gd name="connsiteX135" fmla="*/ 442 w 10000"/>
                <a:gd name="connsiteY135" fmla="*/ 1102 h 10000"/>
                <a:gd name="connsiteX136" fmla="*/ 531 w 10000"/>
                <a:gd name="connsiteY136" fmla="*/ 1017 h 10000"/>
                <a:gd name="connsiteX137" fmla="*/ 619 w 10000"/>
                <a:gd name="connsiteY137" fmla="*/ 932 h 10000"/>
                <a:gd name="connsiteX138" fmla="*/ 708 w 10000"/>
                <a:gd name="connsiteY138" fmla="*/ 706 h 10000"/>
                <a:gd name="connsiteX139" fmla="*/ 752 w 10000"/>
                <a:gd name="connsiteY139" fmla="*/ 650 h 10000"/>
                <a:gd name="connsiteX140" fmla="*/ 841 w 10000"/>
                <a:gd name="connsiteY140" fmla="*/ 565 h 10000"/>
                <a:gd name="connsiteX141" fmla="*/ 885 w 10000"/>
                <a:gd name="connsiteY141" fmla="*/ 480 h 10000"/>
                <a:gd name="connsiteX142" fmla="*/ 929 w 10000"/>
                <a:gd name="connsiteY142" fmla="*/ 367 h 10000"/>
                <a:gd name="connsiteX143" fmla="*/ 929 w 10000"/>
                <a:gd name="connsiteY143" fmla="*/ 113 h 10000"/>
                <a:gd name="connsiteX144" fmla="*/ 929 w 10000"/>
                <a:gd name="connsiteY144" fmla="*/ 28 h 10000"/>
                <a:gd name="connsiteX145" fmla="*/ 973 w 10000"/>
                <a:gd name="connsiteY145" fmla="*/ 0 h 10000"/>
                <a:gd name="connsiteX146" fmla="*/ 5487 w 10000"/>
                <a:gd name="connsiteY146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5752 w 10000"/>
                <a:gd name="connsiteY32" fmla="*/ 9068 h 10000"/>
                <a:gd name="connsiteX33" fmla="*/ 4469 w 10000"/>
                <a:gd name="connsiteY33" fmla="*/ 8362 h 10000"/>
                <a:gd name="connsiteX34" fmla="*/ 4204 w 10000"/>
                <a:gd name="connsiteY34" fmla="*/ 8277 h 10000"/>
                <a:gd name="connsiteX35" fmla="*/ 4027 w 10000"/>
                <a:gd name="connsiteY35" fmla="*/ 8164 h 10000"/>
                <a:gd name="connsiteX36" fmla="*/ 3938 w 10000"/>
                <a:gd name="connsiteY36" fmla="*/ 8079 h 10000"/>
                <a:gd name="connsiteX37" fmla="*/ 3850 w 10000"/>
                <a:gd name="connsiteY37" fmla="*/ 8023 h 10000"/>
                <a:gd name="connsiteX38" fmla="*/ 3805 w 10000"/>
                <a:gd name="connsiteY38" fmla="*/ 7938 h 10000"/>
                <a:gd name="connsiteX39" fmla="*/ 3673 w 10000"/>
                <a:gd name="connsiteY39" fmla="*/ 7853 h 10000"/>
                <a:gd name="connsiteX40" fmla="*/ 3496 w 10000"/>
                <a:gd name="connsiteY40" fmla="*/ 7797 h 10000"/>
                <a:gd name="connsiteX41" fmla="*/ 3319 w 10000"/>
                <a:gd name="connsiteY41" fmla="*/ 7740 h 10000"/>
                <a:gd name="connsiteX42" fmla="*/ 2920 w 10000"/>
                <a:gd name="connsiteY42" fmla="*/ 7684 h 10000"/>
                <a:gd name="connsiteX43" fmla="*/ 2611 w 10000"/>
                <a:gd name="connsiteY43" fmla="*/ 7684 h 10000"/>
                <a:gd name="connsiteX44" fmla="*/ 2434 w 10000"/>
                <a:gd name="connsiteY44" fmla="*/ 7627 h 10000"/>
                <a:gd name="connsiteX45" fmla="*/ 2389 w 10000"/>
                <a:gd name="connsiteY45" fmla="*/ 7571 h 10000"/>
                <a:gd name="connsiteX46" fmla="*/ 2345 w 10000"/>
                <a:gd name="connsiteY46" fmla="*/ 7542 h 10000"/>
                <a:gd name="connsiteX47" fmla="*/ 2389 w 10000"/>
                <a:gd name="connsiteY47" fmla="*/ 7373 h 10000"/>
                <a:gd name="connsiteX48" fmla="*/ 2434 w 10000"/>
                <a:gd name="connsiteY48" fmla="*/ 7260 h 10000"/>
                <a:gd name="connsiteX49" fmla="*/ 2522 w 10000"/>
                <a:gd name="connsiteY49" fmla="*/ 7119 h 10000"/>
                <a:gd name="connsiteX50" fmla="*/ 2566 w 10000"/>
                <a:gd name="connsiteY50" fmla="*/ 7006 h 10000"/>
                <a:gd name="connsiteX51" fmla="*/ 2345 w 10000"/>
                <a:gd name="connsiteY51" fmla="*/ 6921 h 10000"/>
                <a:gd name="connsiteX52" fmla="*/ 2301 w 10000"/>
                <a:gd name="connsiteY52" fmla="*/ 6893 h 10000"/>
                <a:gd name="connsiteX53" fmla="*/ 2257 w 10000"/>
                <a:gd name="connsiteY53" fmla="*/ 6836 h 10000"/>
                <a:gd name="connsiteX54" fmla="*/ 2301 w 10000"/>
                <a:gd name="connsiteY54" fmla="*/ 6751 h 10000"/>
                <a:gd name="connsiteX55" fmla="*/ 2345 w 10000"/>
                <a:gd name="connsiteY55" fmla="*/ 6723 h 10000"/>
                <a:gd name="connsiteX56" fmla="*/ 2212 w 10000"/>
                <a:gd name="connsiteY56" fmla="*/ 6554 h 10000"/>
                <a:gd name="connsiteX57" fmla="*/ 2080 w 10000"/>
                <a:gd name="connsiteY57" fmla="*/ 6412 h 10000"/>
                <a:gd name="connsiteX58" fmla="*/ 1770 w 10000"/>
                <a:gd name="connsiteY58" fmla="*/ 6158 h 10000"/>
                <a:gd name="connsiteX59" fmla="*/ 1637 w 10000"/>
                <a:gd name="connsiteY59" fmla="*/ 6017 h 10000"/>
                <a:gd name="connsiteX60" fmla="*/ 1549 w 10000"/>
                <a:gd name="connsiteY60" fmla="*/ 5847 h 10000"/>
                <a:gd name="connsiteX61" fmla="*/ 1460 w 10000"/>
                <a:gd name="connsiteY61" fmla="*/ 5678 h 10000"/>
                <a:gd name="connsiteX62" fmla="*/ 1416 w 10000"/>
                <a:gd name="connsiteY62" fmla="*/ 5480 h 10000"/>
                <a:gd name="connsiteX63" fmla="*/ 1460 w 10000"/>
                <a:gd name="connsiteY63" fmla="*/ 5424 h 10000"/>
                <a:gd name="connsiteX64" fmla="*/ 1460 w 10000"/>
                <a:gd name="connsiteY64" fmla="*/ 5395 h 10000"/>
                <a:gd name="connsiteX65" fmla="*/ 1549 w 10000"/>
                <a:gd name="connsiteY65" fmla="*/ 5339 h 10000"/>
                <a:gd name="connsiteX66" fmla="*/ 1637 w 10000"/>
                <a:gd name="connsiteY66" fmla="*/ 5282 h 10000"/>
                <a:gd name="connsiteX67" fmla="*/ 1681 w 10000"/>
                <a:gd name="connsiteY67" fmla="*/ 5254 h 10000"/>
                <a:gd name="connsiteX68" fmla="*/ 1681 w 10000"/>
                <a:gd name="connsiteY68" fmla="*/ 5198 h 10000"/>
                <a:gd name="connsiteX69" fmla="*/ 1681 w 10000"/>
                <a:gd name="connsiteY69" fmla="*/ 5141 h 10000"/>
                <a:gd name="connsiteX70" fmla="*/ 1593 w 10000"/>
                <a:gd name="connsiteY70" fmla="*/ 5085 h 10000"/>
                <a:gd name="connsiteX71" fmla="*/ 1416 w 10000"/>
                <a:gd name="connsiteY71" fmla="*/ 4972 h 10000"/>
                <a:gd name="connsiteX72" fmla="*/ 1239 w 10000"/>
                <a:gd name="connsiteY72" fmla="*/ 4887 h 10000"/>
                <a:gd name="connsiteX73" fmla="*/ 1150 w 10000"/>
                <a:gd name="connsiteY73" fmla="*/ 4802 h 10000"/>
                <a:gd name="connsiteX74" fmla="*/ 1150 w 10000"/>
                <a:gd name="connsiteY74" fmla="*/ 4746 h 10000"/>
                <a:gd name="connsiteX75" fmla="*/ 1195 w 10000"/>
                <a:gd name="connsiteY75" fmla="*/ 4492 h 10000"/>
                <a:gd name="connsiteX76" fmla="*/ 1195 w 10000"/>
                <a:gd name="connsiteY76" fmla="*/ 4379 h 10000"/>
                <a:gd name="connsiteX77" fmla="*/ 1150 w 10000"/>
                <a:gd name="connsiteY77" fmla="*/ 4266 h 10000"/>
                <a:gd name="connsiteX78" fmla="*/ 1283 w 10000"/>
                <a:gd name="connsiteY78" fmla="*/ 4266 h 10000"/>
                <a:gd name="connsiteX79" fmla="*/ 1372 w 10000"/>
                <a:gd name="connsiteY79" fmla="*/ 4407 h 10000"/>
                <a:gd name="connsiteX80" fmla="*/ 1549 w 10000"/>
                <a:gd name="connsiteY80" fmla="*/ 4520 h 10000"/>
                <a:gd name="connsiteX81" fmla="*/ 1549 w 10000"/>
                <a:gd name="connsiteY81" fmla="*/ 4463 h 10000"/>
                <a:gd name="connsiteX82" fmla="*/ 1549 w 10000"/>
                <a:gd name="connsiteY82" fmla="*/ 4435 h 10000"/>
                <a:gd name="connsiteX83" fmla="*/ 1504 w 10000"/>
                <a:gd name="connsiteY83" fmla="*/ 4379 h 10000"/>
                <a:gd name="connsiteX84" fmla="*/ 1460 w 10000"/>
                <a:gd name="connsiteY84" fmla="*/ 4322 h 10000"/>
                <a:gd name="connsiteX85" fmla="*/ 1416 w 10000"/>
                <a:gd name="connsiteY85" fmla="*/ 4237 h 10000"/>
                <a:gd name="connsiteX86" fmla="*/ 1372 w 10000"/>
                <a:gd name="connsiteY86" fmla="*/ 4153 h 10000"/>
                <a:gd name="connsiteX87" fmla="*/ 1416 w 10000"/>
                <a:gd name="connsiteY87" fmla="*/ 4096 h 10000"/>
                <a:gd name="connsiteX88" fmla="*/ 1460 w 10000"/>
                <a:gd name="connsiteY88" fmla="*/ 4068 h 10000"/>
                <a:gd name="connsiteX89" fmla="*/ 1549 w 10000"/>
                <a:gd name="connsiteY89" fmla="*/ 4040 h 10000"/>
                <a:gd name="connsiteX90" fmla="*/ 1593 w 10000"/>
                <a:gd name="connsiteY90" fmla="*/ 3983 h 10000"/>
                <a:gd name="connsiteX91" fmla="*/ 1549 w 10000"/>
                <a:gd name="connsiteY91" fmla="*/ 3955 h 10000"/>
                <a:gd name="connsiteX92" fmla="*/ 1460 w 10000"/>
                <a:gd name="connsiteY92" fmla="*/ 3927 h 10000"/>
                <a:gd name="connsiteX93" fmla="*/ 1416 w 10000"/>
                <a:gd name="connsiteY93" fmla="*/ 3927 h 10000"/>
                <a:gd name="connsiteX94" fmla="*/ 1327 w 10000"/>
                <a:gd name="connsiteY94" fmla="*/ 3955 h 10000"/>
                <a:gd name="connsiteX95" fmla="*/ 1283 w 10000"/>
                <a:gd name="connsiteY95" fmla="*/ 4040 h 10000"/>
                <a:gd name="connsiteX96" fmla="*/ 1283 w 10000"/>
                <a:gd name="connsiteY96" fmla="*/ 4266 h 10000"/>
                <a:gd name="connsiteX97" fmla="*/ 1150 w 10000"/>
                <a:gd name="connsiteY97" fmla="*/ 4209 h 10000"/>
                <a:gd name="connsiteX98" fmla="*/ 1018 w 10000"/>
                <a:gd name="connsiteY98" fmla="*/ 4011 h 10000"/>
                <a:gd name="connsiteX99" fmla="*/ 929 w 10000"/>
                <a:gd name="connsiteY99" fmla="*/ 3955 h 10000"/>
                <a:gd name="connsiteX100" fmla="*/ 796 w 10000"/>
                <a:gd name="connsiteY100" fmla="*/ 3955 h 10000"/>
                <a:gd name="connsiteX101" fmla="*/ 752 w 10000"/>
                <a:gd name="connsiteY101" fmla="*/ 3927 h 10000"/>
                <a:gd name="connsiteX102" fmla="*/ 752 w 10000"/>
                <a:gd name="connsiteY102" fmla="*/ 3870 h 10000"/>
                <a:gd name="connsiteX103" fmla="*/ 796 w 10000"/>
                <a:gd name="connsiteY103" fmla="*/ 3785 h 10000"/>
                <a:gd name="connsiteX104" fmla="*/ 796 w 10000"/>
                <a:gd name="connsiteY104" fmla="*/ 3729 h 10000"/>
                <a:gd name="connsiteX105" fmla="*/ 796 w 10000"/>
                <a:gd name="connsiteY105" fmla="*/ 3616 h 10000"/>
                <a:gd name="connsiteX106" fmla="*/ 708 w 10000"/>
                <a:gd name="connsiteY106" fmla="*/ 3503 h 10000"/>
                <a:gd name="connsiteX107" fmla="*/ 531 w 10000"/>
                <a:gd name="connsiteY107" fmla="*/ 3305 h 10000"/>
                <a:gd name="connsiteX108" fmla="*/ 310 w 10000"/>
                <a:gd name="connsiteY108" fmla="*/ 3107 h 10000"/>
                <a:gd name="connsiteX109" fmla="*/ 221 w 10000"/>
                <a:gd name="connsiteY109" fmla="*/ 3023 h 10000"/>
                <a:gd name="connsiteX110" fmla="*/ 221 w 10000"/>
                <a:gd name="connsiteY110" fmla="*/ 2910 h 10000"/>
                <a:gd name="connsiteX111" fmla="*/ 221 w 10000"/>
                <a:gd name="connsiteY111" fmla="*/ 2853 h 10000"/>
                <a:gd name="connsiteX112" fmla="*/ 265 w 10000"/>
                <a:gd name="connsiteY112" fmla="*/ 2825 h 10000"/>
                <a:gd name="connsiteX113" fmla="*/ 310 w 10000"/>
                <a:gd name="connsiteY113" fmla="*/ 2797 h 10000"/>
                <a:gd name="connsiteX114" fmla="*/ 354 w 10000"/>
                <a:gd name="connsiteY114" fmla="*/ 2768 h 10000"/>
                <a:gd name="connsiteX115" fmla="*/ 310 w 10000"/>
                <a:gd name="connsiteY115" fmla="*/ 2712 h 10000"/>
                <a:gd name="connsiteX116" fmla="*/ 310 w 10000"/>
                <a:gd name="connsiteY116" fmla="*/ 2684 h 10000"/>
                <a:gd name="connsiteX117" fmla="*/ 265 w 10000"/>
                <a:gd name="connsiteY117" fmla="*/ 2655 h 10000"/>
                <a:gd name="connsiteX118" fmla="*/ 265 w 10000"/>
                <a:gd name="connsiteY118" fmla="*/ 2627 h 10000"/>
                <a:gd name="connsiteX119" fmla="*/ 310 w 10000"/>
                <a:gd name="connsiteY119" fmla="*/ 2486 h 10000"/>
                <a:gd name="connsiteX120" fmla="*/ 354 w 10000"/>
                <a:gd name="connsiteY120" fmla="*/ 2373 h 10000"/>
                <a:gd name="connsiteX121" fmla="*/ 442 w 10000"/>
                <a:gd name="connsiteY121" fmla="*/ 2288 h 10000"/>
                <a:gd name="connsiteX122" fmla="*/ 487 w 10000"/>
                <a:gd name="connsiteY122" fmla="*/ 2147 h 10000"/>
                <a:gd name="connsiteX123" fmla="*/ 442 w 10000"/>
                <a:gd name="connsiteY123" fmla="*/ 2090 h 10000"/>
                <a:gd name="connsiteX124" fmla="*/ 442 w 10000"/>
                <a:gd name="connsiteY124" fmla="*/ 2034 h 10000"/>
                <a:gd name="connsiteX125" fmla="*/ 354 w 10000"/>
                <a:gd name="connsiteY125" fmla="*/ 1921 h 10000"/>
                <a:gd name="connsiteX126" fmla="*/ 354 w 10000"/>
                <a:gd name="connsiteY126" fmla="*/ 1836 h 10000"/>
                <a:gd name="connsiteX127" fmla="*/ 310 w 10000"/>
                <a:gd name="connsiteY127" fmla="*/ 1780 h 10000"/>
                <a:gd name="connsiteX128" fmla="*/ 177 w 10000"/>
                <a:gd name="connsiteY128" fmla="*/ 1667 h 10000"/>
                <a:gd name="connsiteX129" fmla="*/ 44 w 10000"/>
                <a:gd name="connsiteY129" fmla="*/ 1582 h 10000"/>
                <a:gd name="connsiteX130" fmla="*/ 44 w 10000"/>
                <a:gd name="connsiteY130" fmla="*/ 1525 h 10000"/>
                <a:gd name="connsiteX131" fmla="*/ 0 w 10000"/>
                <a:gd name="connsiteY131" fmla="*/ 1469 h 10000"/>
                <a:gd name="connsiteX132" fmla="*/ 44 w 10000"/>
                <a:gd name="connsiteY132" fmla="*/ 1356 h 10000"/>
                <a:gd name="connsiteX133" fmla="*/ 177 w 10000"/>
                <a:gd name="connsiteY133" fmla="*/ 1243 h 10000"/>
                <a:gd name="connsiteX134" fmla="*/ 442 w 10000"/>
                <a:gd name="connsiteY134" fmla="*/ 1102 h 10000"/>
                <a:gd name="connsiteX135" fmla="*/ 531 w 10000"/>
                <a:gd name="connsiteY135" fmla="*/ 1017 h 10000"/>
                <a:gd name="connsiteX136" fmla="*/ 619 w 10000"/>
                <a:gd name="connsiteY136" fmla="*/ 932 h 10000"/>
                <a:gd name="connsiteX137" fmla="*/ 708 w 10000"/>
                <a:gd name="connsiteY137" fmla="*/ 706 h 10000"/>
                <a:gd name="connsiteX138" fmla="*/ 752 w 10000"/>
                <a:gd name="connsiteY138" fmla="*/ 650 h 10000"/>
                <a:gd name="connsiteX139" fmla="*/ 841 w 10000"/>
                <a:gd name="connsiteY139" fmla="*/ 565 h 10000"/>
                <a:gd name="connsiteX140" fmla="*/ 885 w 10000"/>
                <a:gd name="connsiteY140" fmla="*/ 480 h 10000"/>
                <a:gd name="connsiteX141" fmla="*/ 929 w 10000"/>
                <a:gd name="connsiteY141" fmla="*/ 367 h 10000"/>
                <a:gd name="connsiteX142" fmla="*/ 929 w 10000"/>
                <a:gd name="connsiteY142" fmla="*/ 113 h 10000"/>
                <a:gd name="connsiteX143" fmla="*/ 929 w 10000"/>
                <a:gd name="connsiteY143" fmla="*/ 28 h 10000"/>
                <a:gd name="connsiteX144" fmla="*/ 973 w 10000"/>
                <a:gd name="connsiteY144" fmla="*/ 0 h 10000"/>
                <a:gd name="connsiteX145" fmla="*/ 5487 w 10000"/>
                <a:gd name="connsiteY145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5929 w 10000"/>
                <a:gd name="connsiteY31" fmla="*/ 9237 h 10000"/>
                <a:gd name="connsiteX32" fmla="*/ 4469 w 10000"/>
                <a:gd name="connsiteY32" fmla="*/ 8362 h 10000"/>
                <a:gd name="connsiteX33" fmla="*/ 4204 w 10000"/>
                <a:gd name="connsiteY33" fmla="*/ 8277 h 10000"/>
                <a:gd name="connsiteX34" fmla="*/ 4027 w 10000"/>
                <a:gd name="connsiteY34" fmla="*/ 8164 h 10000"/>
                <a:gd name="connsiteX35" fmla="*/ 3938 w 10000"/>
                <a:gd name="connsiteY35" fmla="*/ 8079 h 10000"/>
                <a:gd name="connsiteX36" fmla="*/ 3850 w 10000"/>
                <a:gd name="connsiteY36" fmla="*/ 8023 h 10000"/>
                <a:gd name="connsiteX37" fmla="*/ 3805 w 10000"/>
                <a:gd name="connsiteY37" fmla="*/ 7938 h 10000"/>
                <a:gd name="connsiteX38" fmla="*/ 3673 w 10000"/>
                <a:gd name="connsiteY38" fmla="*/ 7853 h 10000"/>
                <a:gd name="connsiteX39" fmla="*/ 3496 w 10000"/>
                <a:gd name="connsiteY39" fmla="*/ 7797 h 10000"/>
                <a:gd name="connsiteX40" fmla="*/ 3319 w 10000"/>
                <a:gd name="connsiteY40" fmla="*/ 7740 h 10000"/>
                <a:gd name="connsiteX41" fmla="*/ 2920 w 10000"/>
                <a:gd name="connsiteY41" fmla="*/ 7684 h 10000"/>
                <a:gd name="connsiteX42" fmla="*/ 2611 w 10000"/>
                <a:gd name="connsiteY42" fmla="*/ 7684 h 10000"/>
                <a:gd name="connsiteX43" fmla="*/ 2434 w 10000"/>
                <a:gd name="connsiteY43" fmla="*/ 7627 h 10000"/>
                <a:gd name="connsiteX44" fmla="*/ 2389 w 10000"/>
                <a:gd name="connsiteY44" fmla="*/ 7571 h 10000"/>
                <a:gd name="connsiteX45" fmla="*/ 2345 w 10000"/>
                <a:gd name="connsiteY45" fmla="*/ 7542 h 10000"/>
                <a:gd name="connsiteX46" fmla="*/ 2389 w 10000"/>
                <a:gd name="connsiteY46" fmla="*/ 7373 h 10000"/>
                <a:gd name="connsiteX47" fmla="*/ 2434 w 10000"/>
                <a:gd name="connsiteY47" fmla="*/ 7260 h 10000"/>
                <a:gd name="connsiteX48" fmla="*/ 2522 w 10000"/>
                <a:gd name="connsiteY48" fmla="*/ 7119 h 10000"/>
                <a:gd name="connsiteX49" fmla="*/ 2566 w 10000"/>
                <a:gd name="connsiteY49" fmla="*/ 7006 h 10000"/>
                <a:gd name="connsiteX50" fmla="*/ 2345 w 10000"/>
                <a:gd name="connsiteY50" fmla="*/ 6921 h 10000"/>
                <a:gd name="connsiteX51" fmla="*/ 2301 w 10000"/>
                <a:gd name="connsiteY51" fmla="*/ 6893 h 10000"/>
                <a:gd name="connsiteX52" fmla="*/ 2257 w 10000"/>
                <a:gd name="connsiteY52" fmla="*/ 6836 h 10000"/>
                <a:gd name="connsiteX53" fmla="*/ 2301 w 10000"/>
                <a:gd name="connsiteY53" fmla="*/ 6751 h 10000"/>
                <a:gd name="connsiteX54" fmla="*/ 2345 w 10000"/>
                <a:gd name="connsiteY54" fmla="*/ 6723 h 10000"/>
                <a:gd name="connsiteX55" fmla="*/ 2212 w 10000"/>
                <a:gd name="connsiteY55" fmla="*/ 6554 h 10000"/>
                <a:gd name="connsiteX56" fmla="*/ 2080 w 10000"/>
                <a:gd name="connsiteY56" fmla="*/ 6412 h 10000"/>
                <a:gd name="connsiteX57" fmla="*/ 1770 w 10000"/>
                <a:gd name="connsiteY57" fmla="*/ 6158 h 10000"/>
                <a:gd name="connsiteX58" fmla="*/ 1637 w 10000"/>
                <a:gd name="connsiteY58" fmla="*/ 6017 h 10000"/>
                <a:gd name="connsiteX59" fmla="*/ 1549 w 10000"/>
                <a:gd name="connsiteY59" fmla="*/ 5847 h 10000"/>
                <a:gd name="connsiteX60" fmla="*/ 1460 w 10000"/>
                <a:gd name="connsiteY60" fmla="*/ 5678 h 10000"/>
                <a:gd name="connsiteX61" fmla="*/ 1416 w 10000"/>
                <a:gd name="connsiteY61" fmla="*/ 5480 h 10000"/>
                <a:gd name="connsiteX62" fmla="*/ 1460 w 10000"/>
                <a:gd name="connsiteY62" fmla="*/ 5424 h 10000"/>
                <a:gd name="connsiteX63" fmla="*/ 1460 w 10000"/>
                <a:gd name="connsiteY63" fmla="*/ 5395 h 10000"/>
                <a:gd name="connsiteX64" fmla="*/ 1549 w 10000"/>
                <a:gd name="connsiteY64" fmla="*/ 5339 h 10000"/>
                <a:gd name="connsiteX65" fmla="*/ 1637 w 10000"/>
                <a:gd name="connsiteY65" fmla="*/ 5282 h 10000"/>
                <a:gd name="connsiteX66" fmla="*/ 1681 w 10000"/>
                <a:gd name="connsiteY66" fmla="*/ 5254 h 10000"/>
                <a:gd name="connsiteX67" fmla="*/ 1681 w 10000"/>
                <a:gd name="connsiteY67" fmla="*/ 5198 h 10000"/>
                <a:gd name="connsiteX68" fmla="*/ 1681 w 10000"/>
                <a:gd name="connsiteY68" fmla="*/ 5141 h 10000"/>
                <a:gd name="connsiteX69" fmla="*/ 1593 w 10000"/>
                <a:gd name="connsiteY69" fmla="*/ 5085 h 10000"/>
                <a:gd name="connsiteX70" fmla="*/ 1416 w 10000"/>
                <a:gd name="connsiteY70" fmla="*/ 4972 h 10000"/>
                <a:gd name="connsiteX71" fmla="*/ 1239 w 10000"/>
                <a:gd name="connsiteY71" fmla="*/ 4887 h 10000"/>
                <a:gd name="connsiteX72" fmla="*/ 1150 w 10000"/>
                <a:gd name="connsiteY72" fmla="*/ 4802 h 10000"/>
                <a:gd name="connsiteX73" fmla="*/ 1150 w 10000"/>
                <a:gd name="connsiteY73" fmla="*/ 4746 h 10000"/>
                <a:gd name="connsiteX74" fmla="*/ 1195 w 10000"/>
                <a:gd name="connsiteY74" fmla="*/ 4492 h 10000"/>
                <a:gd name="connsiteX75" fmla="*/ 1195 w 10000"/>
                <a:gd name="connsiteY75" fmla="*/ 4379 h 10000"/>
                <a:gd name="connsiteX76" fmla="*/ 1150 w 10000"/>
                <a:gd name="connsiteY76" fmla="*/ 4266 h 10000"/>
                <a:gd name="connsiteX77" fmla="*/ 1283 w 10000"/>
                <a:gd name="connsiteY77" fmla="*/ 4266 h 10000"/>
                <a:gd name="connsiteX78" fmla="*/ 1372 w 10000"/>
                <a:gd name="connsiteY78" fmla="*/ 4407 h 10000"/>
                <a:gd name="connsiteX79" fmla="*/ 1549 w 10000"/>
                <a:gd name="connsiteY79" fmla="*/ 4520 h 10000"/>
                <a:gd name="connsiteX80" fmla="*/ 1549 w 10000"/>
                <a:gd name="connsiteY80" fmla="*/ 4463 h 10000"/>
                <a:gd name="connsiteX81" fmla="*/ 1549 w 10000"/>
                <a:gd name="connsiteY81" fmla="*/ 4435 h 10000"/>
                <a:gd name="connsiteX82" fmla="*/ 1504 w 10000"/>
                <a:gd name="connsiteY82" fmla="*/ 4379 h 10000"/>
                <a:gd name="connsiteX83" fmla="*/ 1460 w 10000"/>
                <a:gd name="connsiteY83" fmla="*/ 4322 h 10000"/>
                <a:gd name="connsiteX84" fmla="*/ 1416 w 10000"/>
                <a:gd name="connsiteY84" fmla="*/ 4237 h 10000"/>
                <a:gd name="connsiteX85" fmla="*/ 1372 w 10000"/>
                <a:gd name="connsiteY85" fmla="*/ 4153 h 10000"/>
                <a:gd name="connsiteX86" fmla="*/ 1416 w 10000"/>
                <a:gd name="connsiteY86" fmla="*/ 4096 h 10000"/>
                <a:gd name="connsiteX87" fmla="*/ 1460 w 10000"/>
                <a:gd name="connsiteY87" fmla="*/ 4068 h 10000"/>
                <a:gd name="connsiteX88" fmla="*/ 1549 w 10000"/>
                <a:gd name="connsiteY88" fmla="*/ 4040 h 10000"/>
                <a:gd name="connsiteX89" fmla="*/ 1593 w 10000"/>
                <a:gd name="connsiteY89" fmla="*/ 3983 h 10000"/>
                <a:gd name="connsiteX90" fmla="*/ 1549 w 10000"/>
                <a:gd name="connsiteY90" fmla="*/ 3955 h 10000"/>
                <a:gd name="connsiteX91" fmla="*/ 1460 w 10000"/>
                <a:gd name="connsiteY91" fmla="*/ 3927 h 10000"/>
                <a:gd name="connsiteX92" fmla="*/ 1416 w 10000"/>
                <a:gd name="connsiteY92" fmla="*/ 3927 h 10000"/>
                <a:gd name="connsiteX93" fmla="*/ 1327 w 10000"/>
                <a:gd name="connsiteY93" fmla="*/ 3955 h 10000"/>
                <a:gd name="connsiteX94" fmla="*/ 1283 w 10000"/>
                <a:gd name="connsiteY94" fmla="*/ 4040 h 10000"/>
                <a:gd name="connsiteX95" fmla="*/ 1283 w 10000"/>
                <a:gd name="connsiteY95" fmla="*/ 4266 h 10000"/>
                <a:gd name="connsiteX96" fmla="*/ 1150 w 10000"/>
                <a:gd name="connsiteY96" fmla="*/ 4209 h 10000"/>
                <a:gd name="connsiteX97" fmla="*/ 1018 w 10000"/>
                <a:gd name="connsiteY97" fmla="*/ 4011 h 10000"/>
                <a:gd name="connsiteX98" fmla="*/ 929 w 10000"/>
                <a:gd name="connsiteY98" fmla="*/ 3955 h 10000"/>
                <a:gd name="connsiteX99" fmla="*/ 796 w 10000"/>
                <a:gd name="connsiteY99" fmla="*/ 3955 h 10000"/>
                <a:gd name="connsiteX100" fmla="*/ 752 w 10000"/>
                <a:gd name="connsiteY100" fmla="*/ 3927 h 10000"/>
                <a:gd name="connsiteX101" fmla="*/ 752 w 10000"/>
                <a:gd name="connsiteY101" fmla="*/ 3870 h 10000"/>
                <a:gd name="connsiteX102" fmla="*/ 796 w 10000"/>
                <a:gd name="connsiteY102" fmla="*/ 3785 h 10000"/>
                <a:gd name="connsiteX103" fmla="*/ 796 w 10000"/>
                <a:gd name="connsiteY103" fmla="*/ 3729 h 10000"/>
                <a:gd name="connsiteX104" fmla="*/ 796 w 10000"/>
                <a:gd name="connsiteY104" fmla="*/ 3616 h 10000"/>
                <a:gd name="connsiteX105" fmla="*/ 708 w 10000"/>
                <a:gd name="connsiteY105" fmla="*/ 3503 h 10000"/>
                <a:gd name="connsiteX106" fmla="*/ 531 w 10000"/>
                <a:gd name="connsiteY106" fmla="*/ 3305 h 10000"/>
                <a:gd name="connsiteX107" fmla="*/ 310 w 10000"/>
                <a:gd name="connsiteY107" fmla="*/ 3107 h 10000"/>
                <a:gd name="connsiteX108" fmla="*/ 221 w 10000"/>
                <a:gd name="connsiteY108" fmla="*/ 3023 h 10000"/>
                <a:gd name="connsiteX109" fmla="*/ 221 w 10000"/>
                <a:gd name="connsiteY109" fmla="*/ 2910 h 10000"/>
                <a:gd name="connsiteX110" fmla="*/ 221 w 10000"/>
                <a:gd name="connsiteY110" fmla="*/ 2853 h 10000"/>
                <a:gd name="connsiteX111" fmla="*/ 265 w 10000"/>
                <a:gd name="connsiteY111" fmla="*/ 2825 h 10000"/>
                <a:gd name="connsiteX112" fmla="*/ 310 w 10000"/>
                <a:gd name="connsiteY112" fmla="*/ 2797 h 10000"/>
                <a:gd name="connsiteX113" fmla="*/ 354 w 10000"/>
                <a:gd name="connsiteY113" fmla="*/ 2768 h 10000"/>
                <a:gd name="connsiteX114" fmla="*/ 310 w 10000"/>
                <a:gd name="connsiteY114" fmla="*/ 2712 h 10000"/>
                <a:gd name="connsiteX115" fmla="*/ 310 w 10000"/>
                <a:gd name="connsiteY115" fmla="*/ 2684 h 10000"/>
                <a:gd name="connsiteX116" fmla="*/ 265 w 10000"/>
                <a:gd name="connsiteY116" fmla="*/ 2655 h 10000"/>
                <a:gd name="connsiteX117" fmla="*/ 265 w 10000"/>
                <a:gd name="connsiteY117" fmla="*/ 2627 h 10000"/>
                <a:gd name="connsiteX118" fmla="*/ 310 w 10000"/>
                <a:gd name="connsiteY118" fmla="*/ 2486 h 10000"/>
                <a:gd name="connsiteX119" fmla="*/ 354 w 10000"/>
                <a:gd name="connsiteY119" fmla="*/ 2373 h 10000"/>
                <a:gd name="connsiteX120" fmla="*/ 442 w 10000"/>
                <a:gd name="connsiteY120" fmla="*/ 2288 h 10000"/>
                <a:gd name="connsiteX121" fmla="*/ 487 w 10000"/>
                <a:gd name="connsiteY121" fmla="*/ 2147 h 10000"/>
                <a:gd name="connsiteX122" fmla="*/ 442 w 10000"/>
                <a:gd name="connsiteY122" fmla="*/ 2090 h 10000"/>
                <a:gd name="connsiteX123" fmla="*/ 442 w 10000"/>
                <a:gd name="connsiteY123" fmla="*/ 2034 h 10000"/>
                <a:gd name="connsiteX124" fmla="*/ 354 w 10000"/>
                <a:gd name="connsiteY124" fmla="*/ 1921 h 10000"/>
                <a:gd name="connsiteX125" fmla="*/ 354 w 10000"/>
                <a:gd name="connsiteY125" fmla="*/ 1836 h 10000"/>
                <a:gd name="connsiteX126" fmla="*/ 310 w 10000"/>
                <a:gd name="connsiteY126" fmla="*/ 1780 h 10000"/>
                <a:gd name="connsiteX127" fmla="*/ 177 w 10000"/>
                <a:gd name="connsiteY127" fmla="*/ 1667 h 10000"/>
                <a:gd name="connsiteX128" fmla="*/ 44 w 10000"/>
                <a:gd name="connsiteY128" fmla="*/ 1582 h 10000"/>
                <a:gd name="connsiteX129" fmla="*/ 44 w 10000"/>
                <a:gd name="connsiteY129" fmla="*/ 1525 h 10000"/>
                <a:gd name="connsiteX130" fmla="*/ 0 w 10000"/>
                <a:gd name="connsiteY130" fmla="*/ 1469 h 10000"/>
                <a:gd name="connsiteX131" fmla="*/ 44 w 10000"/>
                <a:gd name="connsiteY131" fmla="*/ 1356 h 10000"/>
                <a:gd name="connsiteX132" fmla="*/ 177 w 10000"/>
                <a:gd name="connsiteY132" fmla="*/ 1243 h 10000"/>
                <a:gd name="connsiteX133" fmla="*/ 442 w 10000"/>
                <a:gd name="connsiteY133" fmla="*/ 1102 h 10000"/>
                <a:gd name="connsiteX134" fmla="*/ 531 w 10000"/>
                <a:gd name="connsiteY134" fmla="*/ 1017 h 10000"/>
                <a:gd name="connsiteX135" fmla="*/ 619 w 10000"/>
                <a:gd name="connsiteY135" fmla="*/ 932 h 10000"/>
                <a:gd name="connsiteX136" fmla="*/ 708 w 10000"/>
                <a:gd name="connsiteY136" fmla="*/ 706 h 10000"/>
                <a:gd name="connsiteX137" fmla="*/ 752 w 10000"/>
                <a:gd name="connsiteY137" fmla="*/ 650 h 10000"/>
                <a:gd name="connsiteX138" fmla="*/ 841 w 10000"/>
                <a:gd name="connsiteY138" fmla="*/ 565 h 10000"/>
                <a:gd name="connsiteX139" fmla="*/ 885 w 10000"/>
                <a:gd name="connsiteY139" fmla="*/ 480 h 10000"/>
                <a:gd name="connsiteX140" fmla="*/ 929 w 10000"/>
                <a:gd name="connsiteY140" fmla="*/ 367 h 10000"/>
                <a:gd name="connsiteX141" fmla="*/ 929 w 10000"/>
                <a:gd name="connsiteY141" fmla="*/ 113 h 10000"/>
                <a:gd name="connsiteX142" fmla="*/ 929 w 10000"/>
                <a:gd name="connsiteY142" fmla="*/ 28 h 10000"/>
                <a:gd name="connsiteX143" fmla="*/ 973 w 10000"/>
                <a:gd name="connsiteY143" fmla="*/ 0 h 10000"/>
                <a:gd name="connsiteX144" fmla="*/ 5487 w 10000"/>
                <a:gd name="connsiteY144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5973 w 10000"/>
                <a:gd name="connsiteY30" fmla="*/ 9350 h 10000"/>
                <a:gd name="connsiteX31" fmla="*/ 4469 w 10000"/>
                <a:gd name="connsiteY31" fmla="*/ 8362 h 10000"/>
                <a:gd name="connsiteX32" fmla="*/ 4204 w 10000"/>
                <a:gd name="connsiteY32" fmla="*/ 8277 h 10000"/>
                <a:gd name="connsiteX33" fmla="*/ 4027 w 10000"/>
                <a:gd name="connsiteY33" fmla="*/ 8164 h 10000"/>
                <a:gd name="connsiteX34" fmla="*/ 3938 w 10000"/>
                <a:gd name="connsiteY34" fmla="*/ 8079 h 10000"/>
                <a:gd name="connsiteX35" fmla="*/ 3850 w 10000"/>
                <a:gd name="connsiteY35" fmla="*/ 8023 h 10000"/>
                <a:gd name="connsiteX36" fmla="*/ 3805 w 10000"/>
                <a:gd name="connsiteY36" fmla="*/ 7938 h 10000"/>
                <a:gd name="connsiteX37" fmla="*/ 3673 w 10000"/>
                <a:gd name="connsiteY37" fmla="*/ 7853 h 10000"/>
                <a:gd name="connsiteX38" fmla="*/ 3496 w 10000"/>
                <a:gd name="connsiteY38" fmla="*/ 7797 h 10000"/>
                <a:gd name="connsiteX39" fmla="*/ 3319 w 10000"/>
                <a:gd name="connsiteY39" fmla="*/ 7740 h 10000"/>
                <a:gd name="connsiteX40" fmla="*/ 2920 w 10000"/>
                <a:gd name="connsiteY40" fmla="*/ 7684 h 10000"/>
                <a:gd name="connsiteX41" fmla="*/ 2611 w 10000"/>
                <a:gd name="connsiteY41" fmla="*/ 7684 h 10000"/>
                <a:gd name="connsiteX42" fmla="*/ 2434 w 10000"/>
                <a:gd name="connsiteY42" fmla="*/ 7627 h 10000"/>
                <a:gd name="connsiteX43" fmla="*/ 2389 w 10000"/>
                <a:gd name="connsiteY43" fmla="*/ 7571 h 10000"/>
                <a:gd name="connsiteX44" fmla="*/ 2345 w 10000"/>
                <a:gd name="connsiteY44" fmla="*/ 7542 h 10000"/>
                <a:gd name="connsiteX45" fmla="*/ 2389 w 10000"/>
                <a:gd name="connsiteY45" fmla="*/ 7373 h 10000"/>
                <a:gd name="connsiteX46" fmla="*/ 2434 w 10000"/>
                <a:gd name="connsiteY46" fmla="*/ 7260 h 10000"/>
                <a:gd name="connsiteX47" fmla="*/ 2522 w 10000"/>
                <a:gd name="connsiteY47" fmla="*/ 7119 h 10000"/>
                <a:gd name="connsiteX48" fmla="*/ 2566 w 10000"/>
                <a:gd name="connsiteY48" fmla="*/ 7006 h 10000"/>
                <a:gd name="connsiteX49" fmla="*/ 2345 w 10000"/>
                <a:gd name="connsiteY49" fmla="*/ 6921 h 10000"/>
                <a:gd name="connsiteX50" fmla="*/ 2301 w 10000"/>
                <a:gd name="connsiteY50" fmla="*/ 6893 h 10000"/>
                <a:gd name="connsiteX51" fmla="*/ 2257 w 10000"/>
                <a:gd name="connsiteY51" fmla="*/ 6836 h 10000"/>
                <a:gd name="connsiteX52" fmla="*/ 2301 w 10000"/>
                <a:gd name="connsiteY52" fmla="*/ 6751 h 10000"/>
                <a:gd name="connsiteX53" fmla="*/ 2345 w 10000"/>
                <a:gd name="connsiteY53" fmla="*/ 6723 h 10000"/>
                <a:gd name="connsiteX54" fmla="*/ 2212 w 10000"/>
                <a:gd name="connsiteY54" fmla="*/ 6554 h 10000"/>
                <a:gd name="connsiteX55" fmla="*/ 2080 w 10000"/>
                <a:gd name="connsiteY55" fmla="*/ 6412 h 10000"/>
                <a:gd name="connsiteX56" fmla="*/ 1770 w 10000"/>
                <a:gd name="connsiteY56" fmla="*/ 6158 h 10000"/>
                <a:gd name="connsiteX57" fmla="*/ 1637 w 10000"/>
                <a:gd name="connsiteY57" fmla="*/ 6017 h 10000"/>
                <a:gd name="connsiteX58" fmla="*/ 1549 w 10000"/>
                <a:gd name="connsiteY58" fmla="*/ 5847 h 10000"/>
                <a:gd name="connsiteX59" fmla="*/ 1460 w 10000"/>
                <a:gd name="connsiteY59" fmla="*/ 5678 h 10000"/>
                <a:gd name="connsiteX60" fmla="*/ 1416 w 10000"/>
                <a:gd name="connsiteY60" fmla="*/ 5480 h 10000"/>
                <a:gd name="connsiteX61" fmla="*/ 1460 w 10000"/>
                <a:gd name="connsiteY61" fmla="*/ 5424 h 10000"/>
                <a:gd name="connsiteX62" fmla="*/ 1460 w 10000"/>
                <a:gd name="connsiteY62" fmla="*/ 5395 h 10000"/>
                <a:gd name="connsiteX63" fmla="*/ 1549 w 10000"/>
                <a:gd name="connsiteY63" fmla="*/ 5339 h 10000"/>
                <a:gd name="connsiteX64" fmla="*/ 1637 w 10000"/>
                <a:gd name="connsiteY64" fmla="*/ 5282 h 10000"/>
                <a:gd name="connsiteX65" fmla="*/ 1681 w 10000"/>
                <a:gd name="connsiteY65" fmla="*/ 5254 h 10000"/>
                <a:gd name="connsiteX66" fmla="*/ 1681 w 10000"/>
                <a:gd name="connsiteY66" fmla="*/ 5198 h 10000"/>
                <a:gd name="connsiteX67" fmla="*/ 1681 w 10000"/>
                <a:gd name="connsiteY67" fmla="*/ 5141 h 10000"/>
                <a:gd name="connsiteX68" fmla="*/ 1593 w 10000"/>
                <a:gd name="connsiteY68" fmla="*/ 5085 h 10000"/>
                <a:gd name="connsiteX69" fmla="*/ 1416 w 10000"/>
                <a:gd name="connsiteY69" fmla="*/ 4972 h 10000"/>
                <a:gd name="connsiteX70" fmla="*/ 1239 w 10000"/>
                <a:gd name="connsiteY70" fmla="*/ 4887 h 10000"/>
                <a:gd name="connsiteX71" fmla="*/ 1150 w 10000"/>
                <a:gd name="connsiteY71" fmla="*/ 4802 h 10000"/>
                <a:gd name="connsiteX72" fmla="*/ 1150 w 10000"/>
                <a:gd name="connsiteY72" fmla="*/ 4746 h 10000"/>
                <a:gd name="connsiteX73" fmla="*/ 1195 w 10000"/>
                <a:gd name="connsiteY73" fmla="*/ 4492 h 10000"/>
                <a:gd name="connsiteX74" fmla="*/ 1195 w 10000"/>
                <a:gd name="connsiteY74" fmla="*/ 4379 h 10000"/>
                <a:gd name="connsiteX75" fmla="*/ 1150 w 10000"/>
                <a:gd name="connsiteY75" fmla="*/ 4266 h 10000"/>
                <a:gd name="connsiteX76" fmla="*/ 1283 w 10000"/>
                <a:gd name="connsiteY76" fmla="*/ 4266 h 10000"/>
                <a:gd name="connsiteX77" fmla="*/ 1372 w 10000"/>
                <a:gd name="connsiteY77" fmla="*/ 4407 h 10000"/>
                <a:gd name="connsiteX78" fmla="*/ 1549 w 10000"/>
                <a:gd name="connsiteY78" fmla="*/ 4520 h 10000"/>
                <a:gd name="connsiteX79" fmla="*/ 1549 w 10000"/>
                <a:gd name="connsiteY79" fmla="*/ 4463 h 10000"/>
                <a:gd name="connsiteX80" fmla="*/ 1549 w 10000"/>
                <a:gd name="connsiteY80" fmla="*/ 4435 h 10000"/>
                <a:gd name="connsiteX81" fmla="*/ 1504 w 10000"/>
                <a:gd name="connsiteY81" fmla="*/ 4379 h 10000"/>
                <a:gd name="connsiteX82" fmla="*/ 1460 w 10000"/>
                <a:gd name="connsiteY82" fmla="*/ 4322 h 10000"/>
                <a:gd name="connsiteX83" fmla="*/ 1416 w 10000"/>
                <a:gd name="connsiteY83" fmla="*/ 4237 h 10000"/>
                <a:gd name="connsiteX84" fmla="*/ 1372 w 10000"/>
                <a:gd name="connsiteY84" fmla="*/ 4153 h 10000"/>
                <a:gd name="connsiteX85" fmla="*/ 1416 w 10000"/>
                <a:gd name="connsiteY85" fmla="*/ 4096 h 10000"/>
                <a:gd name="connsiteX86" fmla="*/ 1460 w 10000"/>
                <a:gd name="connsiteY86" fmla="*/ 4068 h 10000"/>
                <a:gd name="connsiteX87" fmla="*/ 1549 w 10000"/>
                <a:gd name="connsiteY87" fmla="*/ 4040 h 10000"/>
                <a:gd name="connsiteX88" fmla="*/ 1593 w 10000"/>
                <a:gd name="connsiteY88" fmla="*/ 3983 h 10000"/>
                <a:gd name="connsiteX89" fmla="*/ 1549 w 10000"/>
                <a:gd name="connsiteY89" fmla="*/ 3955 h 10000"/>
                <a:gd name="connsiteX90" fmla="*/ 1460 w 10000"/>
                <a:gd name="connsiteY90" fmla="*/ 3927 h 10000"/>
                <a:gd name="connsiteX91" fmla="*/ 1416 w 10000"/>
                <a:gd name="connsiteY91" fmla="*/ 3927 h 10000"/>
                <a:gd name="connsiteX92" fmla="*/ 1327 w 10000"/>
                <a:gd name="connsiteY92" fmla="*/ 3955 h 10000"/>
                <a:gd name="connsiteX93" fmla="*/ 1283 w 10000"/>
                <a:gd name="connsiteY93" fmla="*/ 4040 h 10000"/>
                <a:gd name="connsiteX94" fmla="*/ 1283 w 10000"/>
                <a:gd name="connsiteY94" fmla="*/ 4266 h 10000"/>
                <a:gd name="connsiteX95" fmla="*/ 1150 w 10000"/>
                <a:gd name="connsiteY95" fmla="*/ 4209 h 10000"/>
                <a:gd name="connsiteX96" fmla="*/ 1018 w 10000"/>
                <a:gd name="connsiteY96" fmla="*/ 4011 h 10000"/>
                <a:gd name="connsiteX97" fmla="*/ 929 w 10000"/>
                <a:gd name="connsiteY97" fmla="*/ 3955 h 10000"/>
                <a:gd name="connsiteX98" fmla="*/ 796 w 10000"/>
                <a:gd name="connsiteY98" fmla="*/ 3955 h 10000"/>
                <a:gd name="connsiteX99" fmla="*/ 752 w 10000"/>
                <a:gd name="connsiteY99" fmla="*/ 3927 h 10000"/>
                <a:gd name="connsiteX100" fmla="*/ 752 w 10000"/>
                <a:gd name="connsiteY100" fmla="*/ 3870 h 10000"/>
                <a:gd name="connsiteX101" fmla="*/ 796 w 10000"/>
                <a:gd name="connsiteY101" fmla="*/ 3785 h 10000"/>
                <a:gd name="connsiteX102" fmla="*/ 796 w 10000"/>
                <a:gd name="connsiteY102" fmla="*/ 3729 h 10000"/>
                <a:gd name="connsiteX103" fmla="*/ 796 w 10000"/>
                <a:gd name="connsiteY103" fmla="*/ 3616 h 10000"/>
                <a:gd name="connsiteX104" fmla="*/ 708 w 10000"/>
                <a:gd name="connsiteY104" fmla="*/ 3503 h 10000"/>
                <a:gd name="connsiteX105" fmla="*/ 531 w 10000"/>
                <a:gd name="connsiteY105" fmla="*/ 3305 h 10000"/>
                <a:gd name="connsiteX106" fmla="*/ 310 w 10000"/>
                <a:gd name="connsiteY106" fmla="*/ 3107 h 10000"/>
                <a:gd name="connsiteX107" fmla="*/ 221 w 10000"/>
                <a:gd name="connsiteY107" fmla="*/ 3023 h 10000"/>
                <a:gd name="connsiteX108" fmla="*/ 221 w 10000"/>
                <a:gd name="connsiteY108" fmla="*/ 2910 h 10000"/>
                <a:gd name="connsiteX109" fmla="*/ 221 w 10000"/>
                <a:gd name="connsiteY109" fmla="*/ 2853 h 10000"/>
                <a:gd name="connsiteX110" fmla="*/ 265 w 10000"/>
                <a:gd name="connsiteY110" fmla="*/ 2825 h 10000"/>
                <a:gd name="connsiteX111" fmla="*/ 310 w 10000"/>
                <a:gd name="connsiteY111" fmla="*/ 2797 h 10000"/>
                <a:gd name="connsiteX112" fmla="*/ 354 w 10000"/>
                <a:gd name="connsiteY112" fmla="*/ 2768 h 10000"/>
                <a:gd name="connsiteX113" fmla="*/ 310 w 10000"/>
                <a:gd name="connsiteY113" fmla="*/ 2712 h 10000"/>
                <a:gd name="connsiteX114" fmla="*/ 310 w 10000"/>
                <a:gd name="connsiteY114" fmla="*/ 2684 h 10000"/>
                <a:gd name="connsiteX115" fmla="*/ 265 w 10000"/>
                <a:gd name="connsiteY115" fmla="*/ 2655 h 10000"/>
                <a:gd name="connsiteX116" fmla="*/ 265 w 10000"/>
                <a:gd name="connsiteY116" fmla="*/ 2627 h 10000"/>
                <a:gd name="connsiteX117" fmla="*/ 310 w 10000"/>
                <a:gd name="connsiteY117" fmla="*/ 2486 h 10000"/>
                <a:gd name="connsiteX118" fmla="*/ 354 w 10000"/>
                <a:gd name="connsiteY118" fmla="*/ 2373 h 10000"/>
                <a:gd name="connsiteX119" fmla="*/ 442 w 10000"/>
                <a:gd name="connsiteY119" fmla="*/ 2288 h 10000"/>
                <a:gd name="connsiteX120" fmla="*/ 487 w 10000"/>
                <a:gd name="connsiteY120" fmla="*/ 2147 h 10000"/>
                <a:gd name="connsiteX121" fmla="*/ 442 w 10000"/>
                <a:gd name="connsiteY121" fmla="*/ 2090 h 10000"/>
                <a:gd name="connsiteX122" fmla="*/ 442 w 10000"/>
                <a:gd name="connsiteY122" fmla="*/ 2034 h 10000"/>
                <a:gd name="connsiteX123" fmla="*/ 354 w 10000"/>
                <a:gd name="connsiteY123" fmla="*/ 1921 h 10000"/>
                <a:gd name="connsiteX124" fmla="*/ 354 w 10000"/>
                <a:gd name="connsiteY124" fmla="*/ 1836 h 10000"/>
                <a:gd name="connsiteX125" fmla="*/ 310 w 10000"/>
                <a:gd name="connsiteY125" fmla="*/ 1780 h 10000"/>
                <a:gd name="connsiteX126" fmla="*/ 177 w 10000"/>
                <a:gd name="connsiteY126" fmla="*/ 1667 h 10000"/>
                <a:gd name="connsiteX127" fmla="*/ 44 w 10000"/>
                <a:gd name="connsiteY127" fmla="*/ 1582 h 10000"/>
                <a:gd name="connsiteX128" fmla="*/ 44 w 10000"/>
                <a:gd name="connsiteY128" fmla="*/ 1525 h 10000"/>
                <a:gd name="connsiteX129" fmla="*/ 0 w 10000"/>
                <a:gd name="connsiteY129" fmla="*/ 1469 h 10000"/>
                <a:gd name="connsiteX130" fmla="*/ 44 w 10000"/>
                <a:gd name="connsiteY130" fmla="*/ 1356 h 10000"/>
                <a:gd name="connsiteX131" fmla="*/ 177 w 10000"/>
                <a:gd name="connsiteY131" fmla="*/ 1243 h 10000"/>
                <a:gd name="connsiteX132" fmla="*/ 442 w 10000"/>
                <a:gd name="connsiteY132" fmla="*/ 1102 h 10000"/>
                <a:gd name="connsiteX133" fmla="*/ 531 w 10000"/>
                <a:gd name="connsiteY133" fmla="*/ 1017 h 10000"/>
                <a:gd name="connsiteX134" fmla="*/ 619 w 10000"/>
                <a:gd name="connsiteY134" fmla="*/ 932 h 10000"/>
                <a:gd name="connsiteX135" fmla="*/ 708 w 10000"/>
                <a:gd name="connsiteY135" fmla="*/ 706 h 10000"/>
                <a:gd name="connsiteX136" fmla="*/ 752 w 10000"/>
                <a:gd name="connsiteY136" fmla="*/ 650 h 10000"/>
                <a:gd name="connsiteX137" fmla="*/ 841 w 10000"/>
                <a:gd name="connsiteY137" fmla="*/ 565 h 10000"/>
                <a:gd name="connsiteX138" fmla="*/ 885 w 10000"/>
                <a:gd name="connsiteY138" fmla="*/ 480 h 10000"/>
                <a:gd name="connsiteX139" fmla="*/ 929 w 10000"/>
                <a:gd name="connsiteY139" fmla="*/ 367 h 10000"/>
                <a:gd name="connsiteX140" fmla="*/ 929 w 10000"/>
                <a:gd name="connsiteY140" fmla="*/ 113 h 10000"/>
                <a:gd name="connsiteX141" fmla="*/ 929 w 10000"/>
                <a:gd name="connsiteY141" fmla="*/ 28 h 10000"/>
                <a:gd name="connsiteX142" fmla="*/ 973 w 10000"/>
                <a:gd name="connsiteY142" fmla="*/ 0 h 10000"/>
                <a:gd name="connsiteX143" fmla="*/ 5487 w 10000"/>
                <a:gd name="connsiteY143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5973 w 10000"/>
                <a:gd name="connsiteY29" fmla="*/ 9435 h 10000"/>
                <a:gd name="connsiteX30" fmla="*/ 4469 w 10000"/>
                <a:gd name="connsiteY30" fmla="*/ 8362 h 10000"/>
                <a:gd name="connsiteX31" fmla="*/ 4204 w 10000"/>
                <a:gd name="connsiteY31" fmla="*/ 8277 h 10000"/>
                <a:gd name="connsiteX32" fmla="*/ 4027 w 10000"/>
                <a:gd name="connsiteY32" fmla="*/ 8164 h 10000"/>
                <a:gd name="connsiteX33" fmla="*/ 3938 w 10000"/>
                <a:gd name="connsiteY33" fmla="*/ 8079 h 10000"/>
                <a:gd name="connsiteX34" fmla="*/ 3850 w 10000"/>
                <a:gd name="connsiteY34" fmla="*/ 8023 h 10000"/>
                <a:gd name="connsiteX35" fmla="*/ 3805 w 10000"/>
                <a:gd name="connsiteY35" fmla="*/ 7938 h 10000"/>
                <a:gd name="connsiteX36" fmla="*/ 3673 w 10000"/>
                <a:gd name="connsiteY36" fmla="*/ 7853 h 10000"/>
                <a:gd name="connsiteX37" fmla="*/ 3496 w 10000"/>
                <a:gd name="connsiteY37" fmla="*/ 7797 h 10000"/>
                <a:gd name="connsiteX38" fmla="*/ 3319 w 10000"/>
                <a:gd name="connsiteY38" fmla="*/ 7740 h 10000"/>
                <a:gd name="connsiteX39" fmla="*/ 2920 w 10000"/>
                <a:gd name="connsiteY39" fmla="*/ 7684 h 10000"/>
                <a:gd name="connsiteX40" fmla="*/ 2611 w 10000"/>
                <a:gd name="connsiteY40" fmla="*/ 7684 h 10000"/>
                <a:gd name="connsiteX41" fmla="*/ 2434 w 10000"/>
                <a:gd name="connsiteY41" fmla="*/ 7627 h 10000"/>
                <a:gd name="connsiteX42" fmla="*/ 2389 w 10000"/>
                <a:gd name="connsiteY42" fmla="*/ 7571 h 10000"/>
                <a:gd name="connsiteX43" fmla="*/ 2345 w 10000"/>
                <a:gd name="connsiteY43" fmla="*/ 7542 h 10000"/>
                <a:gd name="connsiteX44" fmla="*/ 2389 w 10000"/>
                <a:gd name="connsiteY44" fmla="*/ 7373 h 10000"/>
                <a:gd name="connsiteX45" fmla="*/ 2434 w 10000"/>
                <a:gd name="connsiteY45" fmla="*/ 7260 h 10000"/>
                <a:gd name="connsiteX46" fmla="*/ 2522 w 10000"/>
                <a:gd name="connsiteY46" fmla="*/ 7119 h 10000"/>
                <a:gd name="connsiteX47" fmla="*/ 2566 w 10000"/>
                <a:gd name="connsiteY47" fmla="*/ 7006 h 10000"/>
                <a:gd name="connsiteX48" fmla="*/ 2345 w 10000"/>
                <a:gd name="connsiteY48" fmla="*/ 6921 h 10000"/>
                <a:gd name="connsiteX49" fmla="*/ 2301 w 10000"/>
                <a:gd name="connsiteY49" fmla="*/ 6893 h 10000"/>
                <a:gd name="connsiteX50" fmla="*/ 2257 w 10000"/>
                <a:gd name="connsiteY50" fmla="*/ 6836 h 10000"/>
                <a:gd name="connsiteX51" fmla="*/ 2301 w 10000"/>
                <a:gd name="connsiteY51" fmla="*/ 6751 h 10000"/>
                <a:gd name="connsiteX52" fmla="*/ 2345 w 10000"/>
                <a:gd name="connsiteY52" fmla="*/ 6723 h 10000"/>
                <a:gd name="connsiteX53" fmla="*/ 2212 w 10000"/>
                <a:gd name="connsiteY53" fmla="*/ 6554 h 10000"/>
                <a:gd name="connsiteX54" fmla="*/ 2080 w 10000"/>
                <a:gd name="connsiteY54" fmla="*/ 6412 h 10000"/>
                <a:gd name="connsiteX55" fmla="*/ 1770 w 10000"/>
                <a:gd name="connsiteY55" fmla="*/ 6158 h 10000"/>
                <a:gd name="connsiteX56" fmla="*/ 1637 w 10000"/>
                <a:gd name="connsiteY56" fmla="*/ 6017 h 10000"/>
                <a:gd name="connsiteX57" fmla="*/ 1549 w 10000"/>
                <a:gd name="connsiteY57" fmla="*/ 5847 h 10000"/>
                <a:gd name="connsiteX58" fmla="*/ 1460 w 10000"/>
                <a:gd name="connsiteY58" fmla="*/ 5678 h 10000"/>
                <a:gd name="connsiteX59" fmla="*/ 1416 w 10000"/>
                <a:gd name="connsiteY59" fmla="*/ 5480 h 10000"/>
                <a:gd name="connsiteX60" fmla="*/ 1460 w 10000"/>
                <a:gd name="connsiteY60" fmla="*/ 5424 h 10000"/>
                <a:gd name="connsiteX61" fmla="*/ 1460 w 10000"/>
                <a:gd name="connsiteY61" fmla="*/ 5395 h 10000"/>
                <a:gd name="connsiteX62" fmla="*/ 1549 w 10000"/>
                <a:gd name="connsiteY62" fmla="*/ 5339 h 10000"/>
                <a:gd name="connsiteX63" fmla="*/ 1637 w 10000"/>
                <a:gd name="connsiteY63" fmla="*/ 5282 h 10000"/>
                <a:gd name="connsiteX64" fmla="*/ 1681 w 10000"/>
                <a:gd name="connsiteY64" fmla="*/ 5254 h 10000"/>
                <a:gd name="connsiteX65" fmla="*/ 1681 w 10000"/>
                <a:gd name="connsiteY65" fmla="*/ 5198 h 10000"/>
                <a:gd name="connsiteX66" fmla="*/ 1681 w 10000"/>
                <a:gd name="connsiteY66" fmla="*/ 5141 h 10000"/>
                <a:gd name="connsiteX67" fmla="*/ 1593 w 10000"/>
                <a:gd name="connsiteY67" fmla="*/ 5085 h 10000"/>
                <a:gd name="connsiteX68" fmla="*/ 1416 w 10000"/>
                <a:gd name="connsiteY68" fmla="*/ 4972 h 10000"/>
                <a:gd name="connsiteX69" fmla="*/ 1239 w 10000"/>
                <a:gd name="connsiteY69" fmla="*/ 4887 h 10000"/>
                <a:gd name="connsiteX70" fmla="*/ 1150 w 10000"/>
                <a:gd name="connsiteY70" fmla="*/ 4802 h 10000"/>
                <a:gd name="connsiteX71" fmla="*/ 1150 w 10000"/>
                <a:gd name="connsiteY71" fmla="*/ 4746 h 10000"/>
                <a:gd name="connsiteX72" fmla="*/ 1195 w 10000"/>
                <a:gd name="connsiteY72" fmla="*/ 4492 h 10000"/>
                <a:gd name="connsiteX73" fmla="*/ 1195 w 10000"/>
                <a:gd name="connsiteY73" fmla="*/ 4379 h 10000"/>
                <a:gd name="connsiteX74" fmla="*/ 1150 w 10000"/>
                <a:gd name="connsiteY74" fmla="*/ 4266 h 10000"/>
                <a:gd name="connsiteX75" fmla="*/ 1283 w 10000"/>
                <a:gd name="connsiteY75" fmla="*/ 4266 h 10000"/>
                <a:gd name="connsiteX76" fmla="*/ 1372 w 10000"/>
                <a:gd name="connsiteY76" fmla="*/ 4407 h 10000"/>
                <a:gd name="connsiteX77" fmla="*/ 1549 w 10000"/>
                <a:gd name="connsiteY77" fmla="*/ 4520 h 10000"/>
                <a:gd name="connsiteX78" fmla="*/ 1549 w 10000"/>
                <a:gd name="connsiteY78" fmla="*/ 4463 h 10000"/>
                <a:gd name="connsiteX79" fmla="*/ 1549 w 10000"/>
                <a:gd name="connsiteY79" fmla="*/ 4435 h 10000"/>
                <a:gd name="connsiteX80" fmla="*/ 1504 w 10000"/>
                <a:gd name="connsiteY80" fmla="*/ 4379 h 10000"/>
                <a:gd name="connsiteX81" fmla="*/ 1460 w 10000"/>
                <a:gd name="connsiteY81" fmla="*/ 4322 h 10000"/>
                <a:gd name="connsiteX82" fmla="*/ 1416 w 10000"/>
                <a:gd name="connsiteY82" fmla="*/ 4237 h 10000"/>
                <a:gd name="connsiteX83" fmla="*/ 1372 w 10000"/>
                <a:gd name="connsiteY83" fmla="*/ 4153 h 10000"/>
                <a:gd name="connsiteX84" fmla="*/ 1416 w 10000"/>
                <a:gd name="connsiteY84" fmla="*/ 4096 h 10000"/>
                <a:gd name="connsiteX85" fmla="*/ 1460 w 10000"/>
                <a:gd name="connsiteY85" fmla="*/ 4068 h 10000"/>
                <a:gd name="connsiteX86" fmla="*/ 1549 w 10000"/>
                <a:gd name="connsiteY86" fmla="*/ 4040 h 10000"/>
                <a:gd name="connsiteX87" fmla="*/ 1593 w 10000"/>
                <a:gd name="connsiteY87" fmla="*/ 3983 h 10000"/>
                <a:gd name="connsiteX88" fmla="*/ 1549 w 10000"/>
                <a:gd name="connsiteY88" fmla="*/ 3955 h 10000"/>
                <a:gd name="connsiteX89" fmla="*/ 1460 w 10000"/>
                <a:gd name="connsiteY89" fmla="*/ 3927 h 10000"/>
                <a:gd name="connsiteX90" fmla="*/ 1416 w 10000"/>
                <a:gd name="connsiteY90" fmla="*/ 3927 h 10000"/>
                <a:gd name="connsiteX91" fmla="*/ 1327 w 10000"/>
                <a:gd name="connsiteY91" fmla="*/ 3955 h 10000"/>
                <a:gd name="connsiteX92" fmla="*/ 1283 w 10000"/>
                <a:gd name="connsiteY92" fmla="*/ 4040 h 10000"/>
                <a:gd name="connsiteX93" fmla="*/ 1283 w 10000"/>
                <a:gd name="connsiteY93" fmla="*/ 4266 h 10000"/>
                <a:gd name="connsiteX94" fmla="*/ 1150 w 10000"/>
                <a:gd name="connsiteY94" fmla="*/ 4209 h 10000"/>
                <a:gd name="connsiteX95" fmla="*/ 1018 w 10000"/>
                <a:gd name="connsiteY95" fmla="*/ 4011 h 10000"/>
                <a:gd name="connsiteX96" fmla="*/ 929 w 10000"/>
                <a:gd name="connsiteY96" fmla="*/ 3955 h 10000"/>
                <a:gd name="connsiteX97" fmla="*/ 796 w 10000"/>
                <a:gd name="connsiteY97" fmla="*/ 3955 h 10000"/>
                <a:gd name="connsiteX98" fmla="*/ 752 w 10000"/>
                <a:gd name="connsiteY98" fmla="*/ 3927 h 10000"/>
                <a:gd name="connsiteX99" fmla="*/ 752 w 10000"/>
                <a:gd name="connsiteY99" fmla="*/ 3870 h 10000"/>
                <a:gd name="connsiteX100" fmla="*/ 796 w 10000"/>
                <a:gd name="connsiteY100" fmla="*/ 3785 h 10000"/>
                <a:gd name="connsiteX101" fmla="*/ 796 w 10000"/>
                <a:gd name="connsiteY101" fmla="*/ 3729 h 10000"/>
                <a:gd name="connsiteX102" fmla="*/ 796 w 10000"/>
                <a:gd name="connsiteY102" fmla="*/ 3616 h 10000"/>
                <a:gd name="connsiteX103" fmla="*/ 708 w 10000"/>
                <a:gd name="connsiteY103" fmla="*/ 3503 h 10000"/>
                <a:gd name="connsiteX104" fmla="*/ 531 w 10000"/>
                <a:gd name="connsiteY104" fmla="*/ 3305 h 10000"/>
                <a:gd name="connsiteX105" fmla="*/ 310 w 10000"/>
                <a:gd name="connsiteY105" fmla="*/ 3107 h 10000"/>
                <a:gd name="connsiteX106" fmla="*/ 221 w 10000"/>
                <a:gd name="connsiteY106" fmla="*/ 3023 h 10000"/>
                <a:gd name="connsiteX107" fmla="*/ 221 w 10000"/>
                <a:gd name="connsiteY107" fmla="*/ 2910 h 10000"/>
                <a:gd name="connsiteX108" fmla="*/ 221 w 10000"/>
                <a:gd name="connsiteY108" fmla="*/ 2853 h 10000"/>
                <a:gd name="connsiteX109" fmla="*/ 265 w 10000"/>
                <a:gd name="connsiteY109" fmla="*/ 2825 h 10000"/>
                <a:gd name="connsiteX110" fmla="*/ 310 w 10000"/>
                <a:gd name="connsiteY110" fmla="*/ 2797 h 10000"/>
                <a:gd name="connsiteX111" fmla="*/ 354 w 10000"/>
                <a:gd name="connsiteY111" fmla="*/ 2768 h 10000"/>
                <a:gd name="connsiteX112" fmla="*/ 310 w 10000"/>
                <a:gd name="connsiteY112" fmla="*/ 2712 h 10000"/>
                <a:gd name="connsiteX113" fmla="*/ 310 w 10000"/>
                <a:gd name="connsiteY113" fmla="*/ 2684 h 10000"/>
                <a:gd name="connsiteX114" fmla="*/ 265 w 10000"/>
                <a:gd name="connsiteY114" fmla="*/ 2655 h 10000"/>
                <a:gd name="connsiteX115" fmla="*/ 265 w 10000"/>
                <a:gd name="connsiteY115" fmla="*/ 2627 h 10000"/>
                <a:gd name="connsiteX116" fmla="*/ 310 w 10000"/>
                <a:gd name="connsiteY116" fmla="*/ 2486 h 10000"/>
                <a:gd name="connsiteX117" fmla="*/ 354 w 10000"/>
                <a:gd name="connsiteY117" fmla="*/ 2373 h 10000"/>
                <a:gd name="connsiteX118" fmla="*/ 442 w 10000"/>
                <a:gd name="connsiteY118" fmla="*/ 2288 h 10000"/>
                <a:gd name="connsiteX119" fmla="*/ 487 w 10000"/>
                <a:gd name="connsiteY119" fmla="*/ 2147 h 10000"/>
                <a:gd name="connsiteX120" fmla="*/ 442 w 10000"/>
                <a:gd name="connsiteY120" fmla="*/ 2090 h 10000"/>
                <a:gd name="connsiteX121" fmla="*/ 442 w 10000"/>
                <a:gd name="connsiteY121" fmla="*/ 2034 h 10000"/>
                <a:gd name="connsiteX122" fmla="*/ 354 w 10000"/>
                <a:gd name="connsiteY122" fmla="*/ 1921 h 10000"/>
                <a:gd name="connsiteX123" fmla="*/ 354 w 10000"/>
                <a:gd name="connsiteY123" fmla="*/ 1836 h 10000"/>
                <a:gd name="connsiteX124" fmla="*/ 310 w 10000"/>
                <a:gd name="connsiteY124" fmla="*/ 1780 h 10000"/>
                <a:gd name="connsiteX125" fmla="*/ 177 w 10000"/>
                <a:gd name="connsiteY125" fmla="*/ 1667 h 10000"/>
                <a:gd name="connsiteX126" fmla="*/ 44 w 10000"/>
                <a:gd name="connsiteY126" fmla="*/ 1582 h 10000"/>
                <a:gd name="connsiteX127" fmla="*/ 44 w 10000"/>
                <a:gd name="connsiteY127" fmla="*/ 1525 h 10000"/>
                <a:gd name="connsiteX128" fmla="*/ 0 w 10000"/>
                <a:gd name="connsiteY128" fmla="*/ 1469 h 10000"/>
                <a:gd name="connsiteX129" fmla="*/ 44 w 10000"/>
                <a:gd name="connsiteY129" fmla="*/ 1356 h 10000"/>
                <a:gd name="connsiteX130" fmla="*/ 177 w 10000"/>
                <a:gd name="connsiteY130" fmla="*/ 1243 h 10000"/>
                <a:gd name="connsiteX131" fmla="*/ 442 w 10000"/>
                <a:gd name="connsiteY131" fmla="*/ 1102 h 10000"/>
                <a:gd name="connsiteX132" fmla="*/ 531 w 10000"/>
                <a:gd name="connsiteY132" fmla="*/ 1017 h 10000"/>
                <a:gd name="connsiteX133" fmla="*/ 619 w 10000"/>
                <a:gd name="connsiteY133" fmla="*/ 932 h 10000"/>
                <a:gd name="connsiteX134" fmla="*/ 708 w 10000"/>
                <a:gd name="connsiteY134" fmla="*/ 706 h 10000"/>
                <a:gd name="connsiteX135" fmla="*/ 752 w 10000"/>
                <a:gd name="connsiteY135" fmla="*/ 650 h 10000"/>
                <a:gd name="connsiteX136" fmla="*/ 841 w 10000"/>
                <a:gd name="connsiteY136" fmla="*/ 565 h 10000"/>
                <a:gd name="connsiteX137" fmla="*/ 885 w 10000"/>
                <a:gd name="connsiteY137" fmla="*/ 480 h 10000"/>
                <a:gd name="connsiteX138" fmla="*/ 929 w 10000"/>
                <a:gd name="connsiteY138" fmla="*/ 367 h 10000"/>
                <a:gd name="connsiteX139" fmla="*/ 929 w 10000"/>
                <a:gd name="connsiteY139" fmla="*/ 113 h 10000"/>
                <a:gd name="connsiteX140" fmla="*/ 929 w 10000"/>
                <a:gd name="connsiteY140" fmla="*/ 28 h 10000"/>
                <a:gd name="connsiteX141" fmla="*/ 973 w 10000"/>
                <a:gd name="connsiteY141" fmla="*/ 0 h 10000"/>
                <a:gd name="connsiteX142" fmla="*/ 5487 w 10000"/>
                <a:gd name="connsiteY142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5973 w 10000"/>
                <a:gd name="connsiteY28" fmla="*/ 9661 h 10000"/>
                <a:gd name="connsiteX29" fmla="*/ 4469 w 10000"/>
                <a:gd name="connsiteY29" fmla="*/ 8362 h 10000"/>
                <a:gd name="connsiteX30" fmla="*/ 4204 w 10000"/>
                <a:gd name="connsiteY30" fmla="*/ 8277 h 10000"/>
                <a:gd name="connsiteX31" fmla="*/ 4027 w 10000"/>
                <a:gd name="connsiteY31" fmla="*/ 8164 h 10000"/>
                <a:gd name="connsiteX32" fmla="*/ 3938 w 10000"/>
                <a:gd name="connsiteY32" fmla="*/ 8079 h 10000"/>
                <a:gd name="connsiteX33" fmla="*/ 3850 w 10000"/>
                <a:gd name="connsiteY33" fmla="*/ 8023 h 10000"/>
                <a:gd name="connsiteX34" fmla="*/ 3805 w 10000"/>
                <a:gd name="connsiteY34" fmla="*/ 7938 h 10000"/>
                <a:gd name="connsiteX35" fmla="*/ 3673 w 10000"/>
                <a:gd name="connsiteY35" fmla="*/ 7853 h 10000"/>
                <a:gd name="connsiteX36" fmla="*/ 3496 w 10000"/>
                <a:gd name="connsiteY36" fmla="*/ 7797 h 10000"/>
                <a:gd name="connsiteX37" fmla="*/ 3319 w 10000"/>
                <a:gd name="connsiteY37" fmla="*/ 7740 h 10000"/>
                <a:gd name="connsiteX38" fmla="*/ 2920 w 10000"/>
                <a:gd name="connsiteY38" fmla="*/ 7684 h 10000"/>
                <a:gd name="connsiteX39" fmla="*/ 2611 w 10000"/>
                <a:gd name="connsiteY39" fmla="*/ 7684 h 10000"/>
                <a:gd name="connsiteX40" fmla="*/ 2434 w 10000"/>
                <a:gd name="connsiteY40" fmla="*/ 7627 h 10000"/>
                <a:gd name="connsiteX41" fmla="*/ 2389 w 10000"/>
                <a:gd name="connsiteY41" fmla="*/ 7571 h 10000"/>
                <a:gd name="connsiteX42" fmla="*/ 2345 w 10000"/>
                <a:gd name="connsiteY42" fmla="*/ 7542 h 10000"/>
                <a:gd name="connsiteX43" fmla="*/ 2389 w 10000"/>
                <a:gd name="connsiteY43" fmla="*/ 7373 h 10000"/>
                <a:gd name="connsiteX44" fmla="*/ 2434 w 10000"/>
                <a:gd name="connsiteY44" fmla="*/ 7260 h 10000"/>
                <a:gd name="connsiteX45" fmla="*/ 2522 w 10000"/>
                <a:gd name="connsiteY45" fmla="*/ 7119 h 10000"/>
                <a:gd name="connsiteX46" fmla="*/ 2566 w 10000"/>
                <a:gd name="connsiteY46" fmla="*/ 7006 h 10000"/>
                <a:gd name="connsiteX47" fmla="*/ 2345 w 10000"/>
                <a:gd name="connsiteY47" fmla="*/ 6921 h 10000"/>
                <a:gd name="connsiteX48" fmla="*/ 2301 w 10000"/>
                <a:gd name="connsiteY48" fmla="*/ 6893 h 10000"/>
                <a:gd name="connsiteX49" fmla="*/ 2257 w 10000"/>
                <a:gd name="connsiteY49" fmla="*/ 6836 h 10000"/>
                <a:gd name="connsiteX50" fmla="*/ 2301 w 10000"/>
                <a:gd name="connsiteY50" fmla="*/ 6751 h 10000"/>
                <a:gd name="connsiteX51" fmla="*/ 2345 w 10000"/>
                <a:gd name="connsiteY51" fmla="*/ 6723 h 10000"/>
                <a:gd name="connsiteX52" fmla="*/ 2212 w 10000"/>
                <a:gd name="connsiteY52" fmla="*/ 6554 h 10000"/>
                <a:gd name="connsiteX53" fmla="*/ 2080 w 10000"/>
                <a:gd name="connsiteY53" fmla="*/ 6412 h 10000"/>
                <a:gd name="connsiteX54" fmla="*/ 1770 w 10000"/>
                <a:gd name="connsiteY54" fmla="*/ 6158 h 10000"/>
                <a:gd name="connsiteX55" fmla="*/ 1637 w 10000"/>
                <a:gd name="connsiteY55" fmla="*/ 6017 h 10000"/>
                <a:gd name="connsiteX56" fmla="*/ 1549 w 10000"/>
                <a:gd name="connsiteY56" fmla="*/ 5847 h 10000"/>
                <a:gd name="connsiteX57" fmla="*/ 1460 w 10000"/>
                <a:gd name="connsiteY57" fmla="*/ 5678 h 10000"/>
                <a:gd name="connsiteX58" fmla="*/ 1416 w 10000"/>
                <a:gd name="connsiteY58" fmla="*/ 5480 h 10000"/>
                <a:gd name="connsiteX59" fmla="*/ 1460 w 10000"/>
                <a:gd name="connsiteY59" fmla="*/ 5424 h 10000"/>
                <a:gd name="connsiteX60" fmla="*/ 1460 w 10000"/>
                <a:gd name="connsiteY60" fmla="*/ 5395 h 10000"/>
                <a:gd name="connsiteX61" fmla="*/ 1549 w 10000"/>
                <a:gd name="connsiteY61" fmla="*/ 5339 h 10000"/>
                <a:gd name="connsiteX62" fmla="*/ 1637 w 10000"/>
                <a:gd name="connsiteY62" fmla="*/ 5282 h 10000"/>
                <a:gd name="connsiteX63" fmla="*/ 1681 w 10000"/>
                <a:gd name="connsiteY63" fmla="*/ 5254 h 10000"/>
                <a:gd name="connsiteX64" fmla="*/ 1681 w 10000"/>
                <a:gd name="connsiteY64" fmla="*/ 5198 h 10000"/>
                <a:gd name="connsiteX65" fmla="*/ 1681 w 10000"/>
                <a:gd name="connsiteY65" fmla="*/ 5141 h 10000"/>
                <a:gd name="connsiteX66" fmla="*/ 1593 w 10000"/>
                <a:gd name="connsiteY66" fmla="*/ 5085 h 10000"/>
                <a:gd name="connsiteX67" fmla="*/ 1416 w 10000"/>
                <a:gd name="connsiteY67" fmla="*/ 4972 h 10000"/>
                <a:gd name="connsiteX68" fmla="*/ 1239 w 10000"/>
                <a:gd name="connsiteY68" fmla="*/ 4887 h 10000"/>
                <a:gd name="connsiteX69" fmla="*/ 1150 w 10000"/>
                <a:gd name="connsiteY69" fmla="*/ 4802 h 10000"/>
                <a:gd name="connsiteX70" fmla="*/ 1150 w 10000"/>
                <a:gd name="connsiteY70" fmla="*/ 4746 h 10000"/>
                <a:gd name="connsiteX71" fmla="*/ 1195 w 10000"/>
                <a:gd name="connsiteY71" fmla="*/ 4492 h 10000"/>
                <a:gd name="connsiteX72" fmla="*/ 1195 w 10000"/>
                <a:gd name="connsiteY72" fmla="*/ 4379 h 10000"/>
                <a:gd name="connsiteX73" fmla="*/ 1150 w 10000"/>
                <a:gd name="connsiteY73" fmla="*/ 4266 h 10000"/>
                <a:gd name="connsiteX74" fmla="*/ 1283 w 10000"/>
                <a:gd name="connsiteY74" fmla="*/ 4266 h 10000"/>
                <a:gd name="connsiteX75" fmla="*/ 1372 w 10000"/>
                <a:gd name="connsiteY75" fmla="*/ 4407 h 10000"/>
                <a:gd name="connsiteX76" fmla="*/ 1549 w 10000"/>
                <a:gd name="connsiteY76" fmla="*/ 4520 h 10000"/>
                <a:gd name="connsiteX77" fmla="*/ 1549 w 10000"/>
                <a:gd name="connsiteY77" fmla="*/ 4463 h 10000"/>
                <a:gd name="connsiteX78" fmla="*/ 1549 w 10000"/>
                <a:gd name="connsiteY78" fmla="*/ 4435 h 10000"/>
                <a:gd name="connsiteX79" fmla="*/ 1504 w 10000"/>
                <a:gd name="connsiteY79" fmla="*/ 4379 h 10000"/>
                <a:gd name="connsiteX80" fmla="*/ 1460 w 10000"/>
                <a:gd name="connsiteY80" fmla="*/ 4322 h 10000"/>
                <a:gd name="connsiteX81" fmla="*/ 1416 w 10000"/>
                <a:gd name="connsiteY81" fmla="*/ 4237 h 10000"/>
                <a:gd name="connsiteX82" fmla="*/ 1372 w 10000"/>
                <a:gd name="connsiteY82" fmla="*/ 4153 h 10000"/>
                <a:gd name="connsiteX83" fmla="*/ 1416 w 10000"/>
                <a:gd name="connsiteY83" fmla="*/ 4096 h 10000"/>
                <a:gd name="connsiteX84" fmla="*/ 1460 w 10000"/>
                <a:gd name="connsiteY84" fmla="*/ 4068 h 10000"/>
                <a:gd name="connsiteX85" fmla="*/ 1549 w 10000"/>
                <a:gd name="connsiteY85" fmla="*/ 4040 h 10000"/>
                <a:gd name="connsiteX86" fmla="*/ 1593 w 10000"/>
                <a:gd name="connsiteY86" fmla="*/ 3983 h 10000"/>
                <a:gd name="connsiteX87" fmla="*/ 1549 w 10000"/>
                <a:gd name="connsiteY87" fmla="*/ 3955 h 10000"/>
                <a:gd name="connsiteX88" fmla="*/ 1460 w 10000"/>
                <a:gd name="connsiteY88" fmla="*/ 3927 h 10000"/>
                <a:gd name="connsiteX89" fmla="*/ 1416 w 10000"/>
                <a:gd name="connsiteY89" fmla="*/ 3927 h 10000"/>
                <a:gd name="connsiteX90" fmla="*/ 1327 w 10000"/>
                <a:gd name="connsiteY90" fmla="*/ 3955 h 10000"/>
                <a:gd name="connsiteX91" fmla="*/ 1283 w 10000"/>
                <a:gd name="connsiteY91" fmla="*/ 4040 h 10000"/>
                <a:gd name="connsiteX92" fmla="*/ 1283 w 10000"/>
                <a:gd name="connsiteY92" fmla="*/ 4266 h 10000"/>
                <a:gd name="connsiteX93" fmla="*/ 1150 w 10000"/>
                <a:gd name="connsiteY93" fmla="*/ 4209 h 10000"/>
                <a:gd name="connsiteX94" fmla="*/ 1018 w 10000"/>
                <a:gd name="connsiteY94" fmla="*/ 4011 h 10000"/>
                <a:gd name="connsiteX95" fmla="*/ 929 w 10000"/>
                <a:gd name="connsiteY95" fmla="*/ 3955 h 10000"/>
                <a:gd name="connsiteX96" fmla="*/ 796 w 10000"/>
                <a:gd name="connsiteY96" fmla="*/ 3955 h 10000"/>
                <a:gd name="connsiteX97" fmla="*/ 752 w 10000"/>
                <a:gd name="connsiteY97" fmla="*/ 3927 h 10000"/>
                <a:gd name="connsiteX98" fmla="*/ 752 w 10000"/>
                <a:gd name="connsiteY98" fmla="*/ 3870 h 10000"/>
                <a:gd name="connsiteX99" fmla="*/ 796 w 10000"/>
                <a:gd name="connsiteY99" fmla="*/ 3785 h 10000"/>
                <a:gd name="connsiteX100" fmla="*/ 796 w 10000"/>
                <a:gd name="connsiteY100" fmla="*/ 3729 h 10000"/>
                <a:gd name="connsiteX101" fmla="*/ 796 w 10000"/>
                <a:gd name="connsiteY101" fmla="*/ 3616 h 10000"/>
                <a:gd name="connsiteX102" fmla="*/ 708 w 10000"/>
                <a:gd name="connsiteY102" fmla="*/ 3503 h 10000"/>
                <a:gd name="connsiteX103" fmla="*/ 531 w 10000"/>
                <a:gd name="connsiteY103" fmla="*/ 3305 h 10000"/>
                <a:gd name="connsiteX104" fmla="*/ 310 w 10000"/>
                <a:gd name="connsiteY104" fmla="*/ 3107 h 10000"/>
                <a:gd name="connsiteX105" fmla="*/ 221 w 10000"/>
                <a:gd name="connsiteY105" fmla="*/ 3023 h 10000"/>
                <a:gd name="connsiteX106" fmla="*/ 221 w 10000"/>
                <a:gd name="connsiteY106" fmla="*/ 2910 h 10000"/>
                <a:gd name="connsiteX107" fmla="*/ 221 w 10000"/>
                <a:gd name="connsiteY107" fmla="*/ 2853 h 10000"/>
                <a:gd name="connsiteX108" fmla="*/ 265 w 10000"/>
                <a:gd name="connsiteY108" fmla="*/ 2825 h 10000"/>
                <a:gd name="connsiteX109" fmla="*/ 310 w 10000"/>
                <a:gd name="connsiteY109" fmla="*/ 2797 h 10000"/>
                <a:gd name="connsiteX110" fmla="*/ 354 w 10000"/>
                <a:gd name="connsiteY110" fmla="*/ 2768 h 10000"/>
                <a:gd name="connsiteX111" fmla="*/ 310 w 10000"/>
                <a:gd name="connsiteY111" fmla="*/ 2712 h 10000"/>
                <a:gd name="connsiteX112" fmla="*/ 310 w 10000"/>
                <a:gd name="connsiteY112" fmla="*/ 2684 h 10000"/>
                <a:gd name="connsiteX113" fmla="*/ 265 w 10000"/>
                <a:gd name="connsiteY113" fmla="*/ 2655 h 10000"/>
                <a:gd name="connsiteX114" fmla="*/ 265 w 10000"/>
                <a:gd name="connsiteY114" fmla="*/ 2627 h 10000"/>
                <a:gd name="connsiteX115" fmla="*/ 310 w 10000"/>
                <a:gd name="connsiteY115" fmla="*/ 2486 h 10000"/>
                <a:gd name="connsiteX116" fmla="*/ 354 w 10000"/>
                <a:gd name="connsiteY116" fmla="*/ 2373 h 10000"/>
                <a:gd name="connsiteX117" fmla="*/ 442 w 10000"/>
                <a:gd name="connsiteY117" fmla="*/ 2288 h 10000"/>
                <a:gd name="connsiteX118" fmla="*/ 487 w 10000"/>
                <a:gd name="connsiteY118" fmla="*/ 2147 h 10000"/>
                <a:gd name="connsiteX119" fmla="*/ 442 w 10000"/>
                <a:gd name="connsiteY119" fmla="*/ 2090 h 10000"/>
                <a:gd name="connsiteX120" fmla="*/ 442 w 10000"/>
                <a:gd name="connsiteY120" fmla="*/ 2034 h 10000"/>
                <a:gd name="connsiteX121" fmla="*/ 354 w 10000"/>
                <a:gd name="connsiteY121" fmla="*/ 1921 h 10000"/>
                <a:gd name="connsiteX122" fmla="*/ 354 w 10000"/>
                <a:gd name="connsiteY122" fmla="*/ 1836 h 10000"/>
                <a:gd name="connsiteX123" fmla="*/ 310 w 10000"/>
                <a:gd name="connsiteY123" fmla="*/ 1780 h 10000"/>
                <a:gd name="connsiteX124" fmla="*/ 177 w 10000"/>
                <a:gd name="connsiteY124" fmla="*/ 1667 h 10000"/>
                <a:gd name="connsiteX125" fmla="*/ 44 w 10000"/>
                <a:gd name="connsiteY125" fmla="*/ 1582 h 10000"/>
                <a:gd name="connsiteX126" fmla="*/ 44 w 10000"/>
                <a:gd name="connsiteY126" fmla="*/ 1525 h 10000"/>
                <a:gd name="connsiteX127" fmla="*/ 0 w 10000"/>
                <a:gd name="connsiteY127" fmla="*/ 1469 h 10000"/>
                <a:gd name="connsiteX128" fmla="*/ 44 w 10000"/>
                <a:gd name="connsiteY128" fmla="*/ 1356 h 10000"/>
                <a:gd name="connsiteX129" fmla="*/ 177 w 10000"/>
                <a:gd name="connsiteY129" fmla="*/ 1243 h 10000"/>
                <a:gd name="connsiteX130" fmla="*/ 442 w 10000"/>
                <a:gd name="connsiteY130" fmla="*/ 1102 h 10000"/>
                <a:gd name="connsiteX131" fmla="*/ 531 w 10000"/>
                <a:gd name="connsiteY131" fmla="*/ 1017 h 10000"/>
                <a:gd name="connsiteX132" fmla="*/ 619 w 10000"/>
                <a:gd name="connsiteY132" fmla="*/ 932 h 10000"/>
                <a:gd name="connsiteX133" fmla="*/ 708 w 10000"/>
                <a:gd name="connsiteY133" fmla="*/ 706 h 10000"/>
                <a:gd name="connsiteX134" fmla="*/ 752 w 10000"/>
                <a:gd name="connsiteY134" fmla="*/ 650 h 10000"/>
                <a:gd name="connsiteX135" fmla="*/ 841 w 10000"/>
                <a:gd name="connsiteY135" fmla="*/ 565 h 10000"/>
                <a:gd name="connsiteX136" fmla="*/ 885 w 10000"/>
                <a:gd name="connsiteY136" fmla="*/ 480 h 10000"/>
                <a:gd name="connsiteX137" fmla="*/ 929 w 10000"/>
                <a:gd name="connsiteY137" fmla="*/ 367 h 10000"/>
                <a:gd name="connsiteX138" fmla="*/ 929 w 10000"/>
                <a:gd name="connsiteY138" fmla="*/ 113 h 10000"/>
                <a:gd name="connsiteX139" fmla="*/ 929 w 10000"/>
                <a:gd name="connsiteY139" fmla="*/ 28 h 10000"/>
                <a:gd name="connsiteX140" fmla="*/ 973 w 10000"/>
                <a:gd name="connsiteY140" fmla="*/ 0 h 10000"/>
                <a:gd name="connsiteX141" fmla="*/ 5487 w 10000"/>
                <a:gd name="connsiteY141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6018 w 10000"/>
                <a:gd name="connsiteY27" fmla="*/ 9774 h 10000"/>
                <a:gd name="connsiteX28" fmla="*/ 4469 w 10000"/>
                <a:gd name="connsiteY28" fmla="*/ 8362 h 10000"/>
                <a:gd name="connsiteX29" fmla="*/ 4204 w 10000"/>
                <a:gd name="connsiteY29" fmla="*/ 8277 h 10000"/>
                <a:gd name="connsiteX30" fmla="*/ 4027 w 10000"/>
                <a:gd name="connsiteY30" fmla="*/ 8164 h 10000"/>
                <a:gd name="connsiteX31" fmla="*/ 3938 w 10000"/>
                <a:gd name="connsiteY31" fmla="*/ 8079 h 10000"/>
                <a:gd name="connsiteX32" fmla="*/ 3850 w 10000"/>
                <a:gd name="connsiteY32" fmla="*/ 8023 h 10000"/>
                <a:gd name="connsiteX33" fmla="*/ 3805 w 10000"/>
                <a:gd name="connsiteY33" fmla="*/ 7938 h 10000"/>
                <a:gd name="connsiteX34" fmla="*/ 3673 w 10000"/>
                <a:gd name="connsiteY34" fmla="*/ 7853 h 10000"/>
                <a:gd name="connsiteX35" fmla="*/ 3496 w 10000"/>
                <a:gd name="connsiteY35" fmla="*/ 7797 h 10000"/>
                <a:gd name="connsiteX36" fmla="*/ 3319 w 10000"/>
                <a:gd name="connsiteY36" fmla="*/ 7740 h 10000"/>
                <a:gd name="connsiteX37" fmla="*/ 2920 w 10000"/>
                <a:gd name="connsiteY37" fmla="*/ 7684 h 10000"/>
                <a:gd name="connsiteX38" fmla="*/ 2611 w 10000"/>
                <a:gd name="connsiteY38" fmla="*/ 7684 h 10000"/>
                <a:gd name="connsiteX39" fmla="*/ 2434 w 10000"/>
                <a:gd name="connsiteY39" fmla="*/ 7627 h 10000"/>
                <a:gd name="connsiteX40" fmla="*/ 2389 w 10000"/>
                <a:gd name="connsiteY40" fmla="*/ 7571 h 10000"/>
                <a:gd name="connsiteX41" fmla="*/ 2345 w 10000"/>
                <a:gd name="connsiteY41" fmla="*/ 7542 h 10000"/>
                <a:gd name="connsiteX42" fmla="*/ 2389 w 10000"/>
                <a:gd name="connsiteY42" fmla="*/ 7373 h 10000"/>
                <a:gd name="connsiteX43" fmla="*/ 2434 w 10000"/>
                <a:gd name="connsiteY43" fmla="*/ 7260 h 10000"/>
                <a:gd name="connsiteX44" fmla="*/ 2522 w 10000"/>
                <a:gd name="connsiteY44" fmla="*/ 7119 h 10000"/>
                <a:gd name="connsiteX45" fmla="*/ 2566 w 10000"/>
                <a:gd name="connsiteY45" fmla="*/ 7006 h 10000"/>
                <a:gd name="connsiteX46" fmla="*/ 2345 w 10000"/>
                <a:gd name="connsiteY46" fmla="*/ 6921 h 10000"/>
                <a:gd name="connsiteX47" fmla="*/ 2301 w 10000"/>
                <a:gd name="connsiteY47" fmla="*/ 6893 h 10000"/>
                <a:gd name="connsiteX48" fmla="*/ 2257 w 10000"/>
                <a:gd name="connsiteY48" fmla="*/ 6836 h 10000"/>
                <a:gd name="connsiteX49" fmla="*/ 2301 w 10000"/>
                <a:gd name="connsiteY49" fmla="*/ 6751 h 10000"/>
                <a:gd name="connsiteX50" fmla="*/ 2345 w 10000"/>
                <a:gd name="connsiteY50" fmla="*/ 6723 h 10000"/>
                <a:gd name="connsiteX51" fmla="*/ 2212 w 10000"/>
                <a:gd name="connsiteY51" fmla="*/ 6554 h 10000"/>
                <a:gd name="connsiteX52" fmla="*/ 2080 w 10000"/>
                <a:gd name="connsiteY52" fmla="*/ 6412 h 10000"/>
                <a:gd name="connsiteX53" fmla="*/ 1770 w 10000"/>
                <a:gd name="connsiteY53" fmla="*/ 6158 h 10000"/>
                <a:gd name="connsiteX54" fmla="*/ 1637 w 10000"/>
                <a:gd name="connsiteY54" fmla="*/ 6017 h 10000"/>
                <a:gd name="connsiteX55" fmla="*/ 1549 w 10000"/>
                <a:gd name="connsiteY55" fmla="*/ 5847 h 10000"/>
                <a:gd name="connsiteX56" fmla="*/ 1460 w 10000"/>
                <a:gd name="connsiteY56" fmla="*/ 5678 h 10000"/>
                <a:gd name="connsiteX57" fmla="*/ 1416 w 10000"/>
                <a:gd name="connsiteY57" fmla="*/ 5480 h 10000"/>
                <a:gd name="connsiteX58" fmla="*/ 1460 w 10000"/>
                <a:gd name="connsiteY58" fmla="*/ 5424 h 10000"/>
                <a:gd name="connsiteX59" fmla="*/ 1460 w 10000"/>
                <a:gd name="connsiteY59" fmla="*/ 5395 h 10000"/>
                <a:gd name="connsiteX60" fmla="*/ 1549 w 10000"/>
                <a:gd name="connsiteY60" fmla="*/ 5339 h 10000"/>
                <a:gd name="connsiteX61" fmla="*/ 1637 w 10000"/>
                <a:gd name="connsiteY61" fmla="*/ 5282 h 10000"/>
                <a:gd name="connsiteX62" fmla="*/ 1681 w 10000"/>
                <a:gd name="connsiteY62" fmla="*/ 5254 h 10000"/>
                <a:gd name="connsiteX63" fmla="*/ 1681 w 10000"/>
                <a:gd name="connsiteY63" fmla="*/ 5198 h 10000"/>
                <a:gd name="connsiteX64" fmla="*/ 1681 w 10000"/>
                <a:gd name="connsiteY64" fmla="*/ 5141 h 10000"/>
                <a:gd name="connsiteX65" fmla="*/ 1593 w 10000"/>
                <a:gd name="connsiteY65" fmla="*/ 5085 h 10000"/>
                <a:gd name="connsiteX66" fmla="*/ 1416 w 10000"/>
                <a:gd name="connsiteY66" fmla="*/ 4972 h 10000"/>
                <a:gd name="connsiteX67" fmla="*/ 1239 w 10000"/>
                <a:gd name="connsiteY67" fmla="*/ 4887 h 10000"/>
                <a:gd name="connsiteX68" fmla="*/ 1150 w 10000"/>
                <a:gd name="connsiteY68" fmla="*/ 4802 h 10000"/>
                <a:gd name="connsiteX69" fmla="*/ 1150 w 10000"/>
                <a:gd name="connsiteY69" fmla="*/ 4746 h 10000"/>
                <a:gd name="connsiteX70" fmla="*/ 1195 w 10000"/>
                <a:gd name="connsiteY70" fmla="*/ 4492 h 10000"/>
                <a:gd name="connsiteX71" fmla="*/ 1195 w 10000"/>
                <a:gd name="connsiteY71" fmla="*/ 4379 h 10000"/>
                <a:gd name="connsiteX72" fmla="*/ 1150 w 10000"/>
                <a:gd name="connsiteY72" fmla="*/ 4266 h 10000"/>
                <a:gd name="connsiteX73" fmla="*/ 1283 w 10000"/>
                <a:gd name="connsiteY73" fmla="*/ 4266 h 10000"/>
                <a:gd name="connsiteX74" fmla="*/ 1372 w 10000"/>
                <a:gd name="connsiteY74" fmla="*/ 4407 h 10000"/>
                <a:gd name="connsiteX75" fmla="*/ 1549 w 10000"/>
                <a:gd name="connsiteY75" fmla="*/ 4520 h 10000"/>
                <a:gd name="connsiteX76" fmla="*/ 1549 w 10000"/>
                <a:gd name="connsiteY76" fmla="*/ 4463 h 10000"/>
                <a:gd name="connsiteX77" fmla="*/ 1549 w 10000"/>
                <a:gd name="connsiteY77" fmla="*/ 4435 h 10000"/>
                <a:gd name="connsiteX78" fmla="*/ 1504 w 10000"/>
                <a:gd name="connsiteY78" fmla="*/ 4379 h 10000"/>
                <a:gd name="connsiteX79" fmla="*/ 1460 w 10000"/>
                <a:gd name="connsiteY79" fmla="*/ 4322 h 10000"/>
                <a:gd name="connsiteX80" fmla="*/ 1416 w 10000"/>
                <a:gd name="connsiteY80" fmla="*/ 4237 h 10000"/>
                <a:gd name="connsiteX81" fmla="*/ 1372 w 10000"/>
                <a:gd name="connsiteY81" fmla="*/ 4153 h 10000"/>
                <a:gd name="connsiteX82" fmla="*/ 1416 w 10000"/>
                <a:gd name="connsiteY82" fmla="*/ 4096 h 10000"/>
                <a:gd name="connsiteX83" fmla="*/ 1460 w 10000"/>
                <a:gd name="connsiteY83" fmla="*/ 4068 h 10000"/>
                <a:gd name="connsiteX84" fmla="*/ 1549 w 10000"/>
                <a:gd name="connsiteY84" fmla="*/ 4040 h 10000"/>
                <a:gd name="connsiteX85" fmla="*/ 1593 w 10000"/>
                <a:gd name="connsiteY85" fmla="*/ 3983 h 10000"/>
                <a:gd name="connsiteX86" fmla="*/ 1549 w 10000"/>
                <a:gd name="connsiteY86" fmla="*/ 3955 h 10000"/>
                <a:gd name="connsiteX87" fmla="*/ 1460 w 10000"/>
                <a:gd name="connsiteY87" fmla="*/ 3927 h 10000"/>
                <a:gd name="connsiteX88" fmla="*/ 1416 w 10000"/>
                <a:gd name="connsiteY88" fmla="*/ 3927 h 10000"/>
                <a:gd name="connsiteX89" fmla="*/ 1327 w 10000"/>
                <a:gd name="connsiteY89" fmla="*/ 3955 h 10000"/>
                <a:gd name="connsiteX90" fmla="*/ 1283 w 10000"/>
                <a:gd name="connsiteY90" fmla="*/ 4040 h 10000"/>
                <a:gd name="connsiteX91" fmla="*/ 1283 w 10000"/>
                <a:gd name="connsiteY91" fmla="*/ 4266 h 10000"/>
                <a:gd name="connsiteX92" fmla="*/ 1150 w 10000"/>
                <a:gd name="connsiteY92" fmla="*/ 4209 h 10000"/>
                <a:gd name="connsiteX93" fmla="*/ 1018 w 10000"/>
                <a:gd name="connsiteY93" fmla="*/ 4011 h 10000"/>
                <a:gd name="connsiteX94" fmla="*/ 929 w 10000"/>
                <a:gd name="connsiteY94" fmla="*/ 3955 h 10000"/>
                <a:gd name="connsiteX95" fmla="*/ 796 w 10000"/>
                <a:gd name="connsiteY95" fmla="*/ 3955 h 10000"/>
                <a:gd name="connsiteX96" fmla="*/ 752 w 10000"/>
                <a:gd name="connsiteY96" fmla="*/ 3927 h 10000"/>
                <a:gd name="connsiteX97" fmla="*/ 752 w 10000"/>
                <a:gd name="connsiteY97" fmla="*/ 3870 h 10000"/>
                <a:gd name="connsiteX98" fmla="*/ 796 w 10000"/>
                <a:gd name="connsiteY98" fmla="*/ 3785 h 10000"/>
                <a:gd name="connsiteX99" fmla="*/ 796 w 10000"/>
                <a:gd name="connsiteY99" fmla="*/ 3729 h 10000"/>
                <a:gd name="connsiteX100" fmla="*/ 796 w 10000"/>
                <a:gd name="connsiteY100" fmla="*/ 3616 h 10000"/>
                <a:gd name="connsiteX101" fmla="*/ 708 w 10000"/>
                <a:gd name="connsiteY101" fmla="*/ 3503 h 10000"/>
                <a:gd name="connsiteX102" fmla="*/ 531 w 10000"/>
                <a:gd name="connsiteY102" fmla="*/ 3305 h 10000"/>
                <a:gd name="connsiteX103" fmla="*/ 310 w 10000"/>
                <a:gd name="connsiteY103" fmla="*/ 3107 h 10000"/>
                <a:gd name="connsiteX104" fmla="*/ 221 w 10000"/>
                <a:gd name="connsiteY104" fmla="*/ 3023 h 10000"/>
                <a:gd name="connsiteX105" fmla="*/ 221 w 10000"/>
                <a:gd name="connsiteY105" fmla="*/ 2910 h 10000"/>
                <a:gd name="connsiteX106" fmla="*/ 221 w 10000"/>
                <a:gd name="connsiteY106" fmla="*/ 2853 h 10000"/>
                <a:gd name="connsiteX107" fmla="*/ 265 w 10000"/>
                <a:gd name="connsiteY107" fmla="*/ 2825 h 10000"/>
                <a:gd name="connsiteX108" fmla="*/ 310 w 10000"/>
                <a:gd name="connsiteY108" fmla="*/ 2797 h 10000"/>
                <a:gd name="connsiteX109" fmla="*/ 354 w 10000"/>
                <a:gd name="connsiteY109" fmla="*/ 2768 h 10000"/>
                <a:gd name="connsiteX110" fmla="*/ 310 w 10000"/>
                <a:gd name="connsiteY110" fmla="*/ 2712 h 10000"/>
                <a:gd name="connsiteX111" fmla="*/ 310 w 10000"/>
                <a:gd name="connsiteY111" fmla="*/ 2684 h 10000"/>
                <a:gd name="connsiteX112" fmla="*/ 265 w 10000"/>
                <a:gd name="connsiteY112" fmla="*/ 2655 h 10000"/>
                <a:gd name="connsiteX113" fmla="*/ 265 w 10000"/>
                <a:gd name="connsiteY113" fmla="*/ 2627 h 10000"/>
                <a:gd name="connsiteX114" fmla="*/ 310 w 10000"/>
                <a:gd name="connsiteY114" fmla="*/ 2486 h 10000"/>
                <a:gd name="connsiteX115" fmla="*/ 354 w 10000"/>
                <a:gd name="connsiteY115" fmla="*/ 2373 h 10000"/>
                <a:gd name="connsiteX116" fmla="*/ 442 w 10000"/>
                <a:gd name="connsiteY116" fmla="*/ 2288 h 10000"/>
                <a:gd name="connsiteX117" fmla="*/ 487 w 10000"/>
                <a:gd name="connsiteY117" fmla="*/ 2147 h 10000"/>
                <a:gd name="connsiteX118" fmla="*/ 442 w 10000"/>
                <a:gd name="connsiteY118" fmla="*/ 2090 h 10000"/>
                <a:gd name="connsiteX119" fmla="*/ 442 w 10000"/>
                <a:gd name="connsiteY119" fmla="*/ 2034 h 10000"/>
                <a:gd name="connsiteX120" fmla="*/ 354 w 10000"/>
                <a:gd name="connsiteY120" fmla="*/ 1921 h 10000"/>
                <a:gd name="connsiteX121" fmla="*/ 354 w 10000"/>
                <a:gd name="connsiteY121" fmla="*/ 1836 h 10000"/>
                <a:gd name="connsiteX122" fmla="*/ 310 w 10000"/>
                <a:gd name="connsiteY122" fmla="*/ 1780 h 10000"/>
                <a:gd name="connsiteX123" fmla="*/ 177 w 10000"/>
                <a:gd name="connsiteY123" fmla="*/ 1667 h 10000"/>
                <a:gd name="connsiteX124" fmla="*/ 44 w 10000"/>
                <a:gd name="connsiteY124" fmla="*/ 1582 h 10000"/>
                <a:gd name="connsiteX125" fmla="*/ 44 w 10000"/>
                <a:gd name="connsiteY125" fmla="*/ 1525 h 10000"/>
                <a:gd name="connsiteX126" fmla="*/ 0 w 10000"/>
                <a:gd name="connsiteY126" fmla="*/ 1469 h 10000"/>
                <a:gd name="connsiteX127" fmla="*/ 44 w 10000"/>
                <a:gd name="connsiteY127" fmla="*/ 1356 h 10000"/>
                <a:gd name="connsiteX128" fmla="*/ 177 w 10000"/>
                <a:gd name="connsiteY128" fmla="*/ 1243 h 10000"/>
                <a:gd name="connsiteX129" fmla="*/ 442 w 10000"/>
                <a:gd name="connsiteY129" fmla="*/ 1102 h 10000"/>
                <a:gd name="connsiteX130" fmla="*/ 531 w 10000"/>
                <a:gd name="connsiteY130" fmla="*/ 1017 h 10000"/>
                <a:gd name="connsiteX131" fmla="*/ 619 w 10000"/>
                <a:gd name="connsiteY131" fmla="*/ 932 h 10000"/>
                <a:gd name="connsiteX132" fmla="*/ 708 w 10000"/>
                <a:gd name="connsiteY132" fmla="*/ 706 h 10000"/>
                <a:gd name="connsiteX133" fmla="*/ 752 w 10000"/>
                <a:gd name="connsiteY133" fmla="*/ 650 h 10000"/>
                <a:gd name="connsiteX134" fmla="*/ 841 w 10000"/>
                <a:gd name="connsiteY134" fmla="*/ 565 h 10000"/>
                <a:gd name="connsiteX135" fmla="*/ 885 w 10000"/>
                <a:gd name="connsiteY135" fmla="*/ 480 h 10000"/>
                <a:gd name="connsiteX136" fmla="*/ 929 w 10000"/>
                <a:gd name="connsiteY136" fmla="*/ 367 h 10000"/>
                <a:gd name="connsiteX137" fmla="*/ 929 w 10000"/>
                <a:gd name="connsiteY137" fmla="*/ 113 h 10000"/>
                <a:gd name="connsiteX138" fmla="*/ 929 w 10000"/>
                <a:gd name="connsiteY138" fmla="*/ 28 h 10000"/>
                <a:gd name="connsiteX139" fmla="*/ 973 w 10000"/>
                <a:gd name="connsiteY139" fmla="*/ 0 h 10000"/>
                <a:gd name="connsiteX140" fmla="*/ 5487 w 10000"/>
                <a:gd name="connsiteY140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6062 w 10000"/>
                <a:gd name="connsiteY26" fmla="*/ 9887 h 10000"/>
                <a:gd name="connsiteX27" fmla="*/ 4469 w 10000"/>
                <a:gd name="connsiteY27" fmla="*/ 8362 h 10000"/>
                <a:gd name="connsiteX28" fmla="*/ 4204 w 10000"/>
                <a:gd name="connsiteY28" fmla="*/ 8277 h 10000"/>
                <a:gd name="connsiteX29" fmla="*/ 4027 w 10000"/>
                <a:gd name="connsiteY29" fmla="*/ 8164 h 10000"/>
                <a:gd name="connsiteX30" fmla="*/ 3938 w 10000"/>
                <a:gd name="connsiteY30" fmla="*/ 8079 h 10000"/>
                <a:gd name="connsiteX31" fmla="*/ 3850 w 10000"/>
                <a:gd name="connsiteY31" fmla="*/ 8023 h 10000"/>
                <a:gd name="connsiteX32" fmla="*/ 3805 w 10000"/>
                <a:gd name="connsiteY32" fmla="*/ 7938 h 10000"/>
                <a:gd name="connsiteX33" fmla="*/ 3673 w 10000"/>
                <a:gd name="connsiteY33" fmla="*/ 7853 h 10000"/>
                <a:gd name="connsiteX34" fmla="*/ 3496 w 10000"/>
                <a:gd name="connsiteY34" fmla="*/ 7797 h 10000"/>
                <a:gd name="connsiteX35" fmla="*/ 3319 w 10000"/>
                <a:gd name="connsiteY35" fmla="*/ 7740 h 10000"/>
                <a:gd name="connsiteX36" fmla="*/ 2920 w 10000"/>
                <a:gd name="connsiteY36" fmla="*/ 7684 h 10000"/>
                <a:gd name="connsiteX37" fmla="*/ 2611 w 10000"/>
                <a:gd name="connsiteY37" fmla="*/ 7684 h 10000"/>
                <a:gd name="connsiteX38" fmla="*/ 2434 w 10000"/>
                <a:gd name="connsiteY38" fmla="*/ 7627 h 10000"/>
                <a:gd name="connsiteX39" fmla="*/ 2389 w 10000"/>
                <a:gd name="connsiteY39" fmla="*/ 7571 h 10000"/>
                <a:gd name="connsiteX40" fmla="*/ 2345 w 10000"/>
                <a:gd name="connsiteY40" fmla="*/ 7542 h 10000"/>
                <a:gd name="connsiteX41" fmla="*/ 2389 w 10000"/>
                <a:gd name="connsiteY41" fmla="*/ 7373 h 10000"/>
                <a:gd name="connsiteX42" fmla="*/ 2434 w 10000"/>
                <a:gd name="connsiteY42" fmla="*/ 7260 h 10000"/>
                <a:gd name="connsiteX43" fmla="*/ 2522 w 10000"/>
                <a:gd name="connsiteY43" fmla="*/ 7119 h 10000"/>
                <a:gd name="connsiteX44" fmla="*/ 2566 w 10000"/>
                <a:gd name="connsiteY44" fmla="*/ 7006 h 10000"/>
                <a:gd name="connsiteX45" fmla="*/ 2345 w 10000"/>
                <a:gd name="connsiteY45" fmla="*/ 6921 h 10000"/>
                <a:gd name="connsiteX46" fmla="*/ 2301 w 10000"/>
                <a:gd name="connsiteY46" fmla="*/ 6893 h 10000"/>
                <a:gd name="connsiteX47" fmla="*/ 2257 w 10000"/>
                <a:gd name="connsiteY47" fmla="*/ 6836 h 10000"/>
                <a:gd name="connsiteX48" fmla="*/ 2301 w 10000"/>
                <a:gd name="connsiteY48" fmla="*/ 6751 h 10000"/>
                <a:gd name="connsiteX49" fmla="*/ 2345 w 10000"/>
                <a:gd name="connsiteY49" fmla="*/ 6723 h 10000"/>
                <a:gd name="connsiteX50" fmla="*/ 2212 w 10000"/>
                <a:gd name="connsiteY50" fmla="*/ 6554 h 10000"/>
                <a:gd name="connsiteX51" fmla="*/ 2080 w 10000"/>
                <a:gd name="connsiteY51" fmla="*/ 6412 h 10000"/>
                <a:gd name="connsiteX52" fmla="*/ 1770 w 10000"/>
                <a:gd name="connsiteY52" fmla="*/ 6158 h 10000"/>
                <a:gd name="connsiteX53" fmla="*/ 1637 w 10000"/>
                <a:gd name="connsiteY53" fmla="*/ 6017 h 10000"/>
                <a:gd name="connsiteX54" fmla="*/ 1549 w 10000"/>
                <a:gd name="connsiteY54" fmla="*/ 5847 h 10000"/>
                <a:gd name="connsiteX55" fmla="*/ 1460 w 10000"/>
                <a:gd name="connsiteY55" fmla="*/ 5678 h 10000"/>
                <a:gd name="connsiteX56" fmla="*/ 1416 w 10000"/>
                <a:gd name="connsiteY56" fmla="*/ 5480 h 10000"/>
                <a:gd name="connsiteX57" fmla="*/ 1460 w 10000"/>
                <a:gd name="connsiteY57" fmla="*/ 5424 h 10000"/>
                <a:gd name="connsiteX58" fmla="*/ 1460 w 10000"/>
                <a:gd name="connsiteY58" fmla="*/ 5395 h 10000"/>
                <a:gd name="connsiteX59" fmla="*/ 1549 w 10000"/>
                <a:gd name="connsiteY59" fmla="*/ 5339 h 10000"/>
                <a:gd name="connsiteX60" fmla="*/ 1637 w 10000"/>
                <a:gd name="connsiteY60" fmla="*/ 5282 h 10000"/>
                <a:gd name="connsiteX61" fmla="*/ 1681 w 10000"/>
                <a:gd name="connsiteY61" fmla="*/ 5254 h 10000"/>
                <a:gd name="connsiteX62" fmla="*/ 1681 w 10000"/>
                <a:gd name="connsiteY62" fmla="*/ 5198 h 10000"/>
                <a:gd name="connsiteX63" fmla="*/ 1681 w 10000"/>
                <a:gd name="connsiteY63" fmla="*/ 5141 h 10000"/>
                <a:gd name="connsiteX64" fmla="*/ 1593 w 10000"/>
                <a:gd name="connsiteY64" fmla="*/ 5085 h 10000"/>
                <a:gd name="connsiteX65" fmla="*/ 1416 w 10000"/>
                <a:gd name="connsiteY65" fmla="*/ 4972 h 10000"/>
                <a:gd name="connsiteX66" fmla="*/ 1239 w 10000"/>
                <a:gd name="connsiteY66" fmla="*/ 4887 h 10000"/>
                <a:gd name="connsiteX67" fmla="*/ 1150 w 10000"/>
                <a:gd name="connsiteY67" fmla="*/ 4802 h 10000"/>
                <a:gd name="connsiteX68" fmla="*/ 1150 w 10000"/>
                <a:gd name="connsiteY68" fmla="*/ 4746 h 10000"/>
                <a:gd name="connsiteX69" fmla="*/ 1195 w 10000"/>
                <a:gd name="connsiteY69" fmla="*/ 4492 h 10000"/>
                <a:gd name="connsiteX70" fmla="*/ 1195 w 10000"/>
                <a:gd name="connsiteY70" fmla="*/ 4379 h 10000"/>
                <a:gd name="connsiteX71" fmla="*/ 1150 w 10000"/>
                <a:gd name="connsiteY71" fmla="*/ 4266 h 10000"/>
                <a:gd name="connsiteX72" fmla="*/ 1283 w 10000"/>
                <a:gd name="connsiteY72" fmla="*/ 4266 h 10000"/>
                <a:gd name="connsiteX73" fmla="*/ 1372 w 10000"/>
                <a:gd name="connsiteY73" fmla="*/ 4407 h 10000"/>
                <a:gd name="connsiteX74" fmla="*/ 1549 w 10000"/>
                <a:gd name="connsiteY74" fmla="*/ 4520 h 10000"/>
                <a:gd name="connsiteX75" fmla="*/ 1549 w 10000"/>
                <a:gd name="connsiteY75" fmla="*/ 4463 h 10000"/>
                <a:gd name="connsiteX76" fmla="*/ 1549 w 10000"/>
                <a:gd name="connsiteY76" fmla="*/ 4435 h 10000"/>
                <a:gd name="connsiteX77" fmla="*/ 1504 w 10000"/>
                <a:gd name="connsiteY77" fmla="*/ 4379 h 10000"/>
                <a:gd name="connsiteX78" fmla="*/ 1460 w 10000"/>
                <a:gd name="connsiteY78" fmla="*/ 4322 h 10000"/>
                <a:gd name="connsiteX79" fmla="*/ 1416 w 10000"/>
                <a:gd name="connsiteY79" fmla="*/ 4237 h 10000"/>
                <a:gd name="connsiteX80" fmla="*/ 1372 w 10000"/>
                <a:gd name="connsiteY80" fmla="*/ 4153 h 10000"/>
                <a:gd name="connsiteX81" fmla="*/ 1416 w 10000"/>
                <a:gd name="connsiteY81" fmla="*/ 4096 h 10000"/>
                <a:gd name="connsiteX82" fmla="*/ 1460 w 10000"/>
                <a:gd name="connsiteY82" fmla="*/ 4068 h 10000"/>
                <a:gd name="connsiteX83" fmla="*/ 1549 w 10000"/>
                <a:gd name="connsiteY83" fmla="*/ 4040 h 10000"/>
                <a:gd name="connsiteX84" fmla="*/ 1593 w 10000"/>
                <a:gd name="connsiteY84" fmla="*/ 3983 h 10000"/>
                <a:gd name="connsiteX85" fmla="*/ 1549 w 10000"/>
                <a:gd name="connsiteY85" fmla="*/ 3955 h 10000"/>
                <a:gd name="connsiteX86" fmla="*/ 1460 w 10000"/>
                <a:gd name="connsiteY86" fmla="*/ 3927 h 10000"/>
                <a:gd name="connsiteX87" fmla="*/ 1416 w 10000"/>
                <a:gd name="connsiteY87" fmla="*/ 3927 h 10000"/>
                <a:gd name="connsiteX88" fmla="*/ 1327 w 10000"/>
                <a:gd name="connsiteY88" fmla="*/ 3955 h 10000"/>
                <a:gd name="connsiteX89" fmla="*/ 1283 w 10000"/>
                <a:gd name="connsiteY89" fmla="*/ 4040 h 10000"/>
                <a:gd name="connsiteX90" fmla="*/ 1283 w 10000"/>
                <a:gd name="connsiteY90" fmla="*/ 4266 h 10000"/>
                <a:gd name="connsiteX91" fmla="*/ 1150 w 10000"/>
                <a:gd name="connsiteY91" fmla="*/ 4209 h 10000"/>
                <a:gd name="connsiteX92" fmla="*/ 1018 w 10000"/>
                <a:gd name="connsiteY92" fmla="*/ 4011 h 10000"/>
                <a:gd name="connsiteX93" fmla="*/ 929 w 10000"/>
                <a:gd name="connsiteY93" fmla="*/ 3955 h 10000"/>
                <a:gd name="connsiteX94" fmla="*/ 796 w 10000"/>
                <a:gd name="connsiteY94" fmla="*/ 3955 h 10000"/>
                <a:gd name="connsiteX95" fmla="*/ 752 w 10000"/>
                <a:gd name="connsiteY95" fmla="*/ 3927 h 10000"/>
                <a:gd name="connsiteX96" fmla="*/ 752 w 10000"/>
                <a:gd name="connsiteY96" fmla="*/ 3870 h 10000"/>
                <a:gd name="connsiteX97" fmla="*/ 796 w 10000"/>
                <a:gd name="connsiteY97" fmla="*/ 3785 h 10000"/>
                <a:gd name="connsiteX98" fmla="*/ 796 w 10000"/>
                <a:gd name="connsiteY98" fmla="*/ 3729 h 10000"/>
                <a:gd name="connsiteX99" fmla="*/ 796 w 10000"/>
                <a:gd name="connsiteY99" fmla="*/ 3616 h 10000"/>
                <a:gd name="connsiteX100" fmla="*/ 708 w 10000"/>
                <a:gd name="connsiteY100" fmla="*/ 3503 h 10000"/>
                <a:gd name="connsiteX101" fmla="*/ 531 w 10000"/>
                <a:gd name="connsiteY101" fmla="*/ 3305 h 10000"/>
                <a:gd name="connsiteX102" fmla="*/ 310 w 10000"/>
                <a:gd name="connsiteY102" fmla="*/ 3107 h 10000"/>
                <a:gd name="connsiteX103" fmla="*/ 221 w 10000"/>
                <a:gd name="connsiteY103" fmla="*/ 3023 h 10000"/>
                <a:gd name="connsiteX104" fmla="*/ 221 w 10000"/>
                <a:gd name="connsiteY104" fmla="*/ 2910 h 10000"/>
                <a:gd name="connsiteX105" fmla="*/ 221 w 10000"/>
                <a:gd name="connsiteY105" fmla="*/ 2853 h 10000"/>
                <a:gd name="connsiteX106" fmla="*/ 265 w 10000"/>
                <a:gd name="connsiteY106" fmla="*/ 2825 h 10000"/>
                <a:gd name="connsiteX107" fmla="*/ 310 w 10000"/>
                <a:gd name="connsiteY107" fmla="*/ 2797 h 10000"/>
                <a:gd name="connsiteX108" fmla="*/ 354 w 10000"/>
                <a:gd name="connsiteY108" fmla="*/ 2768 h 10000"/>
                <a:gd name="connsiteX109" fmla="*/ 310 w 10000"/>
                <a:gd name="connsiteY109" fmla="*/ 2712 h 10000"/>
                <a:gd name="connsiteX110" fmla="*/ 310 w 10000"/>
                <a:gd name="connsiteY110" fmla="*/ 2684 h 10000"/>
                <a:gd name="connsiteX111" fmla="*/ 265 w 10000"/>
                <a:gd name="connsiteY111" fmla="*/ 2655 h 10000"/>
                <a:gd name="connsiteX112" fmla="*/ 265 w 10000"/>
                <a:gd name="connsiteY112" fmla="*/ 2627 h 10000"/>
                <a:gd name="connsiteX113" fmla="*/ 310 w 10000"/>
                <a:gd name="connsiteY113" fmla="*/ 2486 h 10000"/>
                <a:gd name="connsiteX114" fmla="*/ 354 w 10000"/>
                <a:gd name="connsiteY114" fmla="*/ 2373 h 10000"/>
                <a:gd name="connsiteX115" fmla="*/ 442 w 10000"/>
                <a:gd name="connsiteY115" fmla="*/ 2288 h 10000"/>
                <a:gd name="connsiteX116" fmla="*/ 487 w 10000"/>
                <a:gd name="connsiteY116" fmla="*/ 2147 h 10000"/>
                <a:gd name="connsiteX117" fmla="*/ 442 w 10000"/>
                <a:gd name="connsiteY117" fmla="*/ 2090 h 10000"/>
                <a:gd name="connsiteX118" fmla="*/ 442 w 10000"/>
                <a:gd name="connsiteY118" fmla="*/ 2034 h 10000"/>
                <a:gd name="connsiteX119" fmla="*/ 354 w 10000"/>
                <a:gd name="connsiteY119" fmla="*/ 1921 h 10000"/>
                <a:gd name="connsiteX120" fmla="*/ 354 w 10000"/>
                <a:gd name="connsiteY120" fmla="*/ 1836 h 10000"/>
                <a:gd name="connsiteX121" fmla="*/ 310 w 10000"/>
                <a:gd name="connsiteY121" fmla="*/ 1780 h 10000"/>
                <a:gd name="connsiteX122" fmla="*/ 177 w 10000"/>
                <a:gd name="connsiteY122" fmla="*/ 1667 h 10000"/>
                <a:gd name="connsiteX123" fmla="*/ 44 w 10000"/>
                <a:gd name="connsiteY123" fmla="*/ 1582 h 10000"/>
                <a:gd name="connsiteX124" fmla="*/ 44 w 10000"/>
                <a:gd name="connsiteY124" fmla="*/ 1525 h 10000"/>
                <a:gd name="connsiteX125" fmla="*/ 0 w 10000"/>
                <a:gd name="connsiteY125" fmla="*/ 1469 h 10000"/>
                <a:gd name="connsiteX126" fmla="*/ 44 w 10000"/>
                <a:gd name="connsiteY126" fmla="*/ 1356 h 10000"/>
                <a:gd name="connsiteX127" fmla="*/ 177 w 10000"/>
                <a:gd name="connsiteY127" fmla="*/ 1243 h 10000"/>
                <a:gd name="connsiteX128" fmla="*/ 442 w 10000"/>
                <a:gd name="connsiteY128" fmla="*/ 1102 h 10000"/>
                <a:gd name="connsiteX129" fmla="*/ 531 w 10000"/>
                <a:gd name="connsiteY129" fmla="*/ 1017 h 10000"/>
                <a:gd name="connsiteX130" fmla="*/ 619 w 10000"/>
                <a:gd name="connsiteY130" fmla="*/ 932 h 10000"/>
                <a:gd name="connsiteX131" fmla="*/ 708 w 10000"/>
                <a:gd name="connsiteY131" fmla="*/ 706 h 10000"/>
                <a:gd name="connsiteX132" fmla="*/ 752 w 10000"/>
                <a:gd name="connsiteY132" fmla="*/ 650 h 10000"/>
                <a:gd name="connsiteX133" fmla="*/ 841 w 10000"/>
                <a:gd name="connsiteY133" fmla="*/ 565 h 10000"/>
                <a:gd name="connsiteX134" fmla="*/ 885 w 10000"/>
                <a:gd name="connsiteY134" fmla="*/ 480 h 10000"/>
                <a:gd name="connsiteX135" fmla="*/ 929 w 10000"/>
                <a:gd name="connsiteY135" fmla="*/ 367 h 10000"/>
                <a:gd name="connsiteX136" fmla="*/ 929 w 10000"/>
                <a:gd name="connsiteY136" fmla="*/ 113 h 10000"/>
                <a:gd name="connsiteX137" fmla="*/ 929 w 10000"/>
                <a:gd name="connsiteY137" fmla="*/ 28 h 10000"/>
                <a:gd name="connsiteX138" fmla="*/ 973 w 10000"/>
                <a:gd name="connsiteY138" fmla="*/ 0 h 10000"/>
                <a:gd name="connsiteX139" fmla="*/ 5487 w 10000"/>
                <a:gd name="connsiteY139" fmla="*/ 763 h 10000"/>
                <a:gd name="connsiteX0" fmla="*/ 5487 w 10000"/>
                <a:gd name="connsiteY0" fmla="*/ 763 h 10000"/>
                <a:gd name="connsiteX1" fmla="*/ 4469 w 10000"/>
                <a:gd name="connsiteY1" fmla="*/ 3531 h 10000"/>
                <a:gd name="connsiteX2" fmla="*/ 9646 w 10000"/>
                <a:gd name="connsiteY2" fmla="*/ 8023 h 10000"/>
                <a:gd name="connsiteX3" fmla="*/ 9690 w 10000"/>
                <a:gd name="connsiteY3" fmla="*/ 8249 h 10000"/>
                <a:gd name="connsiteX4" fmla="*/ 9779 w 10000"/>
                <a:gd name="connsiteY4" fmla="*/ 8446 h 10000"/>
                <a:gd name="connsiteX5" fmla="*/ 9912 w 10000"/>
                <a:gd name="connsiteY5" fmla="*/ 8503 h 10000"/>
                <a:gd name="connsiteX6" fmla="*/ 9956 w 10000"/>
                <a:gd name="connsiteY6" fmla="*/ 8559 h 10000"/>
                <a:gd name="connsiteX7" fmla="*/ 10000 w 10000"/>
                <a:gd name="connsiteY7" fmla="*/ 8616 h 10000"/>
                <a:gd name="connsiteX8" fmla="*/ 9956 w 10000"/>
                <a:gd name="connsiteY8" fmla="*/ 8672 h 10000"/>
                <a:gd name="connsiteX9" fmla="*/ 9823 w 10000"/>
                <a:gd name="connsiteY9" fmla="*/ 8757 h 10000"/>
                <a:gd name="connsiteX10" fmla="*/ 9558 w 10000"/>
                <a:gd name="connsiteY10" fmla="*/ 8870 h 10000"/>
                <a:gd name="connsiteX11" fmla="*/ 9469 w 10000"/>
                <a:gd name="connsiteY11" fmla="*/ 8955 h 10000"/>
                <a:gd name="connsiteX12" fmla="*/ 9469 w 10000"/>
                <a:gd name="connsiteY12" fmla="*/ 9068 h 10000"/>
                <a:gd name="connsiteX13" fmla="*/ 9469 w 10000"/>
                <a:gd name="connsiteY13" fmla="*/ 9181 h 10000"/>
                <a:gd name="connsiteX14" fmla="*/ 9381 w 10000"/>
                <a:gd name="connsiteY14" fmla="*/ 9266 h 10000"/>
                <a:gd name="connsiteX15" fmla="*/ 9248 w 10000"/>
                <a:gd name="connsiteY15" fmla="*/ 9350 h 10000"/>
                <a:gd name="connsiteX16" fmla="*/ 9204 w 10000"/>
                <a:gd name="connsiteY16" fmla="*/ 9407 h 10000"/>
                <a:gd name="connsiteX17" fmla="*/ 9159 w 10000"/>
                <a:gd name="connsiteY17" fmla="*/ 9435 h 10000"/>
                <a:gd name="connsiteX18" fmla="*/ 9159 w 10000"/>
                <a:gd name="connsiteY18" fmla="*/ 9548 h 10000"/>
                <a:gd name="connsiteX19" fmla="*/ 9159 w 10000"/>
                <a:gd name="connsiteY19" fmla="*/ 9661 h 10000"/>
                <a:gd name="connsiteX20" fmla="*/ 9248 w 10000"/>
                <a:gd name="connsiteY20" fmla="*/ 9746 h 10000"/>
                <a:gd name="connsiteX21" fmla="*/ 9292 w 10000"/>
                <a:gd name="connsiteY21" fmla="*/ 9774 h 10000"/>
                <a:gd name="connsiteX22" fmla="*/ 9381 w 10000"/>
                <a:gd name="connsiteY22" fmla="*/ 9774 h 10000"/>
                <a:gd name="connsiteX23" fmla="*/ 9292 w 10000"/>
                <a:gd name="connsiteY23" fmla="*/ 9887 h 10000"/>
                <a:gd name="connsiteX24" fmla="*/ 9159 w 10000"/>
                <a:gd name="connsiteY24" fmla="*/ 9944 h 10000"/>
                <a:gd name="connsiteX25" fmla="*/ 8761 w 10000"/>
                <a:gd name="connsiteY25" fmla="*/ 10000 h 10000"/>
                <a:gd name="connsiteX26" fmla="*/ 4469 w 10000"/>
                <a:gd name="connsiteY26" fmla="*/ 8362 h 10000"/>
                <a:gd name="connsiteX27" fmla="*/ 4204 w 10000"/>
                <a:gd name="connsiteY27" fmla="*/ 8277 h 10000"/>
                <a:gd name="connsiteX28" fmla="*/ 4027 w 10000"/>
                <a:gd name="connsiteY28" fmla="*/ 8164 h 10000"/>
                <a:gd name="connsiteX29" fmla="*/ 3938 w 10000"/>
                <a:gd name="connsiteY29" fmla="*/ 8079 h 10000"/>
                <a:gd name="connsiteX30" fmla="*/ 3850 w 10000"/>
                <a:gd name="connsiteY30" fmla="*/ 8023 h 10000"/>
                <a:gd name="connsiteX31" fmla="*/ 3805 w 10000"/>
                <a:gd name="connsiteY31" fmla="*/ 7938 h 10000"/>
                <a:gd name="connsiteX32" fmla="*/ 3673 w 10000"/>
                <a:gd name="connsiteY32" fmla="*/ 7853 h 10000"/>
                <a:gd name="connsiteX33" fmla="*/ 3496 w 10000"/>
                <a:gd name="connsiteY33" fmla="*/ 7797 h 10000"/>
                <a:gd name="connsiteX34" fmla="*/ 3319 w 10000"/>
                <a:gd name="connsiteY34" fmla="*/ 7740 h 10000"/>
                <a:gd name="connsiteX35" fmla="*/ 2920 w 10000"/>
                <a:gd name="connsiteY35" fmla="*/ 7684 h 10000"/>
                <a:gd name="connsiteX36" fmla="*/ 2611 w 10000"/>
                <a:gd name="connsiteY36" fmla="*/ 7684 h 10000"/>
                <a:gd name="connsiteX37" fmla="*/ 2434 w 10000"/>
                <a:gd name="connsiteY37" fmla="*/ 7627 h 10000"/>
                <a:gd name="connsiteX38" fmla="*/ 2389 w 10000"/>
                <a:gd name="connsiteY38" fmla="*/ 7571 h 10000"/>
                <a:gd name="connsiteX39" fmla="*/ 2345 w 10000"/>
                <a:gd name="connsiteY39" fmla="*/ 7542 h 10000"/>
                <a:gd name="connsiteX40" fmla="*/ 2389 w 10000"/>
                <a:gd name="connsiteY40" fmla="*/ 7373 h 10000"/>
                <a:gd name="connsiteX41" fmla="*/ 2434 w 10000"/>
                <a:gd name="connsiteY41" fmla="*/ 7260 h 10000"/>
                <a:gd name="connsiteX42" fmla="*/ 2522 w 10000"/>
                <a:gd name="connsiteY42" fmla="*/ 7119 h 10000"/>
                <a:gd name="connsiteX43" fmla="*/ 2566 w 10000"/>
                <a:gd name="connsiteY43" fmla="*/ 7006 h 10000"/>
                <a:gd name="connsiteX44" fmla="*/ 2345 w 10000"/>
                <a:gd name="connsiteY44" fmla="*/ 6921 h 10000"/>
                <a:gd name="connsiteX45" fmla="*/ 2301 w 10000"/>
                <a:gd name="connsiteY45" fmla="*/ 6893 h 10000"/>
                <a:gd name="connsiteX46" fmla="*/ 2257 w 10000"/>
                <a:gd name="connsiteY46" fmla="*/ 6836 h 10000"/>
                <a:gd name="connsiteX47" fmla="*/ 2301 w 10000"/>
                <a:gd name="connsiteY47" fmla="*/ 6751 h 10000"/>
                <a:gd name="connsiteX48" fmla="*/ 2345 w 10000"/>
                <a:gd name="connsiteY48" fmla="*/ 6723 h 10000"/>
                <a:gd name="connsiteX49" fmla="*/ 2212 w 10000"/>
                <a:gd name="connsiteY49" fmla="*/ 6554 h 10000"/>
                <a:gd name="connsiteX50" fmla="*/ 2080 w 10000"/>
                <a:gd name="connsiteY50" fmla="*/ 6412 h 10000"/>
                <a:gd name="connsiteX51" fmla="*/ 1770 w 10000"/>
                <a:gd name="connsiteY51" fmla="*/ 6158 h 10000"/>
                <a:gd name="connsiteX52" fmla="*/ 1637 w 10000"/>
                <a:gd name="connsiteY52" fmla="*/ 6017 h 10000"/>
                <a:gd name="connsiteX53" fmla="*/ 1549 w 10000"/>
                <a:gd name="connsiteY53" fmla="*/ 5847 h 10000"/>
                <a:gd name="connsiteX54" fmla="*/ 1460 w 10000"/>
                <a:gd name="connsiteY54" fmla="*/ 5678 h 10000"/>
                <a:gd name="connsiteX55" fmla="*/ 1416 w 10000"/>
                <a:gd name="connsiteY55" fmla="*/ 5480 h 10000"/>
                <a:gd name="connsiteX56" fmla="*/ 1460 w 10000"/>
                <a:gd name="connsiteY56" fmla="*/ 5424 h 10000"/>
                <a:gd name="connsiteX57" fmla="*/ 1460 w 10000"/>
                <a:gd name="connsiteY57" fmla="*/ 5395 h 10000"/>
                <a:gd name="connsiteX58" fmla="*/ 1549 w 10000"/>
                <a:gd name="connsiteY58" fmla="*/ 5339 h 10000"/>
                <a:gd name="connsiteX59" fmla="*/ 1637 w 10000"/>
                <a:gd name="connsiteY59" fmla="*/ 5282 h 10000"/>
                <a:gd name="connsiteX60" fmla="*/ 1681 w 10000"/>
                <a:gd name="connsiteY60" fmla="*/ 5254 h 10000"/>
                <a:gd name="connsiteX61" fmla="*/ 1681 w 10000"/>
                <a:gd name="connsiteY61" fmla="*/ 5198 h 10000"/>
                <a:gd name="connsiteX62" fmla="*/ 1681 w 10000"/>
                <a:gd name="connsiteY62" fmla="*/ 5141 h 10000"/>
                <a:gd name="connsiteX63" fmla="*/ 1593 w 10000"/>
                <a:gd name="connsiteY63" fmla="*/ 5085 h 10000"/>
                <a:gd name="connsiteX64" fmla="*/ 1416 w 10000"/>
                <a:gd name="connsiteY64" fmla="*/ 4972 h 10000"/>
                <a:gd name="connsiteX65" fmla="*/ 1239 w 10000"/>
                <a:gd name="connsiteY65" fmla="*/ 4887 h 10000"/>
                <a:gd name="connsiteX66" fmla="*/ 1150 w 10000"/>
                <a:gd name="connsiteY66" fmla="*/ 4802 h 10000"/>
                <a:gd name="connsiteX67" fmla="*/ 1150 w 10000"/>
                <a:gd name="connsiteY67" fmla="*/ 4746 h 10000"/>
                <a:gd name="connsiteX68" fmla="*/ 1195 w 10000"/>
                <a:gd name="connsiteY68" fmla="*/ 4492 h 10000"/>
                <a:gd name="connsiteX69" fmla="*/ 1195 w 10000"/>
                <a:gd name="connsiteY69" fmla="*/ 4379 h 10000"/>
                <a:gd name="connsiteX70" fmla="*/ 1150 w 10000"/>
                <a:gd name="connsiteY70" fmla="*/ 4266 h 10000"/>
                <a:gd name="connsiteX71" fmla="*/ 1283 w 10000"/>
                <a:gd name="connsiteY71" fmla="*/ 4266 h 10000"/>
                <a:gd name="connsiteX72" fmla="*/ 1372 w 10000"/>
                <a:gd name="connsiteY72" fmla="*/ 4407 h 10000"/>
                <a:gd name="connsiteX73" fmla="*/ 1549 w 10000"/>
                <a:gd name="connsiteY73" fmla="*/ 4520 h 10000"/>
                <a:gd name="connsiteX74" fmla="*/ 1549 w 10000"/>
                <a:gd name="connsiteY74" fmla="*/ 4463 h 10000"/>
                <a:gd name="connsiteX75" fmla="*/ 1549 w 10000"/>
                <a:gd name="connsiteY75" fmla="*/ 4435 h 10000"/>
                <a:gd name="connsiteX76" fmla="*/ 1504 w 10000"/>
                <a:gd name="connsiteY76" fmla="*/ 4379 h 10000"/>
                <a:gd name="connsiteX77" fmla="*/ 1460 w 10000"/>
                <a:gd name="connsiteY77" fmla="*/ 4322 h 10000"/>
                <a:gd name="connsiteX78" fmla="*/ 1416 w 10000"/>
                <a:gd name="connsiteY78" fmla="*/ 4237 h 10000"/>
                <a:gd name="connsiteX79" fmla="*/ 1372 w 10000"/>
                <a:gd name="connsiteY79" fmla="*/ 4153 h 10000"/>
                <a:gd name="connsiteX80" fmla="*/ 1416 w 10000"/>
                <a:gd name="connsiteY80" fmla="*/ 4096 h 10000"/>
                <a:gd name="connsiteX81" fmla="*/ 1460 w 10000"/>
                <a:gd name="connsiteY81" fmla="*/ 4068 h 10000"/>
                <a:gd name="connsiteX82" fmla="*/ 1549 w 10000"/>
                <a:gd name="connsiteY82" fmla="*/ 4040 h 10000"/>
                <a:gd name="connsiteX83" fmla="*/ 1593 w 10000"/>
                <a:gd name="connsiteY83" fmla="*/ 3983 h 10000"/>
                <a:gd name="connsiteX84" fmla="*/ 1549 w 10000"/>
                <a:gd name="connsiteY84" fmla="*/ 3955 h 10000"/>
                <a:gd name="connsiteX85" fmla="*/ 1460 w 10000"/>
                <a:gd name="connsiteY85" fmla="*/ 3927 h 10000"/>
                <a:gd name="connsiteX86" fmla="*/ 1416 w 10000"/>
                <a:gd name="connsiteY86" fmla="*/ 3927 h 10000"/>
                <a:gd name="connsiteX87" fmla="*/ 1327 w 10000"/>
                <a:gd name="connsiteY87" fmla="*/ 3955 h 10000"/>
                <a:gd name="connsiteX88" fmla="*/ 1283 w 10000"/>
                <a:gd name="connsiteY88" fmla="*/ 4040 h 10000"/>
                <a:gd name="connsiteX89" fmla="*/ 1283 w 10000"/>
                <a:gd name="connsiteY89" fmla="*/ 4266 h 10000"/>
                <a:gd name="connsiteX90" fmla="*/ 1150 w 10000"/>
                <a:gd name="connsiteY90" fmla="*/ 4209 h 10000"/>
                <a:gd name="connsiteX91" fmla="*/ 1018 w 10000"/>
                <a:gd name="connsiteY91" fmla="*/ 4011 h 10000"/>
                <a:gd name="connsiteX92" fmla="*/ 929 w 10000"/>
                <a:gd name="connsiteY92" fmla="*/ 3955 h 10000"/>
                <a:gd name="connsiteX93" fmla="*/ 796 w 10000"/>
                <a:gd name="connsiteY93" fmla="*/ 3955 h 10000"/>
                <a:gd name="connsiteX94" fmla="*/ 752 w 10000"/>
                <a:gd name="connsiteY94" fmla="*/ 3927 h 10000"/>
                <a:gd name="connsiteX95" fmla="*/ 752 w 10000"/>
                <a:gd name="connsiteY95" fmla="*/ 3870 h 10000"/>
                <a:gd name="connsiteX96" fmla="*/ 796 w 10000"/>
                <a:gd name="connsiteY96" fmla="*/ 3785 h 10000"/>
                <a:gd name="connsiteX97" fmla="*/ 796 w 10000"/>
                <a:gd name="connsiteY97" fmla="*/ 3729 h 10000"/>
                <a:gd name="connsiteX98" fmla="*/ 796 w 10000"/>
                <a:gd name="connsiteY98" fmla="*/ 3616 h 10000"/>
                <a:gd name="connsiteX99" fmla="*/ 708 w 10000"/>
                <a:gd name="connsiteY99" fmla="*/ 3503 h 10000"/>
                <a:gd name="connsiteX100" fmla="*/ 531 w 10000"/>
                <a:gd name="connsiteY100" fmla="*/ 3305 h 10000"/>
                <a:gd name="connsiteX101" fmla="*/ 310 w 10000"/>
                <a:gd name="connsiteY101" fmla="*/ 3107 h 10000"/>
                <a:gd name="connsiteX102" fmla="*/ 221 w 10000"/>
                <a:gd name="connsiteY102" fmla="*/ 3023 h 10000"/>
                <a:gd name="connsiteX103" fmla="*/ 221 w 10000"/>
                <a:gd name="connsiteY103" fmla="*/ 2910 h 10000"/>
                <a:gd name="connsiteX104" fmla="*/ 221 w 10000"/>
                <a:gd name="connsiteY104" fmla="*/ 2853 h 10000"/>
                <a:gd name="connsiteX105" fmla="*/ 265 w 10000"/>
                <a:gd name="connsiteY105" fmla="*/ 2825 h 10000"/>
                <a:gd name="connsiteX106" fmla="*/ 310 w 10000"/>
                <a:gd name="connsiteY106" fmla="*/ 2797 h 10000"/>
                <a:gd name="connsiteX107" fmla="*/ 354 w 10000"/>
                <a:gd name="connsiteY107" fmla="*/ 2768 h 10000"/>
                <a:gd name="connsiteX108" fmla="*/ 310 w 10000"/>
                <a:gd name="connsiteY108" fmla="*/ 2712 h 10000"/>
                <a:gd name="connsiteX109" fmla="*/ 310 w 10000"/>
                <a:gd name="connsiteY109" fmla="*/ 2684 h 10000"/>
                <a:gd name="connsiteX110" fmla="*/ 265 w 10000"/>
                <a:gd name="connsiteY110" fmla="*/ 2655 h 10000"/>
                <a:gd name="connsiteX111" fmla="*/ 265 w 10000"/>
                <a:gd name="connsiteY111" fmla="*/ 2627 h 10000"/>
                <a:gd name="connsiteX112" fmla="*/ 310 w 10000"/>
                <a:gd name="connsiteY112" fmla="*/ 2486 h 10000"/>
                <a:gd name="connsiteX113" fmla="*/ 354 w 10000"/>
                <a:gd name="connsiteY113" fmla="*/ 2373 h 10000"/>
                <a:gd name="connsiteX114" fmla="*/ 442 w 10000"/>
                <a:gd name="connsiteY114" fmla="*/ 2288 h 10000"/>
                <a:gd name="connsiteX115" fmla="*/ 487 w 10000"/>
                <a:gd name="connsiteY115" fmla="*/ 2147 h 10000"/>
                <a:gd name="connsiteX116" fmla="*/ 442 w 10000"/>
                <a:gd name="connsiteY116" fmla="*/ 2090 h 10000"/>
                <a:gd name="connsiteX117" fmla="*/ 442 w 10000"/>
                <a:gd name="connsiteY117" fmla="*/ 2034 h 10000"/>
                <a:gd name="connsiteX118" fmla="*/ 354 w 10000"/>
                <a:gd name="connsiteY118" fmla="*/ 1921 h 10000"/>
                <a:gd name="connsiteX119" fmla="*/ 354 w 10000"/>
                <a:gd name="connsiteY119" fmla="*/ 1836 h 10000"/>
                <a:gd name="connsiteX120" fmla="*/ 310 w 10000"/>
                <a:gd name="connsiteY120" fmla="*/ 1780 h 10000"/>
                <a:gd name="connsiteX121" fmla="*/ 177 w 10000"/>
                <a:gd name="connsiteY121" fmla="*/ 1667 h 10000"/>
                <a:gd name="connsiteX122" fmla="*/ 44 w 10000"/>
                <a:gd name="connsiteY122" fmla="*/ 1582 h 10000"/>
                <a:gd name="connsiteX123" fmla="*/ 44 w 10000"/>
                <a:gd name="connsiteY123" fmla="*/ 1525 h 10000"/>
                <a:gd name="connsiteX124" fmla="*/ 0 w 10000"/>
                <a:gd name="connsiteY124" fmla="*/ 1469 h 10000"/>
                <a:gd name="connsiteX125" fmla="*/ 44 w 10000"/>
                <a:gd name="connsiteY125" fmla="*/ 1356 h 10000"/>
                <a:gd name="connsiteX126" fmla="*/ 177 w 10000"/>
                <a:gd name="connsiteY126" fmla="*/ 1243 h 10000"/>
                <a:gd name="connsiteX127" fmla="*/ 442 w 10000"/>
                <a:gd name="connsiteY127" fmla="*/ 1102 h 10000"/>
                <a:gd name="connsiteX128" fmla="*/ 531 w 10000"/>
                <a:gd name="connsiteY128" fmla="*/ 1017 h 10000"/>
                <a:gd name="connsiteX129" fmla="*/ 619 w 10000"/>
                <a:gd name="connsiteY129" fmla="*/ 932 h 10000"/>
                <a:gd name="connsiteX130" fmla="*/ 708 w 10000"/>
                <a:gd name="connsiteY130" fmla="*/ 706 h 10000"/>
                <a:gd name="connsiteX131" fmla="*/ 752 w 10000"/>
                <a:gd name="connsiteY131" fmla="*/ 650 h 10000"/>
                <a:gd name="connsiteX132" fmla="*/ 841 w 10000"/>
                <a:gd name="connsiteY132" fmla="*/ 565 h 10000"/>
                <a:gd name="connsiteX133" fmla="*/ 885 w 10000"/>
                <a:gd name="connsiteY133" fmla="*/ 480 h 10000"/>
                <a:gd name="connsiteX134" fmla="*/ 929 w 10000"/>
                <a:gd name="connsiteY134" fmla="*/ 367 h 10000"/>
                <a:gd name="connsiteX135" fmla="*/ 929 w 10000"/>
                <a:gd name="connsiteY135" fmla="*/ 113 h 10000"/>
                <a:gd name="connsiteX136" fmla="*/ 929 w 10000"/>
                <a:gd name="connsiteY136" fmla="*/ 28 h 10000"/>
                <a:gd name="connsiteX137" fmla="*/ 973 w 10000"/>
                <a:gd name="connsiteY137" fmla="*/ 0 h 10000"/>
                <a:gd name="connsiteX138" fmla="*/ 5487 w 10000"/>
                <a:gd name="connsiteY138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559 h 10000"/>
                <a:gd name="connsiteX6" fmla="*/ 10000 w 10065"/>
                <a:gd name="connsiteY6" fmla="*/ 8616 h 10000"/>
                <a:gd name="connsiteX7" fmla="*/ 9956 w 10065"/>
                <a:gd name="connsiteY7" fmla="*/ 8672 h 10000"/>
                <a:gd name="connsiteX8" fmla="*/ 9823 w 10065"/>
                <a:gd name="connsiteY8" fmla="*/ 8757 h 10000"/>
                <a:gd name="connsiteX9" fmla="*/ 9558 w 10065"/>
                <a:gd name="connsiteY9" fmla="*/ 8870 h 10000"/>
                <a:gd name="connsiteX10" fmla="*/ 9469 w 10065"/>
                <a:gd name="connsiteY10" fmla="*/ 8955 h 10000"/>
                <a:gd name="connsiteX11" fmla="*/ 9469 w 10065"/>
                <a:gd name="connsiteY11" fmla="*/ 9068 h 10000"/>
                <a:gd name="connsiteX12" fmla="*/ 9469 w 10065"/>
                <a:gd name="connsiteY12" fmla="*/ 9181 h 10000"/>
                <a:gd name="connsiteX13" fmla="*/ 9381 w 10065"/>
                <a:gd name="connsiteY13" fmla="*/ 9266 h 10000"/>
                <a:gd name="connsiteX14" fmla="*/ 9248 w 10065"/>
                <a:gd name="connsiteY14" fmla="*/ 9350 h 10000"/>
                <a:gd name="connsiteX15" fmla="*/ 9204 w 10065"/>
                <a:gd name="connsiteY15" fmla="*/ 9407 h 10000"/>
                <a:gd name="connsiteX16" fmla="*/ 9159 w 10065"/>
                <a:gd name="connsiteY16" fmla="*/ 9435 h 10000"/>
                <a:gd name="connsiteX17" fmla="*/ 9159 w 10065"/>
                <a:gd name="connsiteY17" fmla="*/ 9548 h 10000"/>
                <a:gd name="connsiteX18" fmla="*/ 9159 w 10065"/>
                <a:gd name="connsiteY18" fmla="*/ 9661 h 10000"/>
                <a:gd name="connsiteX19" fmla="*/ 9248 w 10065"/>
                <a:gd name="connsiteY19" fmla="*/ 9746 h 10000"/>
                <a:gd name="connsiteX20" fmla="*/ 9292 w 10065"/>
                <a:gd name="connsiteY20" fmla="*/ 9774 h 10000"/>
                <a:gd name="connsiteX21" fmla="*/ 9381 w 10065"/>
                <a:gd name="connsiteY21" fmla="*/ 9774 h 10000"/>
                <a:gd name="connsiteX22" fmla="*/ 9292 w 10065"/>
                <a:gd name="connsiteY22" fmla="*/ 9887 h 10000"/>
                <a:gd name="connsiteX23" fmla="*/ 9159 w 10065"/>
                <a:gd name="connsiteY23" fmla="*/ 9944 h 10000"/>
                <a:gd name="connsiteX24" fmla="*/ 8761 w 10065"/>
                <a:gd name="connsiteY24" fmla="*/ 10000 h 10000"/>
                <a:gd name="connsiteX25" fmla="*/ 4469 w 10065"/>
                <a:gd name="connsiteY25" fmla="*/ 8362 h 10000"/>
                <a:gd name="connsiteX26" fmla="*/ 4204 w 10065"/>
                <a:gd name="connsiteY26" fmla="*/ 8277 h 10000"/>
                <a:gd name="connsiteX27" fmla="*/ 4027 w 10065"/>
                <a:gd name="connsiteY27" fmla="*/ 8164 h 10000"/>
                <a:gd name="connsiteX28" fmla="*/ 3938 w 10065"/>
                <a:gd name="connsiteY28" fmla="*/ 8079 h 10000"/>
                <a:gd name="connsiteX29" fmla="*/ 3850 w 10065"/>
                <a:gd name="connsiteY29" fmla="*/ 8023 h 10000"/>
                <a:gd name="connsiteX30" fmla="*/ 3805 w 10065"/>
                <a:gd name="connsiteY30" fmla="*/ 7938 h 10000"/>
                <a:gd name="connsiteX31" fmla="*/ 3673 w 10065"/>
                <a:gd name="connsiteY31" fmla="*/ 7853 h 10000"/>
                <a:gd name="connsiteX32" fmla="*/ 3496 w 10065"/>
                <a:gd name="connsiteY32" fmla="*/ 7797 h 10000"/>
                <a:gd name="connsiteX33" fmla="*/ 3319 w 10065"/>
                <a:gd name="connsiteY33" fmla="*/ 7740 h 10000"/>
                <a:gd name="connsiteX34" fmla="*/ 2920 w 10065"/>
                <a:gd name="connsiteY34" fmla="*/ 7684 h 10000"/>
                <a:gd name="connsiteX35" fmla="*/ 2611 w 10065"/>
                <a:gd name="connsiteY35" fmla="*/ 7684 h 10000"/>
                <a:gd name="connsiteX36" fmla="*/ 2434 w 10065"/>
                <a:gd name="connsiteY36" fmla="*/ 7627 h 10000"/>
                <a:gd name="connsiteX37" fmla="*/ 2389 w 10065"/>
                <a:gd name="connsiteY37" fmla="*/ 7571 h 10000"/>
                <a:gd name="connsiteX38" fmla="*/ 2345 w 10065"/>
                <a:gd name="connsiteY38" fmla="*/ 7542 h 10000"/>
                <a:gd name="connsiteX39" fmla="*/ 2389 w 10065"/>
                <a:gd name="connsiteY39" fmla="*/ 7373 h 10000"/>
                <a:gd name="connsiteX40" fmla="*/ 2434 w 10065"/>
                <a:gd name="connsiteY40" fmla="*/ 7260 h 10000"/>
                <a:gd name="connsiteX41" fmla="*/ 2522 w 10065"/>
                <a:gd name="connsiteY41" fmla="*/ 7119 h 10000"/>
                <a:gd name="connsiteX42" fmla="*/ 2566 w 10065"/>
                <a:gd name="connsiteY42" fmla="*/ 7006 h 10000"/>
                <a:gd name="connsiteX43" fmla="*/ 2345 w 10065"/>
                <a:gd name="connsiteY43" fmla="*/ 6921 h 10000"/>
                <a:gd name="connsiteX44" fmla="*/ 2301 w 10065"/>
                <a:gd name="connsiteY44" fmla="*/ 6893 h 10000"/>
                <a:gd name="connsiteX45" fmla="*/ 2257 w 10065"/>
                <a:gd name="connsiteY45" fmla="*/ 6836 h 10000"/>
                <a:gd name="connsiteX46" fmla="*/ 2301 w 10065"/>
                <a:gd name="connsiteY46" fmla="*/ 6751 h 10000"/>
                <a:gd name="connsiteX47" fmla="*/ 2345 w 10065"/>
                <a:gd name="connsiteY47" fmla="*/ 6723 h 10000"/>
                <a:gd name="connsiteX48" fmla="*/ 2212 w 10065"/>
                <a:gd name="connsiteY48" fmla="*/ 6554 h 10000"/>
                <a:gd name="connsiteX49" fmla="*/ 2080 w 10065"/>
                <a:gd name="connsiteY49" fmla="*/ 6412 h 10000"/>
                <a:gd name="connsiteX50" fmla="*/ 1770 w 10065"/>
                <a:gd name="connsiteY50" fmla="*/ 6158 h 10000"/>
                <a:gd name="connsiteX51" fmla="*/ 1637 w 10065"/>
                <a:gd name="connsiteY51" fmla="*/ 6017 h 10000"/>
                <a:gd name="connsiteX52" fmla="*/ 1549 w 10065"/>
                <a:gd name="connsiteY52" fmla="*/ 5847 h 10000"/>
                <a:gd name="connsiteX53" fmla="*/ 1460 w 10065"/>
                <a:gd name="connsiteY53" fmla="*/ 5678 h 10000"/>
                <a:gd name="connsiteX54" fmla="*/ 1416 w 10065"/>
                <a:gd name="connsiteY54" fmla="*/ 5480 h 10000"/>
                <a:gd name="connsiteX55" fmla="*/ 1460 w 10065"/>
                <a:gd name="connsiteY55" fmla="*/ 5424 h 10000"/>
                <a:gd name="connsiteX56" fmla="*/ 1460 w 10065"/>
                <a:gd name="connsiteY56" fmla="*/ 5395 h 10000"/>
                <a:gd name="connsiteX57" fmla="*/ 1549 w 10065"/>
                <a:gd name="connsiteY57" fmla="*/ 5339 h 10000"/>
                <a:gd name="connsiteX58" fmla="*/ 1637 w 10065"/>
                <a:gd name="connsiteY58" fmla="*/ 5282 h 10000"/>
                <a:gd name="connsiteX59" fmla="*/ 1681 w 10065"/>
                <a:gd name="connsiteY59" fmla="*/ 5254 h 10000"/>
                <a:gd name="connsiteX60" fmla="*/ 1681 w 10065"/>
                <a:gd name="connsiteY60" fmla="*/ 5198 h 10000"/>
                <a:gd name="connsiteX61" fmla="*/ 1681 w 10065"/>
                <a:gd name="connsiteY61" fmla="*/ 5141 h 10000"/>
                <a:gd name="connsiteX62" fmla="*/ 1593 w 10065"/>
                <a:gd name="connsiteY62" fmla="*/ 5085 h 10000"/>
                <a:gd name="connsiteX63" fmla="*/ 1416 w 10065"/>
                <a:gd name="connsiteY63" fmla="*/ 4972 h 10000"/>
                <a:gd name="connsiteX64" fmla="*/ 1239 w 10065"/>
                <a:gd name="connsiteY64" fmla="*/ 4887 h 10000"/>
                <a:gd name="connsiteX65" fmla="*/ 1150 w 10065"/>
                <a:gd name="connsiteY65" fmla="*/ 4802 h 10000"/>
                <a:gd name="connsiteX66" fmla="*/ 1150 w 10065"/>
                <a:gd name="connsiteY66" fmla="*/ 4746 h 10000"/>
                <a:gd name="connsiteX67" fmla="*/ 1195 w 10065"/>
                <a:gd name="connsiteY67" fmla="*/ 4492 h 10000"/>
                <a:gd name="connsiteX68" fmla="*/ 1195 w 10065"/>
                <a:gd name="connsiteY68" fmla="*/ 4379 h 10000"/>
                <a:gd name="connsiteX69" fmla="*/ 1150 w 10065"/>
                <a:gd name="connsiteY69" fmla="*/ 4266 h 10000"/>
                <a:gd name="connsiteX70" fmla="*/ 1283 w 10065"/>
                <a:gd name="connsiteY70" fmla="*/ 4266 h 10000"/>
                <a:gd name="connsiteX71" fmla="*/ 1372 w 10065"/>
                <a:gd name="connsiteY71" fmla="*/ 4407 h 10000"/>
                <a:gd name="connsiteX72" fmla="*/ 1549 w 10065"/>
                <a:gd name="connsiteY72" fmla="*/ 4520 h 10000"/>
                <a:gd name="connsiteX73" fmla="*/ 1549 w 10065"/>
                <a:gd name="connsiteY73" fmla="*/ 4463 h 10000"/>
                <a:gd name="connsiteX74" fmla="*/ 1549 w 10065"/>
                <a:gd name="connsiteY74" fmla="*/ 4435 h 10000"/>
                <a:gd name="connsiteX75" fmla="*/ 1504 w 10065"/>
                <a:gd name="connsiteY75" fmla="*/ 4379 h 10000"/>
                <a:gd name="connsiteX76" fmla="*/ 1460 w 10065"/>
                <a:gd name="connsiteY76" fmla="*/ 4322 h 10000"/>
                <a:gd name="connsiteX77" fmla="*/ 1416 w 10065"/>
                <a:gd name="connsiteY77" fmla="*/ 4237 h 10000"/>
                <a:gd name="connsiteX78" fmla="*/ 1372 w 10065"/>
                <a:gd name="connsiteY78" fmla="*/ 4153 h 10000"/>
                <a:gd name="connsiteX79" fmla="*/ 1416 w 10065"/>
                <a:gd name="connsiteY79" fmla="*/ 4096 h 10000"/>
                <a:gd name="connsiteX80" fmla="*/ 1460 w 10065"/>
                <a:gd name="connsiteY80" fmla="*/ 4068 h 10000"/>
                <a:gd name="connsiteX81" fmla="*/ 1549 w 10065"/>
                <a:gd name="connsiteY81" fmla="*/ 4040 h 10000"/>
                <a:gd name="connsiteX82" fmla="*/ 1593 w 10065"/>
                <a:gd name="connsiteY82" fmla="*/ 3983 h 10000"/>
                <a:gd name="connsiteX83" fmla="*/ 1549 w 10065"/>
                <a:gd name="connsiteY83" fmla="*/ 3955 h 10000"/>
                <a:gd name="connsiteX84" fmla="*/ 1460 w 10065"/>
                <a:gd name="connsiteY84" fmla="*/ 3927 h 10000"/>
                <a:gd name="connsiteX85" fmla="*/ 1416 w 10065"/>
                <a:gd name="connsiteY85" fmla="*/ 3927 h 10000"/>
                <a:gd name="connsiteX86" fmla="*/ 1327 w 10065"/>
                <a:gd name="connsiteY86" fmla="*/ 3955 h 10000"/>
                <a:gd name="connsiteX87" fmla="*/ 1283 w 10065"/>
                <a:gd name="connsiteY87" fmla="*/ 4040 h 10000"/>
                <a:gd name="connsiteX88" fmla="*/ 1283 w 10065"/>
                <a:gd name="connsiteY88" fmla="*/ 4266 h 10000"/>
                <a:gd name="connsiteX89" fmla="*/ 1150 w 10065"/>
                <a:gd name="connsiteY89" fmla="*/ 4209 h 10000"/>
                <a:gd name="connsiteX90" fmla="*/ 1018 w 10065"/>
                <a:gd name="connsiteY90" fmla="*/ 4011 h 10000"/>
                <a:gd name="connsiteX91" fmla="*/ 929 w 10065"/>
                <a:gd name="connsiteY91" fmla="*/ 3955 h 10000"/>
                <a:gd name="connsiteX92" fmla="*/ 796 w 10065"/>
                <a:gd name="connsiteY92" fmla="*/ 3955 h 10000"/>
                <a:gd name="connsiteX93" fmla="*/ 752 w 10065"/>
                <a:gd name="connsiteY93" fmla="*/ 3927 h 10000"/>
                <a:gd name="connsiteX94" fmla="*/ 752 w 10065"/>
                <a:gd name="connsiteY94" fmla="*/ 3870 h 10000"/>
                <a:gd name="connsiteX95" fmla="*/ 796 w 10065"/>
                <a:gd name="connsiteY95" fmla="*/ 3785 h 10000"/>
                <a:gd name="connsiteX96" fmla="*/ 796 w 10065"/>
                <a:gd name="connsiteY96" fmla="*/ 3729 h 10000"/>
                <a:gd name="connsiteX97" fmla="*/ 796 w 10065"/>
                <a:gd name="connsiteY97" fmla="*/ 3616 h 10000"/>
                <a:gd name="connsiteX98" fmla="*/ 708 w 10065"/>
                <a:gd name="connsiteY98" fmla="*/ 3503 h 10000"/>
                <a:gd name="connsiteX99" fmla="*/ 531 w 10065"/>
                <a:gd name="connsiteY99" fmla="*/ 3305 h 10000"/>
                <a:gd name="connsiteX100" fmla="*/ 310 w 10065"/>
                <a:gd name="connsiteY100" fmla="*/ 3107 h 10000"/>
                <a:gd name="connsiteX101" fmla="*/ 221 w 10065"/>
                <a:gd name="connsiteY101" fmla="*/ 3023 h 10000"/>
                <a:gd name="connsiteX102" fmla="*/ 221 w 10065"/>
                <a:gd name="connsiteY102" fmla="*/ 2910 h 10000"/>
                <a:gd name="connsiteX103" fmla="*/ 221 w 10065"/>
                <a:gd name="connsiteY103" fmla="*/ 2853 h 10000"/>
                <a:gd name="connsiteX104" fmla="*/ 265 w 10065"/>
                <a:gd name="connsiteY104" fmla="*/ 2825 h 10000"/>
                <a:gd name="connsiteX105" fmla="*/ 310 w 10065"/>
                <a:gd name="connsiteY105" fmla="*/ 2797 h 10000"/>
                <a:gd name="connsiteX106" fmla="*/ 354 w 10065"/>
                <a:gd name="connsiteY106" fmla="*/ 2768 h 10000"/>
                <a:gd name="connsiteX107" fmla="*/ 310 w 10065"/>
                <a:gd name="connsiteY107" fmla="*/ 2712 h 10000"/>
                <a:gd name="connsiteX108" fmla="*/ 310 w 10065"/>
                <a:gd name="connsiteY108" fmla="*/ 2684 h 10000"/>
                <a:gd name="connsiteX109" fmla="*/ 265 w 10065"/>
                <a:gd name="connsiteY109" fmla="*/ 2655 h 10000"/>
                <a:gd name="connsiteX110" fmla="*/ 265 w 10065"/>
                <a:gd name="connsiteY110" fmla="*/ 2627 h 10000"/>
                <a:gd name="connsiteX111" fmla="*/ 310 w 10065"/>
                <a:gd name="connsiteY111" fmla="*/ 2486 h 10000"/>
                <a:gd name="connsiteX112" fmla="*/ 354 w 10065"/>
                <a:gd name="connsiteY112" fmla="*/ 2373 h 10000"/>
                <a:gd name="connsiteX113" fmla="*/ 442 w 10065"/>
                <a:gd name="connsiteY113" fmla="*/ 2288 h 10000"/>
                <a:gd name="connsiteX114" fmla="*/ 487 w 10065"/>
                <a:gd name="connsiteY114" fmla="*/ 2147 h 10000"/>
                <a:gd name="connsiteX115" fmla="*/ 442 w 10065"/>
                <a:gd name="connsiteY115" fmla="*/ 2090 h 10000"/>
                <a:gd name="connsiteX116" fmla="*/ 442 w 10065"/>
                <a:gd name="connsiteY116" fmla="*/ 2034 h 10000"/>
                <a:gd name="connsiteX117" fmla="*/ 354 w 10065"/>
                <a:gd name="connsiteY117" fmla="*/ 1921 h 10000"/>
                <a:gd name="connsiteX118" fmla="*/ 354 w 10065"/>
                <a:gd name="connsiteY118" fmla="*/ 1836 h 10000"/>
                <a:gd name="connsiteX119" fmla="*/ 310 w 10065"/>
                <a:gd name="connsiteY119" fmla="*/ 1780 h 10000"/>
                <a:gd name="connsiteX120" fmla="*/ 177 w 10065"/>
                <a:gd name="connsiteY120" fmla="*/ 1667 h 10000"/>
                <a:gd name="connsiteX121" fmla="*/ 44 w 10065"/>
                <a:gd name="connsiteY121" fmla="*/ 1582 h 10000"/>
                <a:gd name="connsiteX122" fmla="*/ 44 w 10065"/>
                <a:gd name="connsiteY122" fmla="*/ 1525 h 10000"/>
                <a:gd name="connsiteX123" fmla="*/ 0 w 10065"/>
                <a:gd name="connsiteY123" fmla="*/ 1469 h 10000"/>
                <a:gd name="connsiteX124" fmla="*/ 44 w 10065"/>
                <a:gd name="connsiteY124" fmla="*/ 1356 h 10000"/>
                <a:gd name="connsiteX125" fmla="*/ 177 w 10065"/>
                <a:gd name="connsiteY125" fmla="*/ 1243 h 10000"/>
                <a:gd name="connsiteX126" fmla="*/ 442 w 10065"/>
                <a:gd name="connsiteY126" fmla="*/ 1102 h 10000"/>
                <a:gd name="connsiteX127" fmla="*/ 531 w 10065"/>
                <a:gd name="connsiteY127" fmla="*/ 1017 h 10000"/>
                <a:gd name="connsiteX128" fmla="*/ 619 w 10065"/>
                <a:gd name="connsiteY128" fmla="*/ 932 h 10000"/>
                <a:gd name="connsiteX129" fmla="*/ 708 w 10065"/>
                <a:gd name="connsiteY129" fmla="*/ 706 h 10000"/>
                <a:gd name="connsiteX130" fmla="*/ 752 w 10065"/>
                <a:gd name="connsiteY130" fmla="*/ 650 h 10000"/>
                <a:gd name="connsiteX131" fmla="*/ 841 w 10065"/>
                <a:gd name="connsiteY131" fmla="*/ 565 h 10000"/>
                <a:gd name="connsiteX132" fmla="*/ 885 w 10065"/>
                <a:gd name="connsiteY132" fmla="*/ 480 h 10000"/>
                <a:gd name="connsiteX133" fmla="*/ 929 w 10065"/>
                <a:gd name="connsiteY133" fmla="*/ 367 h 10000"/>
                <a:gd name="connsiteX134" fmla="*/ 929 w 10065"/>
                <a:gd name="connsiteY134" fmla="*/ 113 h 10000"/>
                <a:gd name="connsiteX135" fmla="*/ 929 w 10065"/>
                <a:gd name="connsiteY135" fmla="*/ 28 h 10000"/>
                <a:gd name="connsiteX136" fmla="*/ 973 w 10065"/>
                <a:gd name="connsiteY136" fmla="*/ 0 h 10000"/>
                <a:gd name="connsiteX137" fmla="*/ 5487 w 10065"/>
                <a:gd name="connsiteY137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559 h 10000"/>
                <a:gd name="connsiteX6" fmla="*/ 9956 w 10065"/>
                <a:gd name="connsiteY6" fmla="*/ 8672 h 10000"/>
                <a:gd name="connsiteX7" fmla="*/ 9823 w 10065"/>
                <a:gd name="connsiteY7" fmla="*/ 8757 h 10000"/>
                <a:gd name="connsiteX8" fmla="*/ 9558 w 10065"/>
                <a:gd name="connsiteY8" fmla="*/ 8870 h 10000"/>
                <a:gd name="connsiteX9" fmla="*/ 9469 w 10065"/>
                <a:gd name="connsiteY9" fmla="*/ 8955 h 10000"/>
                <a:gd name="connsiteX10" fmla="*/ 9469 w 10065"/>
                <a:gd name="connsiteY10" fmla="*/ 9068 h 10000"/>
                <a:gd name="connsiteX11" fmla="*/ 9469 w 10065"/>
                <a:gd name="connsiteY11" fmla="*/ 9181 h 10000"/>
                <a:gd name="connsiteX12" fmla="*/ 9381 w 10065"/>
                <a:gd name="connsiteY12" fmla="*/ 9266 h 10000"/>
                <a:gd name="connsiteX13" fmla="*/ 9248 w 10065"/>
                <a:gd name="connsiteY13" fmla="*/ 9350 h 10000"/>
                <a:gd name="connsiteX14" fmla="*/ 9204 w 10065"/>
                <a:gd name="connsiteY14" fmla="*/ 9407 h 10000"/>
                <a:gd name="connsiteX15" fmla="*/ 9159 w 10065"/>
                <a:gd name="connsiteY15" fmla="*/ 9435 h 10000"/>
                <a:gd name="connsiteX16" fmla="*/ 9159 w 10065"/>
                <a:gd name="connsiteY16" fmla="*/ 9548 h 10000"/>
                <a:gd name="connsiteX17" fmla="*/ 9159 w 10065"/>
                <a:gd name="connsiteY17" fmla="*/ 9661 h 10000"/>
                <a:gd name="connsiteX18" fmla="*/ 9248 w 10065"/>
                <a:gd name="connsiteY18" fmla="*/ 9746 h 10000"/>
                <a:gd name="connsiteX19" fmla="*/ 9292 w 10065"/>
                <a:gd name="connsiteY19" fmla="*/ 9774 h 10000"/>
                <a:gd name="connsiteX20" fmla="*/ 9381 w 10065"/>
                <a:gd name="connsiteY20" fmla="*/ 9774 h 10000"/>
                <a:gd name="connsiteX21" fmla="*/ 9292 w 10065"/>
                <a:gd name="connsiteY21" fmla="*/ 9887 h 10000"/>
                <a:gd name="connsiteX22" fmla="*/ 9159 w 10065"/>
                <a:gd name="connsiteY22" fmla="*/ 9944 h 10000"/>
                <a:gd name="connsiteX23" fmla="*/ 8761 w 10065"/>
                <a:gd name="connsiteY23" fmla="*/ 10000 h 10000"/>
                <a:gd name="connsiteX24" fmla="*/ 4469 w 10065"/>
                <a:gd name="connsiteY24" fmla="*/ 8362 h 10000"/>
                <a:gd name="connsiteX25" fmla="*/ 4204 w 10065"/>
                <a:gd name="connsiteY25" fmla="*/ 8277 h 10000"/>
                <a:gd name="connsiteX26" fmla="*/ 4027 w 10065"/>
                <a:gd name="connsiteY26" fmla="*/ 8164 h 10000"/>
                <a:gd name="connsiteX27" fmla="*/ 3938 w 10065"/>
                <a:gd name="connsiteY27" fmla="*/ 8079 h 10000"/>
                <a:gd name="connsiteX28" fmla="*/ 3850 w 10065"/>
                <a:gd name="connsiteY28" fmla="*/ 8023 h 10000"/>
                <a:gd name="connsiteX29" fmla="*/ 3805 w 10065"/>
                <a:gd name="connsiteY29" fmla="*/ 7938 h 10000"/>
                <a:gd name="connsiteX30" fmla="*/ 3673 w 10065"/>
                <a:gd name="connsiteY30" fmla="*/ 7853 h 10000"/>
                <a:gd name="connsiteX31" fmla="*/ 3496 w 10065"/>
                <a:gd name="connsiteY31" fmla="*/ 7797 h 10000"/>
                <a:gd name="connsiteX32" fmla="*/ 3319 w 10065"/>
                <a:gd name="connsiteY32" fmla="*/ 7740 h 10000"/>
                <a:gd name="connsiteX33" fmla="*/ 2920 w 10065"/>
                <a:gd name="connsiteY33" fmla="*/ 7684 h 10000"/>
                <a:gd name="connsiteX34" fmla="*/ 2611 w 10065"/>
                <a:gd name="connsiteY34" fmla="*/ 7684 h 10000"/>
                <a:gd name="connsiteX35" fmla="*/ 2434 w 10065"/>
                <a:gd name="connsiteY35" fmla="*/ 7627 h 10000"/>
                <a:gd name="connsiteX36" fmla="*/ 2389 w 10065"/>
                <a:gd name="connsiteY36" fmla="*/ 7571 h 10000"/>
                <a:gd name="connsiteX37" fmla="*/ 2345 w 10065"/>
                <a:gd name="connsiteY37" fmla="*/ 7542 h 10000"/>
                <a:gd name="connsiteX38" fmla="*/ 2389 w 10065"/>
                <a:gd name="connsiteY38" fmla="*/ 7373 h 10000"/>
                <a:gd name="connsiteX39" fmla="*/ 2434 w 10065"/>
                <a:gd name="connsiteY39" fmla="*/ 7260 h 10000"/>
                <a:gd name="connsiteX40" fmla="*/ 2522 w 10065"/>
                <a:gd name="connsiteY40" fmla="*/ 7119 h 10000"/>
                <a:gd name="connsiteX41" fmla="*/ 2566 w 10065"/>
                <a:gd name="connsiteY41" fmla="*/ 7006 h 10000"/>
                <a:gd name="connsiteX42" fmla="*/ 2345 w 10065"/>
                <a:gd name="connsiteY42" fmla="*/ 6921 h 10000"/>
                <a:gd name="connsiteX43" fmla="*/ 2301 w 10065"/>
                <a:gd name="connsiteY43" fmla="*/ 6893 h 10000"/>
                <a:gd name="connsiteX44" fmla="*/ 2257 w 10065"/>
                <a:gd name="connsiteY44" fmla="*/ 6836 h 10000"/>
                <a:gd name="connsiteX45" fmla="*/ 2301 w 10065"/>
                <a:gd name="connsiteY45" fmla="*/ 6751 h 10000"/>
                <a:gd name="connsiteX46" fmla="*/ 2345 w 10065"/>
                <a:gd name="connsiteY46" fmla="*/ 6723 h 10000"/>
                <a:gd name="connsiteX47" fmla="*/ 2212 w 10065"/>
                <a:gd name="connsiteY47" fmla="*/ 6554 h 10000"/>
                <a:gd name="connsiteX48" fmla="*/ 2080 w 10065"/>
                <a:gd name="connsiteY48" fmla="*/ 6412 h 10000"/>
                <a:gd name="connsiteX49" fmla="*/ 1770 w 10065"/>
                <a:gd name="connsiteY49" fmla="*/ 6158 h 10000"/>
                <a:gd name="connsiteX50" fmla="*/ 1637 w 10065"/>
                <a:gd name="connsiteY50" fmla="*/ 6017 h 10000"/>
                <a:gd name="connsiteX51" fmla="*/ 1549 w 10065"/>
                <a:gd name="connsiteY51" fmla="*/ 5847 h 10000"/>
                <a:gd name="connsiteX52" fmla="*/ 1460 w 10065"/>
                <a:gd name="connsiteY52" fmla="*/ 5678 h 10000"/>
                <a:gd name="connsiteX53" fmla="*/ 1416 w 10065"/>
                <a:gd name="connsiteY53" fmla="*/ 5480 h 10000"/>
                <a:gd name="connsiteX54" fmla="*/ 1460 w 10065"/>
                <a:gd name="connsiteY54" fmla="*/ 5424 h 10000"/>
                <a:gd name="connsiteX55" fmla="*/ 1460 w 10065"/>
                <a:gd name="connsiteY55" fmla="*/ 5395 h 10000"/>
                <a:gd name="connsiteX56" fmla="*/ 1549 w 10065"/>
                <a:gd name="connsiteY56" fmla="*/ 5339 h 10000"/>
                <a:gd name="connsiteX57" fmla="*/ 1637 w 10065"/>
                <a:gd name="connsiteY57" fmla="*/ 5282 h 10000"/>
                <a:gd name="connsiteX58" fmla="*/ 1681 w 10065"/>
                <a:gd name="connsiteY58" fmla="*/ 5254 h 10000"/>
                <a:gd name="connsiteX59" fmla="*/ 1681 w 10065"/>
                <a:gd name="connsiteY59" fmla="*/ 5198 h 10000"/>
                <a:gd name="connsiteX60" fmla="*/ 1681 w 10065"/>
                <a:gd name="connsiteY60" fmla="*/ 5141 h 10000"/>
                <a:gd name="connsiteX61" fmla="*/ 1593 w 10065"/>
                <a:gd name="connsiteY61" fmla="*/ 5085 h 10000"/>
                <a:gd name="connsiteX62" fmla="*/ 1416 w 10065"/>
                <a:gd name="connsiteY62" fmla="*/ 4972 h 10000"/>
                <a:gd name="connsiteX63" fmla="*/ 1239 w 10065"/>
                <a:gd name="connsiteY63" fmla="*/ 4887 h 10000"/>
                <a:gd name="connsiteX64" fmla="*/ 1150 w 10065"/>
                <a:gd name="connsiteY64" fmla="*/ 4802 h 10000"/>
                <a:gd name="connsiteX65" fmla="*/ 1150 w 10065"/>
                <a:gd name="connsiteY65" fmla="*/ 4746 h 10000"/>
                <a:gd name="connsiteX66" fmla="*/ 1195 w 10065"/>
                <a:gd name="connsiteY66" fmla="*/ 4492 h 10000"/>
                <a:gd name="connsiteX67" fmla="*/ 1195 w 10065"/>
                <a:gd name="connsiteY67" fmla="*/ 4379 h 10000"/>
                <a:gd name="connsiteX68" fmla="*/ 1150 w 10065"/>
                <a:gd name="connsiteY68" fmla="*/ 4266 h 10000"/>
                <a:gd name="connsiteX69" fmla="*/ 1283 w 10065"/>
                <a:gd name="connsiteY69" fmla="*/ 4266 h 10000"/>
                <a:gd name="connsiteX70" fmla="*/ 1372 w 10065"/>
                <a:gd name="connsiteY70" fmla="*/ 4407 h 10000"/>
                <a:gd name="connsiteX71" fmla="*/ 1549 w 10065"/>
                <a:gd name="connsiteY71" fmla="*/ 4520 h 10000"/>
                <a:gd name="connsiteX72" fmla="*/ 1549 w 10065"/>
                <a:gd name="connsiteY72" fmla="*/ 4463 h 10000"/>
                <a:gd name="connsiteX73" fmla="*/ 1549 w 10065"/>
                <a:gd name="connsiteY73" fmla="*/ 4435 h 10000"/>
                <a:gd name="connsiteX74" fmla="*/ 1504 w 10065"/>
                <a:gd name="connsiteY74" fmla="*/ 4379 h 10000"/>
                <a:gd name="connsiteX75" fmla="*/ 1460 w 10065"/>
                <a:gd name="connsiteY75" fmla="*/ 4322 h 10000"/>
                <a:gd name="connsiteX76" fmla="*/ 1416 w 10065"/>
                <a:gd name="connsiteY76" fmla="*/ 4237 h 10000"/>
                <a:gd name="connsiteX77" fmla="*/ 1372 w 10065"/>
                <a:gd name="connsiteY77" fmla="*/ 4153 h 10000"/>
                <a:gd name="connsiteX78" fmla="*/ 1416 w 10065"/>
                <a:gd name="connsiteY78" fmla="*/ 4096 h 10000"/>
                <a:gd name="connsiteX79" fmla="*/ 1460 w 10065"/>
                <a:gd name="connsiteY79" fmla="*/ 4068 h 10000"/>
                <a:gd name="connsiteX80" fmla="*/ 1549 w 10065"/>
                <a:gd name="connsiteY80" fmla="*/ 4040 h 10000"/>
                <a:gd name="connsiteX81" fmla="*/ 1593 w 10065"/>
                <a:gd name="connsiteY81" fmla="*/ 3983 h 10000"/>
                <a:gd name="connsiteX82" fmla="*/ 1549 w 10065"/>
                <a:gd name="connsiteY82" fmla="*/ 3955 h 10000"/>
                <a:gd name="connsiteX83" fmla="*/ 1460 w 10065"/>
                <a:gd name="connsiteY83" fmla="*/ 3927 h 10000"/>
                <a:gd name="connsiteX84" fmla="*/ 1416 w 10065"/>
                <a:gd name="connsiteY84" fmla="*/ 3927 h 10000"/>
                <a:gd name="connsiteX85" fmla="*/ 1327 w 10065"/>
                <a:gd name="connsiteY85" fmla="*/ 3955 h 10000"/>
                <a:gd name="connsiteX86" fmla="*/ 1283 w 10065"/>
                <a:gd name="connsiteY86" fmla="*/ 4040 h 10000"/>
                <a:gd name="connsiteX87" fmla="*/ 1283 w 10065"/>
                <a:gd name="connsiteY87" fmla="*/ 4266 h 10000"/>
                <a:gd name="connsiteX88" fmla="*/ 1150 w 10065"/>
                <a:gd name="connsiteY88" fmla="*/ 4209 h 10000"/>
                <a:gd name="connsiteX89" fmla="*/ 1018 w 10065"/>
                <a:gd name="connsiteY89" fmla="*/ 4011 h 10000"/>
                <a:gd name="connsiteX90" fmla="*/ 929 w 10065"/>
                <a:gd name="connsiteY90" fmla="*/ 3955 h 10000"/>
                <a:gd name="connsiteX91" fmla="*/ 796 w 10065"/>
                <a:gd name="connsiteY91" fmla="*/ 3955 h 10000"/>
                <a:gd name="connsiteX92" fmla="*/ 752 w 10065"/>
                <a:gd name="connsiteY92" fmla="*/ 3927 h 10000"/>
                <a:gd name="connsiteX93" fmla="*/ 752 w 10065"/>
                <a:gd name="connsiteY93" fmla="*/ 3870 h 10000"/>
                <a:gd name="connsiteX94" fmla="*/ 796 w 10065"/>
                <a:gd name="connsiteY94" fmla="*/ 3785 h 10000"/>
                <a:gd name="connsiteX95" fmla="*/ 796 w 10065"/>
                <a:gd name="connsiteY95" fmla="*/ 3729 h 10000"/>
                <a:gd name="connsiteX96" fmla="*/ 796 w 10065"/>
                <a:gd name="connsiteY96" fmla="*/ 3616 h 10000"/>
                <a:gd name="connsiteX97" fmla="*/ 708 w 10065"/>
                <a:gd name="connsiteY97" fmla="*/ 3503 h 10000"/>
                <a:gd name="connsiteX98" fmla="*/ 531 w 10065"/>
                <a:gd name="connsiteY98" fmla="*/ 3305 h 10000"/>
                <a:gd name="connsiteX99" fmla="*/ 310 w 10065"/>
                <a:gd name="connsiteY99" fmla="*/ 3107 h 10000"/>
                <a:gd name="connsiteX100" fmla="*/ 221 w 10065"/>
                <a:gd name="connsiteY100" fmla="*/ 3023 h 10000"/>
                <a:gd name="connsiteX101" fmla="*/ 221 w 10065"/>
                <a:gd name="connsiteY101" fmla="*/ 2910 h 10000"/>
                <a:gd name="connsiteX102" fmla="*/ 221 w 10065"/>
                <a:gd name="connsiteY102" fmla="*/ 2853 h 10000"/>
                <a:gd name="connsiteX103" fmla="*/ 265 w 10065"/>
                <a:gd name="connsiteY103" fmla="*/ 2825 h 10000"/>
                <a:gd name="connsiteX104" fmla="*/ 310 w 10065"/>
                <a:gd name="connsiteY104" fmla="*/ 2797 h 10000"/>
                <a:gd name="connsiteX105" fmla="*/ 354 w 10065"/>
                <a:gd name="connsiteY105" fmla="*/ 2768 h 10000"/>
                <a:gd name="connsiteX106" fmla="*/ 310 w 10065"/>
                <a:gd name="connsiteY106" fmla="*/ 2712 h 10000"/>
                <a:gd name="connsiteX107" fmla="*/ 310 w 10065"/>
                <a:gd name="connsiteY107" fmla="*/ 2684 h 10000"/>
                <a:gd name="connsiteX108" fmla="*/ 265 w 10065"/>
                <a:gd name="connsiteY108" fmla="*/ 2655 h 10000"/>
                <a:gd name="connsiteX109" fmla="*/ 265 w 10065"/>
                <a:gd name="connsiteY109" fmla="*/ 2627 h 10000"/>
                <a:gd name="connsiteX110" fmla="*/ 310 w 10065"/>
                <a:gd name="connsiteY110" fmla="*/ 2486 h 10000"/>
                <a:gd name="connsiteX111" fmla="*/ 354 w 10065"/>
                <a:gd name="connsiteY111" fmla="*/ 2373 h 10000"/>
                <a:gd name="connsiteX112" fmla="*/ 442 w 10065"/>
                <a:gd name="connsiteY112" fmla="*/ 2288 h 10000"/>
                <a:gd name="connsiteX113" fmla="*/ 487 w 10065"/>
                <a:gd name="connsiteY113" fmla="*/ 2147 h 10000"/>
                <a:gd name="connsiteX114" fmla="*/ 442 w 10065"/>
                <a:gd name="connsiteY114" fmla="*/ 2090 h 10000"/>
                <a:gd name="connsiteX115" fmla="*/ 442 w 10065"/>
                <a:gd name="connsiteY115" fmla="*/ 2034 h 10000"/>
                <a:gd name="connsiteX116" fmla="*/ 354 w 10065"/>
                <a:gd name="connsiteY116" fmla="*/ 1921 h 10000"/>
                <a:gd name="connsiteX117" fmla="*/ 354 w 10065"/>
                <a:gd name="connsiteY117" fmla="*/ 1836 h 10000"/>
                <a:gd name="connsiteX118" fmla="*/ 310 w 10065"/>
                <a:gd name="connsiteY118" fmla="*/ 1780 h 10000"/>
                <a:gd name="connsiteX119" fmla="*/ 177 w 10065"/>
                <a:gd name="connsiteY119" fmla="*/ 1667 h 10000"/>
                <a:gd name="connsiteX120" fmla="*/ 44 w 10065"/>
                <a:gd name="connsiteY120" fmla="*/ 1582 h 10000"/>
                <a:gd name="connsiteX121" fmla="*/ 44 w 10065"/>
                <a:gd name="connsiteY121" fmla="*/ 1525 h 10000"/>
                <a:gd name="connsiteX122" fmla="*/ 0 w 10065"/>
                <a:gd name="connsiteY122" fmla="*/ 1469 h 10000"/>
                <a:gd name="connsiteX123" fmla="*/ 44 w 10065"/>
                <a:gd name="connsiteY123" fmla="*/ 1356 h 10000"/>
                <a:gd name="connsiteX124" fmla="*/ 177 w 10065"/>
                <a:gd name="connsiteY124" fmla="*/ 1243 h 10000"/>
                <a:gd name="connsiteX125" fmla="*/ 442 w 10065"/>
                <a:gd name="connsiteY125" fmla="*/ 1102 h 10000"/>
                <a:gd name="connsiteX126" fmla="*/ 531 w 10065"/>
                <a:gd name="connsiteY126" fmla="*/ 1017 h 10000"/>
                <a:gd name="connsiteX127" fmla="*/ 619 w 10065"/>
                <a:gd name="connsiteY127" fmla="*/ 932 h 10000"/>
                <a:gd name="connsiteX128" fmla="*/ 708 w 10065"/>
                <a:gd name="connsiteY128" fmla="*/ 706 h 10000"/>
                <a:gd name="connsiteX129" fmla="*/ 752 w 10065"/>
                <a:gd name="connsiteY129" fmla="*/ 650 h 10000"/>
                <a:gd name="connsiteX130" fmla="*/ 841 w 10065"/>
                <a:gd name="connsiteY130" fmla="*/ 565 h 10000"/>
                <a:gd name="connsiteX131" fmla="*/ 885 w 10065"/>
                <a:gd name="connsiteY131" fmla="*/ 480 h 10000"/>
                <a:gd name="connsiteX132" fmla="*/ 929 w 10065"/>
                <a:gd name="connsiteY132" fmla="*/ 367 h 10000"/>
                <a:gd name="connsiteX133" fmla="*/ 929 w 10065"/>
                <a:gd name="connsiteY133" fmla="*/ 113 h 10000"/>
                <a:gd name="connsiteX134" fmla="*/ 929 w 10065"/>
                <a:gd name="connsiteY134" fmla="*/ 28 h 10000"/>
                <a:gd name="connsiteX135" fmla="*/ 973 w 10065"/>
                <a:gd name="connsiteY135" fmla="*/ 0 h 10000"/>
                <a:gd name="connsiteX136" fmla="*/ 5487 w 10065"/>
                <a:gd name="connsiteY136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823 w 10065"/>
                <a:gd name="connsiteY6" fmla="*/ 8757 h 10000"/>
                <a:gd name="connsiteX7" fmla="*/ 9558 w 10065"/>
                <a:gd name="connsiteY7" fmla="*/ 8870 h 10000"/>
                <a:gd name="connsiteX8" fmla="*/ 9469 w 10065"/>
                <a:gd name="connsiteY8" fmla="*/ 8955 h 10000"/>
                <a:gd name="connsiteX9" fmla="*/ 9469 w 10065"/>
                <a:gd name="connsiteY9" fmla="*/ 9068 h 10000"/>
                <a:gd name="connsiteX10" fmla="*/ 9469 w 10065"/>
                <a:gd name="connsiteY10" fmla="*/ 9181 h 10000"/>
                <a:gd name="connsiteX11" fmla="*/ 9381 w 10065"/>
                <a:gd name="connsiteY11" fmla="*/ 9266 h 10000"/>
                <a:gd name="connsiteX12" fmla="*/ 9248 w 10065"/>
                <a:gd name="connsiteY12" fmla="*/ 9350 h 10000"/>
                <a:gd name="connsiteX13" fmla="*/ 9204 w 10065"/>
                <a:gd name="connsiteY13" fmla="*/ 9407 h 10000"/>
                <a:gd name="connsiteX14" fmla="*/ 9159 w 10065"/>
                <a:gd name="connsiteY14" fmla="*/ 9435 h 10000"/>
                <a:gd name="connsiteX15" fmla="*/ 9159 w 10065"/>
                <a:gd name="connsiteY15" fmla="*/ 9548 h 10000"/>
                <a:gd name="connsiteX16" fmla="*/ 9159 w 10065"/>
                <a:gd name="connsiteY16" fmla="*/ 9661 h 10000"/>
                <a:gd name="connsiteX17" fmla="*/ 9248 w 10065"/>
                <a:gd name="connsiteY17" fmla="*/ 9746 h 10000"/>
                <a:gd name="connsiteX18" fmla="*/ 9292 w 10065"/>
                <a:gd name="connsiteY18" fmla="*/ 9774 h 10000"/>
                <a:gd name="connsiteX19" fmla="*/ 9381 w 10065"/>
                <a:gd name="connsiteY19" fmla="*/ 9774 h 10000"/>
                <a:gd name="connsiteX20" fmla="*/ 9292 w 10065"/>
                <a:gd name="connsiteY20" fmla="*/ 9887 h 10000"/>
                <a:gd name="connsiteX21" fmla="*/ 9159 w 10065"/>
                <a:gd name="connsiteY21" fmla="*/ 9944 h 10000"/>
                <a:gd name="connsiteX22" fmla="*/ 8761 w 10065"/>
                <a:gd name="connsiteY22" fmla="*/ 10000 h 10000"/>
                <a:gd name="connsiteX23" fmla="*/ 4469 w 10065"/>
                <a:gd name="connsiteY23" fmla="*/ 8362 h 10000"/>
                <a:gd name="connsiteX24" fmla="*/ 4204 w 10065"/>
                <a:gd name="connsiteY24" fmla="*/ 8277 h 10000"/>
                <a:gd name="connsiteX25" fmla="*/ 4027 w 10065"/>
                <a:gd name="connsiteY25" fmla="*/ 8164 h 10000"/>
                <a:gd name="connsiteX26" fmla="*/ 3938 w 10065"/>
                <a:gd name="connsiteY26" fmla="*/ 8079 h 10000"/>
                <a:gd name="connsiteX27" fmla="*/ 3850 w 10065"/>
                <a:gd name="connsiteY27" fmla="*/ 8023 h 10000"/>
                <a:gd name="connsiteX28" fmla="*/ 3805 w 10065"/>
                <a:gd name="connsiteY28" fmla="*/ 7938 h 10000"/>
                <a:gd name="connsiteX29" fmla="*/ 3673 w 10065"/>
                <a:gd name="connsiteY29" fmla="*/ 7853 h 10000"/>
                <a:gd name="connsiteX30" fmla="*/ 3496 w 10065"/>
                <a:gd name="connsiteY30" fmla="*/ 7797 h 10000"/>
                <a:gd name="connsiteX31" fmla="*/ 3319 w 10065"/>
                <a:gd name="connsiteY31" fmla="*/ 7740 h 10000"/>
                <a:gd name="connsiteX32" fmla="*/ 2920 w 10065"/>
                <a:gd name="connsiteY32" fmla="*/ 7684 h 10000"/>
                <a:gd name="connsiteX33" fmla="*/ 2611 w 10065"/>
                <a:gd name="connsiteY33" fmla="*/ 7684 h 10000"/>
                <a:gd name="connsiteX34" fmla="*/ 2434 w 10065"/>
                <a:gd name="connsiteY34" fmla="*/ 7627 h 10000"/>
                <a:gd name="connsiteX35" fmla="*/ 2389 w 10065"/>
                <a:gd name="connsiteY35" fmla="*/ 7571 h 10000"/>
                <a:gd name="connsiteX36" fmla="*/ 2345 w 10065"/>
                <a:gd name="connsiteY36" fmla="*/ 7542 h 10000"/>
                <a:gd name="connsiteX37" fmla="*/ 2389 w 10065"/>
                <a:gd name="connsiteY37" fmla="*/ 7373 h 10000"/>
                <a:gd name="connsiteX38" fmla="*/ 2434 w 10065"/>
                <a:gd name="connsiteY38" fmla="*/ 7260 h 10000"/>
                <a:gd name="connsiteX39" fmla="*/ 2522 w 10065"/>
                <a:gd name="connsiteY39" fmla="*/ 7119 h 10000"/>
                <a:gd name="connsiteX40" fmla="*/ 2566 w 10065"/>
                <a:gd name="connsiteY40" fmla="*/ 7006 h 10000"/>
                <a:gd name="connsiteX41" fmla="*/ 2345 w 10065"/>
                <a:gd name="connsiteY41" fmla="*/ 6921 h 10000"/>
                <a:gd name="connsiteX42" fmla="*/ 2301 w 10065"/>
                <a:gd name="connsiteY42" fmla="*/ 6893 h 10000"/>
                <a:gd name="connsiteX43" fmla="*/ 2257 w 10065"/>
                <a:gd name="connsiteY43" fmla="*/ 6836 h 10000"/>
                <a:gd name="connsiteX44" fmla="*/ 2301 w 10065"/>
                <a:gd name="connsiteY44" fmla="*/ 6751 h 10000"/>
                <a:gd name="connsiteX45" fmla="*/ 2345 w 10065"/>
                <a:gd name="connsiteY45" fmla="*/ 6723 h 10000"/>
                <a:gd name="connsiteX46" fmla="*/ 2212 w 10065"/>
                <a:gd name="connsiteY46" fmla="*/ 6554 h 10000"/>
                <a:gd name="connsiteX47" fmla="*/ 2080 w 10065"/>
                <a:gd name="connsiteY47" fmla="*/ 6412 h 10000"/>
                <a:gd name="connsiteX48" fmla="*/ 1770 w 10065"/>
                <a:gd name="connsiteY48" fmla="*/ 6158 h 10000"/>
                <a:gd name="connsiteX49" fmla="*/ 1637 w 10065"/>
                <a:gd name="connsiteY49" fmla="*/ 6017 h 10000"/>
                <a:gd name="connsiteX50" fmla="*/ 1549 w 10065"/>
                <a:gd name="connsiteY50" fmla="*/ 5847 h 10000"/>
                <a:gd name="connsiteX51" fmla="*/ 1460 w 10065"/>
                <a:gd name="connsiteY51" fmla="*/ 5678 h 10000"/>
                <a:gd name="connsiteX52" fmla="*/ 1416 w 10065"/>
                <a:gd name="connsiteY52" fmla="*/ 5480 h 10000"/>
                <a:gd name="connsiteX53" fmla="*/ 1460 w 10065"/>
                <a:gd name="connsiteY53" fmla="*/ 5424 h 10000"/>
                <a:gd name="connsiteX54" fmla="*/ 1460 w 10065"/>
                <a:gd name="connsiteY54" fmla="*/ 5395 h 10000"/>
                <a:gd name="connsiteX55" fmla="*/ 1549 w 10065"/>
                <a:gd name="connsiteY55" fmla="*/ 5339 h 10000"/>
                <a:gd name="connsiteX56" fmla="*/ 1637 w 10065"/>
                <a:gd name="connsiteY56" fmla="*/ 5282 h 10000"/>
                <a:gd name="connsiteX57" fmla="*/ 1681 w 10065"/>
                <a:gd name="connsiteY57" fmla="*/ 5254 h 10000"/>
                <a:gd name="connsiteX58" fmla="*/ 1681 w 10065"/>
                <a:gd name="connsiteY58" fmla="*/ 5198 h 10000"/>
                <a:gd name="connsiteX59" fmla="*/ 1681 w 10065"/>
                <a:gd name="connsiteY59" fmla="*/ 5141 h 10000"/>
                <a:gd name="connsiteX60" fmla="*/ 1593 w 10065"/>
                <a:gd name="connsiteY60" fmla="*/ 5085 h 10000"/>
                <a:gd name="connsiteX61" fmla="*/ 1416 w 10065"/>
                <a:gd name="connsiteY61" fmla="*/ 4972 h 10000"/>
                <a:gd name="connsiteX62" fmla="*/ 1239 w 10065"/>
                <a:gd name="connsiteY62" fmla="*/ 4887 h 10000"/>
                <a:gd name="connsiteX63" fmla="*/ 1150 w 10065"/>
                <a:gd name="connsiteY63" fmla="*/ 4802 h 10000"/>
                <a:gd name="connsiteX64" fmla="*/ 1150 w 10065"/>
                <a:gd name="connsiteY64" fmla="*/ 4746 h 10000"/>
                <a:gd name="connsiteX65" fmla="*/ 1195 w 10065"/>
                <a:gd name="connsiteY65" fmla="*/ 4492 h 10000"/>
                <a:gd name="connsiteX66" fmla="*/ 1195 w 10065"/>
                <a:gd name="connsiteY66" fmla="*/ 4379 h 10000"/>
                <a:gd name="connsiteX67" fmla="*/ 1150 w 10065"/>
                <a:gd name="connsiteY67" fmla="*/ 4266 h 10000"/>
                <a:gd name="connsiteX68" fmla="*/ 1283 w 10065"/>
                <a:gd name="connsiteY68" fmla="*/ 4266 h 10000"/>
                <a:gd name="connsiteX69" fmla="*/ 1372 w 10065"/>
                <a:gd name="connsiteY69" fmla="*/ 4407 h 10000"/>
                <a:gd name="connsiteX70" fmla="*/ 1549 w 10065"/>
                <a:gd name="connsiteY70" fmla="*/ 4520 h 10000"/>
                <a:gd name="connsiteX71" fmla="*/ 1549 w 10065"/>
                <a:gd name="connsiteY71" fmla="*/ 4463 h 10000"/>
                <a:gd name="connsiteX72" fmla="*/ 1549 w 10065"/>
                <a:gd name="connsiteY72" fmla="*/ 4435 h 10000"/>
                <a:gd name="connsiteX73" fmla="*/ 1504 w 10065"/>
                <a:gd name="connsiteY73" fmla="*/ 4379 h 10000"/>
                <a:gd name="connsiteX74" fmla="*/ 1460 w 10065"/>
                <a:gd name="connsiteY74" fmla="*/ 4322 h 10000"/>
                <a:gd name="connsiteX75" fmla="*/ 1416 w 10065"/>
                <a:gd name="connsiteY75" fmla="*/ 4237 h 10000"/>
                <a:gd name="connsiteX76" fmla="*/ 1372 w 10065"/>
                <a:gd name="connsiteY76" fmla="*/ 4153 h 10000"/>
                <a:gd name="connsiteX77" fmla="*/ 1416 w 10065"/>
                <a:gd name="connsiteY77" fmla="*/ 4096 h 10000"/>
                <a:gd name="connsiteX78" fmla="*/ 1460 w 10065"/>
                <a:gd name="connsiteY78" fmla="*/ 4068 h 10000"/>
                <a:gd name="connsiteX79" fmla="*/ 1549 w 10065"/>
                <a:gd name="connsiteY79" fmla="*/ 4040 h 10000"/>
                <a:gd name="connsiteX80" fmla="*/ 1593 w 10065"/>
                <a:gd name="connsiteY80" fmla="*/ 3983 h 10000"/>
                <a:gd name="connsiteX81" fmla="*/ 1549 w 10065"/>
                <a:gd name="connsiteY81" fmla="*/ 3955 h 10000"/>
                <a:gd name="connsiteX82" fmla="*/ 1460 w 10065"/>
                <a:gd name="connsiteY82" fmla="*/ 3927 h 10000"/>
                <a:gd name="connsiteX83" fmla="*/ 1416 w 10065"/>
                <a:gd name="connsiteY83" fmla="*/ 3927 h 10000"/>
                <a:gd name="connsiteX84" fmla="*/ 1327 w 10065"/>
                <a:gd name="connsiteY84" fmla="*/ 3955 h 10000"/>
                <a:gd name="connsiteX85" fmla="*/ 1283 w 10065"/>
                <a:gd name="connsiteY85" fmla="*/ 4040 h 10000"/>
                <a:gd name="connsiteX86" fmla="*/ 1283 w 10065"/>
                <a:gd name="connsiteY86" fmla="*/ 4266 h 10000"/>
                <a:gd name="connsiteX87" fmla="*/ 1150 w 10065"/>
                <a:gd name="connsiteY87" fmla="*/ 4209 h 10000"/>
                <a:gd name="connsiteX88" fmla="*/ 1018 w 10065"/>
                <a:gd name="connsiteY88" fmla="*/ 4011 h 10000"/>
                <a:gd name="connsiteX89" fmla="*/ 929 w 10065"/>
                <a:gd name="connsiteY89" fmla="*/ 3955 h 10000"/>
                <a:gd name="connsiteX90" fmla="*/ 796 w 10065"/>
                <a:gd name="connsiteY90" fmla="*/ 3955 h 10000"/>
                <a:gd name="connsiteX91" fmla="*/ 752 w 10065"/>
                <a:gd name="connsiteY91" fmla="*/ 3927 h 10000"/>
                <a:gd name="connsiteX92" fmla="*/ 752 w 10065"/>
                <a:gd name="connsiteY92" fmla="*/ 3870 h 10000"/>
                <a:gd name="connsiteX93" fmla="*/ 796 w 10065"/>
                <a:gd name="connsiteY93" fmla="*/ 3785 h 10000"/>
                <a:gd name="connsiteX94" fmla="*/ 796 w 10065"/>
                <a:gd name="connsiteY94" fmla="*/ 3729 h 10000"/>
                <a:gd name="connsiteX95" fmla="*/ 796 w 10065"/>
                <a:gd name="connsiteY95" fmla="*/ 3616 h 10000"/>
                <a:gd name="connsiteX96" fmla="*/ 708 w 10065"/>
                <a:gd name="connsiteY96" fmla="*/ 3503 h 10000"/>
                <a:gd name="connsiteX97" fmla="*/ 531 w 10065"/>
                <a:gd name="connsiteY97" fmla="*/ 3305 h 10000"/>
                <a:gd name="connsiteX98" fmla="*/ 310 w 10065"/>
                <a:gd name="connsiteY98" fmla="*/ 3107 h 10000"/>
                <a:gd name="connsiteX99" fmla="*/ 221 w 10065"/>
                <a:gd name="connsiteY99" fmla="*/ 3023 h 10000"/>
                <a:gd name="connsiteX100" fmla="*/ 221 w 10065"/>
                <a:gd name="connsiteY100" fmla="*/ 2910 h 10000"/>
                <a:gd name="connsiteX101" fmla="*/ 221 w 10065"/>
                <a:gd name="connsiteY101" fmla="*/ 2853 h 10000"/>
                <a:gd name="connsiteX102" fmla="*/ 265 w 10065"/>
                <a:gd name="connsiteY102" fmla="*/ 2825 h 10000"/>
                <a:gd name="connsiteX103" fmla="*/ 310 w 10065"/>
                <a:gd name="connsiteY103" fmla="*/ 2797 h 10000"/>
                <a:gd name="connsiteX104" fmla="*/ 354 w 10065"/>
                <a:gd name="connsiteY104" fmla="*/ 2768 h 10000"/>
                <a:gd name="connsiteX105" fmla="*/ 310 w 10065"/>
                <a:gd name="connsiteY105" fmla="*/ 2712 h 10000"/>
                <a:gd name="connsiteX106" fmla="*/ 310 w 10065"/>
                <a:gd name="connsiteY106" fmla="*/ 2684 h 10000"/>
                <a:gd name="connsiteX107" fmla="*/ 265 w 10065"/>
                <a:gd name="connsiteY107" fmla="*/ 2655 h 10000"/>
                <a:gd name="connsiteX108" fmla="*/ 265 w 10065"/>
                <a:gd name="connsiteY108" fmla="*/ 2627 h 10000"/>
                <a:gd name="connsiteX109" fmla="*/ 310 w 10065"/>
                <a:gd name="connsiteY109" fmla="*/ 2486 h 10000"/>
                <a:gd name="connsiteX110" fmla="*/ 354 w 10065"/>
                <a:gd name="connsiteY110" fmla="*/ 2373 h 10000"/>
                <a:gd name="connsiteX111" fmla="*/ 442 w 10065"/>
                <a:gd name="connsiteY111" fmla="*/ 2288 h 10000"/>
                <a:gd name="connsiteX112" fmla="*/ 487 w 10065"/>
                <a:gd name="connsiteY112" fmla="*/ 2147 h 10000"/>
                <a:gd name="connsiteX113" fmla="*/ 442 w 10065"/>
                <a:gd name="connsiteY113" fmla="*/ 2090 h 10000"/>
                <a:gd name="connsiteX114" fmla="*/ 442 w 10065"/>
                <a:gd name="connsiteY114" fmla="*/ 2034 h 10000"/>
                <a:gd name="connsiteX115" fmla="*/ 354 w 10065"/>
                <a:gd name="connsiteY115" fmla="*/ 1921 h 10000"/>
                <a:gd name="connsiteX116" fmla="*/ 354 w 10065"/>
                <a:gd name="connsiteY116" fmla="*/ 1836 h 10000"/>
                <a:gd name="connsiteX117" fmla="*/ 310 w 10065"/>
                <a:gd name="connsiteY117" fmla="*/ 1780 h 10000"/>
                <a:gd name="connsiteX118" fmla="*/ 177 w 10065"/>
                <a:gd name="connsiteY118" fmla="*/ 1667 h 10000"/>
                <a:gd name="connsiteX119" fmla="*/ 44 w 10065"/>
                <a:gd name="connsiteY119" fmla="*/ 1582 h 10000"/>
                <a:gd name="connsiteX120" fmla="*/ 44 w 10065"/>
                <a:gd name="connsiteY120" fmla="*/ 1525 h 10000"/>
                <a:gd name="connsiteX121" fmla="*/ 0 w 10065"/>
                <a:gd name="connsiteY121" fmla="*/ 1469 h 10000"/>
                <a:gd name="connsiteX122" fmla="*/ 44 w 10065"/>
                <a:gd name="connsiteY122" fmla="*/ 1356 h 10000"/>
                <a:gd name="connsiteX123" fmla="*/ 177 w 10065"/>
                <a:gd name="connsiteY123" fmla="*/ 1243 h 10000"/>
                <a:gd name="connsiteX124" fmla="*/ 442 w 10065"/>
                <a:gd name="connsiteY124" fmla="*/ 1102 h 10000"/>
                <a:gd name="connsiteX125" fmla="*/ 531 w 10065"/>
                <a:gd name="connsiteY125" fmla="*/ 1017 h 10000"/>
                <a:gd name="connsiteX126" fmla="*/ 619 w 10065"/>
                <a:gd name="connsiteY126" fmla="*/ 932 h 10000"/>
                <a:gd name="connsiteX127" fmla="*/ 708 w 10065"/>
                <a:gd name="connsiteY127" fmla="*/ 706 h 10000"/>
                <a:gd name="connsiteX128" fmla="*/ 752 w 10065"/>
                <a:gd name="connsiteY128" fmla="*/ 650 h 10000"/>
                <a:gd name="connsiteX129" fmla="*/ 841 w 10065"/>
                <a:gd name="connsiteY129" fmla="*/ 565 h 10000"/>
                <a:gd name="connsiteX130" fmla="*/ 885 w 10065"/>
                <a:gd name="connsiteY130" fmla="*/ 480 h 10000"/>
                <a:gd name="connsiteX131" fmla="*/ 929 w 10065"/>
                <a:gd name="connsiteY131" fmla="*/ 367 h 10000"/>
                <a:gd name="connsiteX132" fmla="*/ 929 w 10065"/>
                <a:gd name="connsiteY132" fmla="*/ 113 h 10000"/>
                <a:gd name="connsiteX133" fmla="*/ 929 w 10065"/>
                <a:gd name="connsiteY133" fmla="*/ 28 h 10000"/>
                <a:gd name="connsiteX134" fmla="*/ 973 w 10065"/>
                <a:gd name="connsiteY134" fmla="*/ 0 h 10000"/>
                <a:gd name="connsiteX135" fmla="*/ 5487 w 10065"/>
                <a:gd name="connsiteY135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823 w 10065"/>
                <a:gd name="connsiteY6" fmla="*/ 8757 h 10000"/>
                <a:gd name="connsiteX7" fmla="*/ 9469 w 10065"/>
                <a:gd name="connsiteY7" fmla="*/ 8955 h 10000"/>
                <a:gd name="connsiteX8" fmla="*/ 9469 w 10065"/>
                <a:gd name="connsiteY8" fmla="*/ 9068 h 10000"/>
                <a:gd name="connsiteX9" fmla="*/ 9469 w 10065"/>
                <a:gd name="connsiteY9" fmla="*/ 9181 h 10000"/>
                <a:gd name="connsiteX10" fmla="*/ 9381 w 10065"/>
                <a:gd name="connsiteY10" fmla="*/ 9266 h 10000"/>
                <a:gd name="connsiteX11" fmla="*/ 9248 w 10065"/>
                <a:gd name="connsiteY11" fmla="*/ 9350 h 10000"/>
                <a:gd name="connsiteX12" fmla="*/ 9204 w 10065"/>
                <a:gd name="connsiteY12" fmla="*/ 9407 h 10000"/>
                <a:gd name="connsiteX13" fmla="*/ 9159 w 10065"/>
                <a:gd name="connsiteY13" fmla="*/ 9435 h 10000"/>
                <a:gd name="connsiteX14" fmla="*/ 9159 w 10065"/>
                <a:gd name="connsiteY14" fmla="*/ 9548 h 10000"/>
                <a:gd name="connsiteX15" fmla="*/ 9159 w 10065"/>
                <a:gd name="connsiteY15" fmla="*/ 9661 h 10000"/>
                <a:gd name="connsiteX16" fmla="*/ 9248 w 10065"/>
                <a:gd name="connsiteY16" fmla="*/ 9746 h 10000"/>
                <a:gd name="connsiteX17" fmla="*/ 9292 w 10065"/>
                <a:gd name="connsiteY17" fmla="*/ 9774 h 10000"/>
                <a:gd name="connsiteX18" fmla="*/ 9381 w 10065"/>
                <a:gd name="connsiteY18" fmla="*/ 9774 h 10000"/>
                <a:gd name="connsiteX19" fmla="*/ 9292 w 10065"/>
                <a:gd name="connsiteY19" fmla="*/ 9887 h 10000"/>
                <a:gd name="connsiteX20" fmla="*/ 9159 w 10065"/>
                <a:gd name="connsiteY20" fmla="*/ 9944 h 10000"/>
                <a:gd name="connsiteX21" fmla="*/ 8761 w 10065"/>
                <a:gd name="connsiteY21" fmla="*/ 10000 h 10000"/>
                <a:gd name="connsiteX22" fmla="*/ 4469 w 10065"/>
                <a:gd name="connsiteY22" fmla="*/ 8362 h 10000"/>
                <a:gd name="connsiteX23" fmla="*/ 4204 w 10065"/>
                <a:gd name="connsiteY23" fmla="*/ 8277 h 10000"/>
                <a:gd name="connsiteX24" fmla="*/ 4027 w 10065"/>
                <a:gd name="connsiteY24" fmla="*/ 8164 h 10000"/>
                <a:gd name="connsiteX25" fmla="*/ 3938 w 10065"/>
                <a:gd name="connsiteY25" fmla="*/ 8079 h 10000"/>
                <a:gd name="connsiteX26" fmla="*/ 3850 w 10065"/>
                <a:gd name="connsiteY26" fmla="*/ 8023 h 10000"/>
                <a:gd name="connsiteX27" fmla="*/ 3805 w 10065"/>
                <a:gd name="connsiteY27" fmla="*/ 7938 h 10000"/>
                <a:gd name="connsiteX28" fmla="*/ 3673 w 10065"/>
                <a:gd name="connsiteY28" fmla="*/ 7853 h 10000"/>
                <a:gd name="connsiteX29" fmla="*/ 3496 w 10065"/>
                <a:gd name="connsiteY29" fmla="*/ 7797 h 10000"/>
                <a:gd name="connsiteX30" fmla="*/ 3319 w 10065"/>
                <a:gd name="connsiteY30" fmla="*/ 7740 h 10000"/>
                <a:gd name="connsiteX31" fmla="*/ 2920 w 10065"/>
                <a:gd name="connsiteY31" fmla="*/ 7684 h 10000"/>
                <a:gd name="connsiteX32" fmla="*/ 2611 w 10065"/>
                <a:gd name="connsiteY32" fmla="*/ 7684 h 10000"/>
                <a:gd name="connsiteX33" fmla="*/ 2434 w 10065"/>
                <a:gd name="connsiteY33" fmla="*/ 7627 h 10000"/>
                <a:gd name="connsiteX34" fmla="*/ 2389 w 10065"/>
                <a:gd name="connsiteY34" fmla="*/ 7571 h 10000"/>
                <a:gd name="connsiteX35" fmla="*/ 2345 w 10065"/>
                <a:gd name="connsiteY35" fmla="*/ 7542 h 10000"/>
                <a:gd name="connsiteX36" fmla="*/ 2389 w 10065"/>
                <a:gd name="connsiteY36" fmla="*/ 7373 h 10000"/>
                <a:gd name="connsiteX37" fmla="*/ 2434 w 10065"/>
                <a:gd name="connsiteY37" fmla="*/ 7260 h 10000"/>
                <a:gd name="connsiteX38" fmla="*/ 2522 w 10065"/>
                <a:gd name="connsiteY38" fmla="*/ 7119 h 10000"/>
                <a:gd name="connsiteX39" fmla="*/ 2566 w 10065"/>
                <a:gd name="connsiteY39" fmla="*/ 7006 h 10000"/>
                <a:gd name="connsiteX40" fmla="*/ 2345 w 10065"/>
                <a:gd name="connsiteY40" fmla="*/ 6921 h 10000"/>
                <a:gd name="connsiteX41" fmla="*/ 2301 w 10065"/>
                <a:gd name="connsiteY41" fmla="*/ 6893 h 10000"/>
                <a:gd name="connsiteX42" fmla="*/ 2257 w 10065"/>
                <a:gd name="connsiteY42" fmla="*/ 6836 h 10000"/>
                <a:gd name="connsiteX43" fmla="*/ 2301 w 10065"/>
                <a:gd name="connsiteY43" fmla="*/ 6751 h 10000"/>
                <a:gd name="connsiteX44" fmla="*/ 2345 w 10065"/>
                <a:gd name="connsiteY44" fmla="*/ 6723 h 10000"/>
                <a:gd name="connsiteX45" fmla="*/ 2212 w 10065"/>
                <a:gd name="connsiteY45" fmla="*/ 6554 h 10000"/>
                <a:gd name="connsiteX46" fmla="*/ 2080 w 10065"/>
                <a:gd name="connsiteY46" fmla="*/ 6412 h 10000"/>
                <a:gd name="connsiteX47" fmla="*/ 1770 w 10065"/>
                <a:gd name="connsiteY47" fmla="*/ 6158 h 10000"/>
                <a:gd name="connsiteX48" fmla="*/ 1637 w 10065"/>
                <a:gd name="connsiteY48" fmla="*/ 6017 h 10000"/>
                <a:gd name="connsiteX49" fmla="*/ 1549 w 10065"/>
                <a:gd name="connsiteY49" fmla="*/ 5847 h 10000"/>
                <a:gd name="connsiteX50" fmla="*/ 1460 w 10065"/>
                <a:gd name="connsiteY50" fmla="*/ 5678 h 10000"/>
                <a:gd name="connsiteX51" fmla="*/ 1416 w 10065"/>
                <a:gd name="connsiteY51" fmla="*/ 5480 h 10000"/>
                <a:gd name="connsiteX52" fmla="*/ 1460 w 10065"/>
                <a:gd name="connsiteY52" fmla="*/ 5424 h 10000"/>
                <a:gd name="connsiteX53" fmla="*/ 1460 w 10065"/>
                <a:gd name="connsiteY53" fmla="*/ 5395 h 10000"/>
                <a:gd name="connsiteX54" fmla="*/ 1549 w 10065"/>
                <a:gd name="connsiteY54" fmla="*/ 5339 h 10000"/>
                <a:gd name="connsiteX55" fmla="*/ 1637 w 10065"/>
                <a:gd name="connsiteY55" fmla="*/ 5282 h 10000"/>
                <a:gd name="connsiteX56" fmla="*/ 1681 w 10065"/>
                <a:gd name="connsiteY56" fmla="*/ 5254 h 10000"/>
                <a:gd name="connsiteX57" fmla="*/ 1681 w 10065"/>
                <a:gd name="connsiteY57" fmla="*/ 5198 h 10000"/>
                <a:gd name="connsiteX58" fmla="*/ 1681 w 10065"/>
                <a:gd name="connsiteY58" fmla="*/ 5141 h 10000"/>
                <a:gd name="connsiteX59" fmla="*/ 1593 w 10065"/>
                <a:gd name="connsiteY59" fmla="*/ 5085 h 10000"/>
                <a:gd name="connsiteX60" fmla="*/ 1416 w 10065"/>
                <a:gd name="connsiteY60" fmla="*/ 4972 h 10000"/>
                <a:gd name="connsiteX61" fmla="*/ 1239 w 10065"/>
                <a:gd name="connsiteY61" fmla="*/ 4887 h 10000"/>
                <a:gd name="connsiteX62" fmla="*/ 1150 w 10065"/>
                <a:gd name="connsiteY62" fmla="*/ 4802 h 10000"/>
                <a:gd name="connsiteX63" fmla="*/ 1150 w 10065"/>
                <a:gd name="connsiteY63" fmla="*/ 4746 h 10000"/>
                <a:gd name="connsiteX64" fmla="*/ 1195 w 10065"/>
                <a:gd name="connsiteY64" fmla="*/ 4492 h 10000"/>
                <a:gd name="connsiteX65" fmla="*/ 1195 w 10065"/>
                <a:gd name="connsiteY65" fmla="*/ 4379 h 10000"/>
                <a:gd name="connsiteX66" fmla="*/ 1150 w 10065"/>
                <a:gd name="connsiteY66" fmla="*/ 4266 h 10000"/>
                <a:gd name="connsiteX67" fmla="*/ 1283 w 10065"/>
                <a:gd name="connsiteY67" fmla="*/ 4266 h 10000"/>
                <a:gd name="connsiteX68" fmla="*/ 1372 w 10065"/>
                <a:gd name="connsiteY68" fmla="*/ 4407 h 10000"/>
                <a:gd name="connsiteX69" fmla="*/ 1549 w 10065"/>
                <a:gd name="connsiteY69" fmla="*/ 4520 h 10000"/>
                <a:gd name="connsiteX70" fmla="*/ 1549 w 10065"/>
                <a:gd name="connsiteY70" fmla="*/ 4463 h 10000"/>
                <a:gd name="connsiteX71" fmla="*/ 1549 w 10065"/>
                <a:gd name="connsiteY71" fmla="*/ 4435 h 10000"/>
                <a:gd name="connsiteX72" fmla="*/ 1504 w 10065"/>
                <a:gd name="connsiteY72" fmla="*/ 4379 h 10000"/>
                <a:gd name="connsiteX73" fmla="*/ 1460 w 10065"/>
                <a:gd name="connsiteY73" fmla="*/ 4322 h 10000"/>
                <a:gd name="connsiteX74" fmla="*/ 1416 w 10065"/>
                <a:gd name="connsiteY74" fmla="*/ 4237 h 10000"/>
                <a:gd name="connsiteX75" fmla="*/ 1372 w 10065"/>
                <a:gd name="connsiteY75" fmla="*/ 4153 h 10000"/>
                <a:gd name="connsiteX76" fmla="*/ 1416 w 10065"/>
                <a:gd name="connsiteY76" fmla="*/ 4096 h 10000"/>
                <a:gd name="connsiteX77" fmla="*/ 1460 w 10065"/>
                <a:gd name="connsiteY77" fmla="*/ 4068 h 10000"/>
                <a:gd name="connsiteX78" fmla="*/ 1549 w 10065"/>
                <a:gd name="connsiteY78" fmla="*/ 4040 h 10000"/>
                <a:gd name="connsiteX79" fmla="*/ 1593 w 10065"/>
                <a:gd name="connsiteY79" fmla="*/ 3983 h 10000"/>
                <a:gd name="connsiteX80" fmla="*/ 1549 w 10065"/>
                <a:gd name="connsiteY80" fmla="*/ 3955 h 10000"/>
                <a:gd name="connsiteX81" fmla="*/ 1460 w 10065"/>
                <a:gd name="connsiteY81" fmla="*/ 3927 h 10000"/>
                <a:gd name="connsiteX82" fmla="*/ 1416 w 10065"/>
                <a:gd name="connsiteY82" fmla="*/ 3927 h 10000"/>
                <a:gd name="connsiteX83" fmla="*/ 1327 w 10065"/>
                <a:gd name="connsiteY83" fmla="*/ 3955 h 10000"/>
                <a:gd name="connsiteX84" fmla="*/ 1283 w 10065"/>
                <a:gd name="connsiteY84" fmla="*/ 4040 h 10000"/>
                <a:gd name="connsiteX85" fmla="*/ 1283 w 10065"/>
                <a:gd name="connsiteY85" fmla="*/ 4266 h 10000"/>
                <a:gd name="connsiteX86" fmla="*/ 1150 w 10065"/>
                <a:gd name="connsiteY86" fmla="*/ 4209 h 10000"/>
                <a:gd name="connsiteX87" fmla="*/ 1018 w 10065"/>
                <a:gd name="connsiteY87" fmla="*/ 4011 h 10000"/>
                <a:gd name="connsiteX88" fmla="*/ 929 w 10065"/>
                <a:gd name="connsiteY88" fmla="*/ 3955 h 10000"/>
                <a:gd name="connsiteX89" fmla="*/ 796 w 10065"/>
                <a:gd name="connsiteY89" fmla="*/ 3955 h 10000"/>
                <a:gd name="connsiteX90" fmla="*/ 752 w 10065"/>
                <a:gd name="connsiteY90" fmla="*/ 3927 h 10000"/>
                <a:gd name="connsiteX91" fmla="*/ 752 w 10065"/>
                <a:gd name="connsiteY91" fmla="*/ 3870 h 10000"/>
                <a:gd name="connsiteX92" fmla="*/ 796 w 10065"/>
                <a:gd name="connsiteY92" fmla="*/ 3785 h 10000"/>
                <a:gd name="connsiteX93" fmla="*/ 796 w 10065"/>
                <a:gd name="connsiteY93" fmla="*/ 3729 h 10000"/>
                <a:gd name="connsiteX94" fmla="*/ 796 w 10065"/>
                <a:gd name="connsiteY94" fmla="*/ 3616 h 10000"/>
                <a:gd name="connsiteX95" fmla="*/ 708 w 10065"/>
                <a:gd name="connsiteY95" fmla="*/ 3503 h 10000"/>
                <a:gd name="connsiteX96" fmla="*/ 531 w 10065"/>
                <a:gd name="connsiteY96" fmla="*/ 3305 h 10000"/>
                <a:gd name="connsiteX97" fmla="*/ 310 w 10065"/>
                <a:gd name="connsiteY97" fmla="*/ 3107 h 10000"/>
                <a:gd name="connsiteX98" fmla="*/ 221 w 10065"/>
                <a:gd name="connsiteY98" fmla="*/ 3023 h 10000"/>
                <a:gd name="connsiteX99" fmla="*/ 221 w 10065"/>
                <a:gd name="connsiteY99" fmla="*/ 2910 h 10000"/>
                <a:gd name="connsiteX100" fmla="*/ 221 w 10065"/>
                <a:gd name="connsiteY100" fmla="*/ 2853 h 10000"/>
                <a:gd name="connsiteX101" fmla="*/ 265 w 10065"/>
                <a:gd name="connsiteY101" fmla="*/ 2825 h 10000"/>
                <a:gd name="connsiteX102" fmla="*/ 310 w 10065"/>
                <a:gd name="connsiteY102" fmla="*/ 2797 h 10000"/>
                <a:gd name="connsiteX103" fmla="*/ 354 w 10065"/>
                <a:gd name="connsiteY103" fmla="*/ 2768 h 10000"/>
                <a:gd name="connsiteX104" fmla="*/ 310 w 10065"/>
                <a:gd name="connsiteY104" fmla="*/ 2712 h 10000"/>
                <a:gd name="connsiteX105" fmla="*/ 310 w 10065"/>
                <a:gd name="connsiteY105" fmla="*/ 2684 h 10000"/>
                <a:gd name="connsiteX106" fmla="*/ 265 w 10065"/>
                <a:gd name="connsiteY106" fmla="*/ 2655 h 10000"/>
                <a:gd name="connsiteX107" fmla="*/ 265 w 10065"/>
                <a:gd name="connsiteY107" fmla="*/ 2627 h 10000"/>
                <a:gd name="connsiteX108" fmla="*/ 310 w 10065"/>
                <a:gd name="connsiteY108" fmla="*/ 2486 h 10000"/>
                <a:gd name="connsiteX109" fmla="*/ 354 w 10065"/>
                <a:gd name="connsiteY109" fmla="*/ 2373 h 10000"/>
                <a:gd name="connsiteX110" fmla="*/ 442 w 10065"/>
                <a:gd name="connsiteY110" fmla="*/ 2288 h 10000"/>
                <a:gd name="connsiteX111" fmla="*/ 487 w 10065"/>
                <a:gd name="connsiteY111" fmla="*/ 2147 h 10000"/>
                <a:gd name="connsiteX112" fmla="*/ 442 w 10065"/>
                <a:gd name="connsiteY112" fmla="*/ 2090 h 10000"/>
                <a:gd name="connsiteX113" fmla="*/ 442 w 10065"/>
                <a:gd name="connsiteY113" fmla="*/ 2034 h 10000"/>
                <a:gd name="connsiteX114" fmla="*/ 354 w 10065"/>
                <a:gd name="connsiteY114" fmla="*/ 1921 h 10000"/>
                <a:gd name="connsiteX115" fmla="*/ 354 w 10065"/>
                <a:gd name="connsiteY115" fmla="*/ 1836 h 10000"/>
                <a:gd name="connsiteX116" fmla="*/ 310 w 10065"/>
                <a:gd name="connsiteY116" fmla="*/ 1780 h 10000"/>
                <a:gd name="connsiteX117" fmla="*/ 177 w 10065"/>
                <a:gd name="connsiteY117" fmla="*/ 1667 h 10000"/>
                <a:gd name="connsiteX118" fmla="*/ 44 w 10065"/>
                <a:gd name="connsiteY118" fmla="*/ 1582 h 10000"/>
                <a:gd name="connsiteX119" fmla="*/ 44 w 10065"/>
                <a:gd name="connsiteY119" fmla="*/ 1525 h 10000"/>
                <a:gd name="connsiteX120" fmla="*/ 0 w 10065"/>
                <a:gd name="connsiteY120" fmla="*/ 1469 h 10000"/>
                <a:gd name="connsiteX121" fmla="*/ 44 w 10065"/>
                <a:gd name="connsiteY121" fmla="*/ 1356 h 10000"/>
                <a:gd name="connsiteX122" fmla="*/ 177 w 10065"/>
                <a:gd name="connsiteY122" fmla="*/ 1243 h 10000"/>
                <a:gd name="connsiteX123" fmla="*/ 442 w 10065"/>
                <a:gd name="connsiteY123" fmla="*/ 1102 h 10000"/>
                <a:gd name="connsiteX124" fmla="*/ 531 w 10065"/>
                <a:gd name="connsiteY124" fmla="*/ 1017 h 10000"/>
                <a:gd name="connsiteX125" fmla="*/ 619 w 10065"/>
                <a:gd name="connsiteY125" fmla="*/ 932 h 10000"/>
                <a:gd name="connsiteX126" fmla="*/ 708 w 10065"/>
                <a:gd name="connsiteY126" fmla="*/ 706 h 10000"/>
                <a:gd name="connsiteX127" fmla="*/ 752 w 10065"/>
                <a:gd name="connsiteY127" fmla="*/ 650 h 10000"/>
                <a:gd name="connsiteX128" fmla="*/ 841 w 10065"/>
                <a:gd name="connsiteY128" fmla="*/ 565 h 10000"/>
                <a:gd name="connsiteX129" fmla="*/ 885 w 10065"/>
                <a:gd name="connsiteY129" fmla="*/ 480 h 10000"/>
                <a:gd name="connsiteX130" fmla="*/ 929 w 10065"/>
                <a:gd name="connsiteY130" fmla="*/ 367 h 10000"/>
                <a:gd name="connsiteX131" fmla="*/ 929 w 10065"/>
                <a:gd name="connsiteY131" fmla="*/ 113 h 10000"/>
                <a:gd name="connsiteX132" fmla="*/ 929 w 10065"/>
                <a:gd name="connsiteY132" fmla="*/ 28 h 10000"/>
                <a:gd name="connsiteX133" fmla="*/ 973 w 10065"/>
                <a:gd name="connsiteY133" fmla="*/ 0 h 10000"/>
                <a:gd name="connsiteX134" fmla="*/ 5487 w 10065"/>
                <a:gd name="connsiteY134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8955 h 10000"/>
                <a:gd name="connsiteX7" fmla="*/ 9469 w 10065"/>
                <a:gd name="connsiteY7" fmla="*/ 9068 h 10000"/>
                <a:gd name="connsiteX8" fmla="*/ 9469 w 10065"/>
                <a:gd name="connsiteY8" fmla="*/ 9181 h 10000"/>
                <a:gd name="connsiteX9" fmla="*/ 9381 w 10065"/>
                <a:gd name="connsiteY9" fmla="*/ 9266 h 10000"/>
                <a:gd name="connsiteX10" fmla="*/ 9248 w 10065"/>
                <a:gd name="connsiteY10" fmla="*/ 9350 h 10000"/>
                <a:gd name="connsiteX11" fmla="*/ 9204 w 10065"/>
                <a:gd name="connsiteY11" fmla="*/ 9407 h 10000"/>
                <a:gd name="connsiteX12" fmla="*/ 9159 w 10065"/>
                <a:gd name="connsiteY12" fmla="*/ 9435 h 10000"/>
                <a:gd name="connsiteX13" fmla="*/ 9159 w 10065"/>
                <a:gd name="connsiteY13" fmla="*/ 9548 h 10000"/>
                <a:gd name="connsiteX14" fmla="*/ 9159 w 10065"/>
                <a:gd name="connsiteY14" fmla="*/ 9661 h 10000"/>
                <a:gd name="connsiteX15" fmla="*/ 9248 w 10065"/>
                <a:gd name="connsiteY15" fmla="*/ 9746 h 10000"/>
                <a:gd name="connsiteX16" fmla="*/ 9292 w 10065"/>
                <a:gd name="connsiteY16" fmla="*/ 9774 h 10000"/>
                <a:gd name="connsiteX17" fmla="*/ 9381 w 10065"/>
                <a:gd name="connsiteY17" fmla="*/ 9774 h 10000"/>
                <a:gd name="connsiteX18" fmla="*/ 9292 w 10065"/>
                <a:gd name="connsiteY18" fmla="*/ 9887 h 10000"/>
                <a:gd name="connsiteX19" fmla="*/ 9159 w 10065"/>
                <a:gd name="connsiteY19" fmla="*/ 9944 h 10000"/>
                <a:gd name="connsiteX20" fmla="*/ 8761 w 10065"/>
                <a:gd name="connsiteY20" fmla="*/ 10000 h 10000"/>
                <a:gd name="connsiteX21" fmla="*/ 4469 w 10065"/>
                <a:gd name="connsiteY21" fmla="*/ 8362 h 10000"/>
                <a:gd name="connsiteX22" fmla="*/ 4204 w 10065"/>
                <a:gd name="connsiteY22" fmla="*/ 8277 h 10000"/>
                <a:gd name="connsiteX23" fmla="*/ 4027 w 10065"/>
                <a:gd name="connsiteY23" fmla="*/ 8164 h 10000"/>
                <a:gd name="connsiteX24" fmla="*/ 3938 w 10065"/>
                <a:gd name="connsiteY24" fmla="*/ 8079 h 10000"/>
                <a:gd name="connsiteX25" fmla="*/ 3850 w 10065"/>
                <a:gd name="connsiteY25" fmla="*/ 8023 h 10000"/>
                <a:gd name="connsiteX26" fmla="*/ 3805 w 10065"/>
                <a:gd name="connsiteY26" fmla="*/ 7938 h 10000"/>
                <a:gd name="connsiteX27" fmla="*/ 3673 w 10065"/>
                <a:gd name="connsiteY27" fmla="*/ 7853 h 10000"/>
                <a:gd name="connsiteX28" fmla="*/ 3496 w 10065"/>
                <a:gd name="connsiteY28" fmla="*/ 7797 h 10000"/>
                <a:gd name="connsiteX29" fmla="*/ 3319 w 10065"/>
                <a:gd name="connsiteY29" fmla="*/ 7740 h 10000"/>
                <a:gd name="connsiteX30" fmla="*/ 2920 w 10065"/>
                <a:gd name="connsiteY30" fmla="*/ 7684 h 10000"/>
                <a:gd name="connsiteX31" fmla="*/ 2611 w 10065"/>
                <a:gd name="connsiteY31" fmla="*/ 7684 h 10000"/>
                <a:gd name="connsiteX32" fmla="*/ 2434 w 10065"/>
                <a:gd name="connsiteY32" fmla="*/ 7627 h 10000"/>
                <a:gd name="connsiteX33" fmla="*/ 2389 w 10065"/>
                <a:gd name="connsiteY33" fmla="*/ 7571 h 10000"/>
                <a:gd name="connsiteX34" fmla="*/ 2345 w 10065"/>
                <a:gd name="connsiteY34" fmla="*/ 7542 h 10000"/>
                <a:gd name="connsiteX35" fmla="*/ 2389 w 10065"/>
                <a:gd name="connsiteY35" fmla="*/ 7373 h 10000"/>
                <a:gd name="connsiteX36" fmla="*/ 2434 w 10065"/>
                <a:gd name="connsiteY36" fmla="*/ 7260 h 10000"/>
                <a:gd name="connsiteX37" fmla="*/ 2522 w 10065"/>
                <a:gd name="connsiteY37" fmla="*/ 7119 h 10000"/>
                <a:gd name="connsiteX38" fmla="*/ 2566 w 10065"/>
                <a:gd name="connsiteY38" fmla="*/ 7006 h 10000"/>
                <a:gd name="connsiteX39" fmla="*/ 2345 w 10065"/>
                <a:gd name="connsiteY39" fmla="*/ 6921 h 10000"/>
                <a:gd name="connsiteX40" fmla="*/ 2301 w 10065"/>
                <a:gd name="connsiteY40" fmla="*/ 6893 h 10000"/>
                <a:gd name="connsiteX41" fmla="*/ 2257 w 10065"/>
                <a:gd name="connsiteY41" fmla="*/ 6836 h 10000"/>
                <a:gd name="connsiteX42" fmla="*/ 2301 w 10065"/>
                <a:gd name="connsiteY42" fmla="*/ 6751 h 10000"/>
                <a:gd name="connsiteX43" fmla="*/ 2345 w 10065"/>
                <a:gd name="connsiteY43" fmla="*/ 6723 h 10000"/>
                <a:gd name="connsiteX44" fmla="*/ 2212 w 10065"/>
                <a:gd name="connsiteY44" fmla="*/ 6554 h 10000"/>
                <a:gd name="connsiteX45" fmla="*/ 2080 w 10065"/>
                <a:gd name="connsiteY45" fmla="*/ 6412 h 10000"/>
                <a:gd name="connsiteX46" fmla="*/ 1770 w 10065"/>
                <a:gd name="connsiteY46" fmla="*/ 6158 h 10000"/>
                <a:gd name="connsiteX47" fmla="*/ 1637 w 10065"/>
                <a:gd name="connsiteY47" fmla="*/ 6017 h 10000"/>
                <a:gd name="connsiteX48" fmla="*/ 1549 w 10065"/>
                <a:gd name="connsiteY48" fmla="*/ 5847 h 10000"/>
                <a:gd name="connsiteX49" fmla="*/ 1460 w 10065"/>
                <a:gd name="connsiteY49" fmla="*/ 5678 h 10000"/>
                <a:gd name="connsiteX50" fmla="*/ 1416 w 10065"/>
                <a:gd name="connsiteY50" fmla="*/ 5480 h 10000"/>
                <a:gd name="connsiteX51" fmla="*/ 1460 w 10065"/>
                <a:gd name="connsiteY51" fmla="*/ 5424 h 10000"/>
                <a:gd name="connsiteX52" fmla="*/ 1460 w 10065"/>
                <a:gd name="connsiteY52" fmla="*/ 5395 h 10000"/>
                <a:gd name="connsiteX53" fmla="*/ 1549 w 10065"/>
                <a:gd name="connsiteY53" fmla="*/ 5339 h 10000"/>
                <a:gd name="connsiteX54" fmla="*/ 1637 w 10065"/>
                <a:gd name="connsiteY54" fmla="*/ 5282 h 10000"/>
                <a:gd name="connsiteX55" fmla="*/ 1681 w 10065"/>
                <a:gd name="connsiteY55" fmla="*/ 5254 h 10000"/>
                <a:gd name="connsiteX56" fmla="*/ 1681 w 10065"/>
                <a:gd name="connsiteY56" fmla="*/ 5198 h 10000"/>
                <a:gd name="connsiteX57" fmla="*/ 1681 w 10065"/>
                <a:gd name="connsiteY57" fmla="*/ 5141 h 10000"/>
                <a:gd name="connsiteX58" fmla="*/ 1593 w 10065"/>
                <a:gd name="connsiteY58" fmla="*/ 5085 h 10000"/>
                <a:gd name="connsiteX59" fmla="*/ 1416 w 10065"/>
                <a:gd name="connsiteY59" fmla="*/ 4972 h 10000"/>
                <a:gd name="connsiteX60" fmla="*/ 1239 w 10065"/>
                <a:gd name="connsiteY60" fmla="*/ 4887 h 10000"/>
                <a:gd name="connsiteX61" fmla="*/ 1150 w 10065"/>
                <a:gd name="connsiteY61" fmla="*/ 4802 h 10000"/>
                <a:gd name="connsiteX62" fmla="*/ 1150 w 10065"/>
                <a:gd name="connsiteY62" fmla="*/ 4746 h 10000"/>
                <a:gd name="connsiteX63" fmla="*/ 1195 w 10065"/>
                <a:gd name="connsiteY63" fmla="*/ 4492 h 10000"/>
                <a:gd name="connsiteX64" fmla="*/ 1195 w 10065"/>
                <a:gd name="connsiteY64" fmla="*/ 4379 h 10000"/>
                <a:gd name="connsiteX65" fmla="*/ 1150 w 10065"/>
                <a:gd name="connsiteY65" fmla="*/ 4266 h 10000"/>
                <a:gd name="connsiteX66" fmla="*/ 1283 w 10065"/>
                <a:gd name="connsiteY66" fmla="*/ 4266 h 10000"/>
                <a:gd name="connsiteX67" fmla="*/ 1372 w 10065"/>
                <a:gd name="connsiteY67" fmla="*/ 4407 h 10000"/>
                <a:gd name="connsiteX68" fmla="*/ 1549 w 10065"/>
                <a:gd name="connsiteY68" fmla="*/ 4520 h 10000"/>
                <a:gd name="connsiteX69" fmla="*/ 1549 w 10065"/>
                <a:gd name="connsiteY69" fmla="*/ 4463 h 10000"/>
                <a:gd name="connsiteX70" fmla="*/ 1549 w 10065"/>
                <a:gd name="connsiteY70" fmla="*/ 4435 h 10000"/>
                <a:gd name="connsiteX71" fmla="*/ 1504 w 10065"/>
                <a:gd name="connsiteY71" fmla="*/ 4379 h 10000"/>
                <a:gd name="connsiteX72" fmla="*/ 1460 w 10065"/>
                <a:gd name="connsiteY72" fmla="*/ 4322 h 10000"/>
                <a:gd name="connsiteX73" fmla="*/ 1416 w 10065"/>
                <a:gd name="connsiteY73" fmla="*/ 4237 h 10000"/>
                <a:gd name="connsiteX74" fmla="*/ 1372 w 10065"/>
                <a:gd name="connsiteY74" fmla="*/ 4153 h 10000"/>
                <a:gd name="connsiteX75" fmla="*/ 1416 w 10065"/>
                <a:gd name="connsiteY75" fmla="*/ 4096 h 10000"/>
                <a:gd name="connsiteX76" fmla="*/ 1460 w 10065"/>
                <a:gd name="connsiteY76" fmla="*/ 4068 h 10000"/>
                <a:gd name="connsiteX77" fmla="*/ 1549 w 10065"/>
                <a:gd name="connsiteY77" fmla="*/ 4040 h 10000"/>
                <a:gd name="connsiteX78" fmla="*/ 1593 w 10065"/>
                <a:gd name="connsiteY78" fmla="*/ 3983 h 10000"/>
                <a:gd name="connsiteX79" fmla="*/ 1549 w 10065"/>
                <a:gd name="connsiteY79" fmla="*/ 3955 h 10000"/>
                <a:gd name="connsiteX80" fmla="*/ 1460 w 10065"/>
                <a:gd name="connsiteY80" fmla="*/ 3927 h 10000"/>
                <a:gd name="connsiteX81" fmla="*/ 1416 w 10065"/>
                <a:gd name="connsiteY81" fmla="*/ 3927 h 10000"/>
                <a:gd name="connsiteX82" fmla="*/ 1327 w 10065"/>
                <a:gd name="connsiteY82" fmla="*/ 3955 h 10000"/>
                <a:gd name="connsiteX83" fmla="*/ 1283 w 10065"/>
                <a:gd name="connsiteY83" fmla="*/ 4040 h 10000"/>
                <a:gd name="connsiteX84" fmla="*/ 1283 w 10065"/>
                <a:gd name="connsiteY84" fmla="*/ 4266 h 10000"/>
                <a:gd name="connsiteX85" fmla="*/ 1150 w 10065"/>
                <a:gd name="connsiteY85" fmla="*/ 4209 h 10000"/>
                <a:gd name="connsiteX86" fmla="*/ 1018 w 10065"/>
                <a:gd name="connsiteY86" fmla="*/ 4011 h 10000"/>
                <a:gd name="connsiteX87" fmla="*/ 929 w 10065"/>
                <a:gd name="connsiteY87" fmla="*/ 3955 h 10000"/>
                <a:gd name="connsiteX88" fmla="*/ 796 w 10065"/>
                <a:gd name="connsiteY88" fmla="*/ 3955 h 10000"/>
                <a:gd name="connsiteX89" fmla="*/ 752 w 10065"/>
                <a:gd name="connsiteY89" fmla="*/ 3927 h 10000"/>
                <a:gd name="connsiteX90" fmla="*/ 752 w 10065"/>
                <a:gd name="connsiteY90" fmla="*/ 3870 h 10000"/>
                <a:gd name="connsiteX91" fmla="*/ 796 w 10065"/>
                <a:gd name="connsiteY91" fmla="*/ 3785 h 10000"/>
                <a:gd name="connsiteX92" fmla="*/ 796 w 10065"/>
                <a:gd name="connsiteY92" fmla="*/ 3729 h 10000"/>
                <a:gd name="connsiteX93" fmla="*/ 796 w 10065"/>
                <a:gd name="connsiteY93" fmla="*/ 3616 h 10000"/>
                <a:gd name="connsiteX94" fmla="*/ 708 w 10065"/>
                <a:gd name="connsiteY94" fmla="*/ 3503 h 10000"/>
                <a:gd name="connsiteX95" fmla="*/ 531 w 10065"/>
                <a:gd name="connsiteY95" fmla="*/ 3305 h 10000"/>
                <a:gd name="connsiteX96" fmla="*/ 310 w 10065"/>
                <a:gd name="connsiteY96" fmla="*/ 3107 h 10000"/>
                <a:gd name="connsiteX97" fmla="*/ 221 w 10065"/>
                <a:gd name="connsiteY97" fmla="*/ 3023 h 10000"/>
                <a:gd name="connsiteX98" fmla="*/ 221 w 10065"/>
                <a:gd name="connsiteY98" fmla="*/ 2910 h 10000"/>
                <a:gd name="connsiteX99" fmla="*/ 221 w 10065"/>
                <a:gd name="connsiteY99" fmla="*/ 2853 h 10000"/>
                <a:gd name="connsiteX100" fmla="*/ 265 w 10065"/>
                <a:gd name="connsiteY100" fmla="*/ 2825 h 10000"/>
                <a:gd name="connsiteX101" fmla="*/ 310 w 10065"/>
                <a:gd name="connsiteY101" fmla="*/ 2797 h 10000"/>
                <a:gd name="connsiteX102" fmla="*/ 354 w 10065"/>
                <a:gd name="connsiteY102" fmla="*/ 2768 h 10000"/>
                <a:gd name="connsiteX103" fmla="*/ 310 w 10065"/>
                <a:gd name="connsiteY103" fmla="*/ 2712 h 10000"/>
                <a:gd name="connsiteX104" fmla="*/ 310 w 10065"/>
                <a:gd name="connsiteY104" fmla="*/ 2684 h 10000"/>
                <a:gd name="connsiteX105" fmla="*/ 265 w 10065"/>
                <a:gd name="connsiteY105" fmla="*/ 2655 h 10000"/>
                <a:gd name="connsiteX106" fmla="*/ 265 w 10065"/>
                <a:gd name="connsiteY106" fmla="*/ 2627 h 10000"/>
                <a:gd name="connsiteX107" fmla="*/ 310 w 10065"/>
                <a:gd name="connsiteY107" fmla="*/ 2486 h 10000"/>
                <a:gd name="connsiteX108" fmla="*/ 354 w 10065"/>
                <a:gd name="connsiteY108" fmla="*/ 2373 h 10000"/>
                <a:gd name="connsiteX109" fmla="*/ 442 w 10065"/>
                <a:gd name="connsiteY109" fmla="*/ 2288 h 10000"/>
                <a:gd name="connsiteX110" fmla="*/ 487 w 10065"/>
                <a:gd name="connsiteY110" fmla="*/ 2147 h 10000"/>
                <a:gd name="connsiteX111" fmla="*/ 442 w 10065"/>
                <a:gd name="connsiteY111" fmla="*/ 2090 h 10000"/>
                <a:gd name="connsiteX112" fmla="*/ 442 w 10065"/>
                <a:gd name="connsiteY112" fmla="*/ 2034 h 10000"/>
                <a:gd name="connsiteX113" fmla="*/ 354 w 10065"/>
                <a:gd name="connsiteY113" fmla="*/ 1921 h 10000"/>
                <a:gd name="connsiteX114" fmla="*/ 354 w 10065"/>
                <a:gd name="connsiteY114" fmla="*/ 1836 h 10000"/>
                <a:gd name="connsiteX115" fmla="*/ 310 w 10065"/>
                <a:gd name="connsiteY115" fmla="*/ 1780 h 10000"/>
                <a:gd name="connsiteX116" fmla="*/ 177 w 10065"/>
                <a:gd name="connsiteY116" fmla="*/ 1667 h 10000"/>
                <a:gd name="connsiteX117" fmla="*/ 44 w 10065"/>
                <a:gd name="connsiteY117" fmla="*/ 1582 h 10000"/>
                <a:gd name="connsiteX118" fmla="*/ 44 w 10065"/>
                <a:gd name="connsiteY118" fmla="*/ 1525 h 10000"/>
                <a:gd name="connsiteX119" fmla="*/ 0 w 10065"/>
                <a:gd name="connsiteY119" fmla="*/ 1469 h 10000"/>
                <a:gd name="connsiteX120" fmla="*/ 44 w 10065"/>
                <a:gd name="connsiteY120" fmla="*/ 1356 h 10000"/>
                <a:gd name="connsiteX121" fmla="*/ 177 w 10065"/>
                <a:gd name="connsiteY121" fmla="*/ 1243 h 10000"/>
                <a:gd name="connsiteX122" fmla="*/ 442 w 10065"/>
                <a:gd name="connsiteY122" fmla="*/ 1102 h 10000"/>
                <a:gd name="connsiteX123" fmla="*/ 531 w 10065"/>
                <a:gd name="connsiteY123" fmla="*/ 1017 h 10000"/>
                <a:gd name="connsiteX124" fmla="*/ 619 w 10065"/>
                <a:gd name="connsiteY124" fmla="*/ 932 h 10000"/>
                <a:gd name="connsiteX125" fmla="*/ 708 w 10065"/>
                <a:gd name="connsiteY125" fmla="*/ 706 h 10000"/>
                <a:gd name="connsiteX126" fmla="*/ 752 w 10065"/>
                <a:gd name="connsiteY126" fmla="*/ 650 h 10000"/>
                <a:gd name="connsiteX127" fmla="*/ 841 w 10065"/>
                <a:gd name="connsiteY127" fmla="*/ 565 h 10000"/>
                <a:gd name="connsiteX128" fmla="*/ 885 w 10065"/>
                <a:gd name="connsiteY128" fmla="*/ 480 h 10000"/>
                <a:gd name="connsiteX129" fmla="*/ 929 w 10065"/>
                <a:gd name="connsiteY129" fmla="*/ 367 h 10000"/>
                <a:gd name="connsiteX130" fmla="*/ 929 w 10065"/>
                <a:gd name="connsiteY130" fmla="*/ 113 h 10000"/>
                <a:gd name="connsiteX131" fmla="*/ 929 w 10065"/>
                <a:gd name="connsiteY131" fmla="*/ 28 h 10000"/>
                <a:gd name="connsiteX132" fmla="*/ 973 w 10065"/>
                <a:gd name="connsiteY132" fmla="*/ 0 h 10000"/>
                <a:gd name="connsiteX133" fmla="*/ 5487 w 10065"/>
                <a:gd name="connsiteY133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9068 h 10000"/>
                <a:gd name="connsiteX7" fmla="*/ 9469 w 10065"/>
                <a:gd name="connsiteY7" fmla="*/ 9181 h 10000"/>
                <a:gd name="connsiteX8" fmla="*/ 9381 w 10065"/>
                <a:gd name="connsiteY8" fmla="*/ 9266 h 10000"/>
                <a:gd name="connsiteX9" fmla="*/ 9248 w 10065"/>
                <a:gd name="connsiteY9" fmla="*/ 9350 h 10000"/>
                <a:gd name="connsiteX10" fmla="*/ 9204 w 10065"/>
                <a:gd name="connsiteY10" fmla="*/ 9407 h 10000"/>
                <a:gd name="connsiteX11" fmla="*/ 9159 w 10065"/>
                <a:gd name="connsiteY11" fmla="*/ 9435 h 10000"/>
                <a:gd name="connsiteX12" fmla="*/ 9159 w 10065"/>
                <a:gd name="connsiteY12" fmla="*/ 9548 h 10000"/>
                <a:gd name="connsiteX13" fmla="*/ 9159 w 10065"/>
                <a:gd name="connsiteY13" fmla="*/ 9661 h 10000"/>
                <a:gd name="connsiteX14" fmla="*/ 9248 w 10065"/>
                <a:gd name="connsiteY14" fmla="*/ 9746 h 10000"/>
                <a:gd name="connsiteX15" fmla="*/ 9292 w 10065"/>
                <a:gd name="connsiteY15" fmla="*/ 9774 h 10000"/>
                <a:gd name="connsiteX16" fmla="*/ 9381 w 10065"/>
                <a:gd name="connsiteY16" fmla="*/ 9774 h 10000"/>
                <a:gd name="connsiteX17" fmla="*/ 9292 w 10065"/>
                <a:gd name="connsiteY17" fmla="*/ 9887 h 10000"/>
                <a:gd name="connsiteX18" fmla="*/ 9159 w 10065"/>
                <a:gd name="connsiteY18" fmla="*/ 9944 h 10000"/>
                <a:gd name="connsiteX19" fmla="*/ 8761 w 10065"/>
                <a:gd name="connsiteY19" fmla="*/ 10000 h 10000"/>
                <a:gd name="connsiteX20" fmla="*/ 4469 w 10065"/>
                <a:gd name="connsiteY20" fmla="*/ 8362 h 10000"/>
                <a:gd name="connsiteX21" fmla="*/ 4204 w 10065"/>
                <a:gd name="connsiteY21" fmla="*/ 8277 h 10000"/>
                <a:gd name="connsiteX22" fmla="*/ 4027 w 10065"/>
                <a:gd name="connsiteY22" fmla="*/ 8164 h 10000"/>
                <a:gd name="connsiteX23" fmla="*/ 3938 w 10065"/>
                <a:gd name="connsiteY23" fmla="*/ 8079 h 10000"/>
                <a:gd name="connsiteX24" fmla="*/ 3850 w 10065"/>
                <a:gd name="connsiteY24" fmla="*/ 8023 h 10000"/>
                <a:gd name="connsiteX25" fmla="*/ 3805 w 10065"/>
                <a:gd name="connsiteY25" fmla="*/ 7938 h 10000"/>
                <a:gd name="connsiteX26" fmla="*/ 3673 w 10065"/>
                <a:gd name="connsiteY26" fmla="*/ 7853 h 10000"/>
                <a:gd name="connsiteX27" fmla="*/ 3496 w 10065"/>
                <a:gd name="connsiteY27" fmla="*/ 7797 h 10000"/>
                <a:gd name="connsiteX28" fmla="*/ 3319 w 10065"/>
                <a:gd name="connsiteY28" fmla="*/ 7740 h 10000"/>
                <a:gd name="connsiteX29" fmla="*/ 2920 w 10065"/>
                <a:gd name="connsiteY29" fmla="*/ 7684 h 10000"/>
                <a:gd name="connsiteX30" fmla="*/ 2611 w 10065"/>
                <a:gd name="connsiteY30" fmla="*/ 7684 h 10000"/>
                <a:gd name="connsiteX31" fmla="*/ 2434 w 10065"/>
                <a:gd name="connsiteY31" fmla="*/ 7627 h 10000"/>
                <a:gd name="connsiteX32" fmla="*/ 2389 w 10065"/>
                <a:gd name="connsiteY32" fmla="*/ 7571 h 10000"/>
                <a:gd name="connsiteX33" fmla="*/ 2345 w 10065"/>
                <a:gd name="connsiteY33" fmla="*/ 7542 h 10000"/>
                <a:gd name="connsiteX34" fmla="*/ 2389 w 10065"/>
                <a:gd name="connsiteY34" fmla="*/ 7373 h 10000"/>
                <a:gd name="connsiteX35" fmla="*/ 2434 w 10065"/>
                <a:gd name="connsiteY35" fmla="*/ 7260 h 10000"/>
                <a:gd name="connsiteX36" fmla="*/ 2522 w 10065"/>
                <a:gd name="connsiteY36" fmla="*/ 7119 h 10000"/>
                <a:gd name="connsiteX37" fmla="*/ 2566 w 10065"/>
                <a:gd name="connsiteY37" fmla="*/ 7006 h 10000"/>
                <a:gd name="connsiteX38" fmla="*/ 2345 w 10065"/>
                <a:gd name="connsiteY38" fmla="*/ 6921 h 10000"/>
                <a:gd name="connsiteX39" fmla="*/ 2301 w 10065"/>
                <a:gd name="connsiteY39" fmla="*/ 6893 h 10000"/>
                <a:gd name="connsiteX40" fmla="*/ 2257 w 10065"/>
                <a:gd name="connsiteY40" fmla="*/ 6836 h 10000"/>
                <a:gd name="connsiteX41" fmla="*/ 2301 w 10065"/>
                <a:gd name="connsiteY41" fmla="*/ 6751 h 10000"/>
                <a:gd name="connsiteX42" fmla="*/ 2345 w 10065"/>
                <a:gd name="connsiteY42" fmla="*/ 6723 h 10000"/>
                <a:gd name="connsiteX43" fmla="*/ 2212 w 10065"/>
                <a:gd name="connsiteY43" fmla="*/ 6554 h 10000"/>
                <a:gd name="connsiteX44" fmla="*/ 2080 w 10065"/>
                <a:gd name="connsiteY44" fmla="*/ 6412 h 10000"/>
                <a:gd name="connsiteX45" fmla="*/ 1770 w 10065"/>
                <a:gd name="connsiteY45" fmla="*/ 6158 h 10000"/>
                <a:gd name="connsiteX46" fmla="*/ 1637 w 10065"/>
                <a:gd name="connsiteY46" fmla="*/ 6017 h 10000"/>
                <a:gd name="connsiteX47" fmla="*/ 1549 w 10065"/>
                <a:gd name="connsiteY47" fmla="*/ 5847 h 10000"/>
                <a:gd name="connsiteX48" fmla="*/ 1460 w 10065"/>
                <a:gd name="connsiteY48" fmla="*/ 5678 h 10000"/>
                <a:gd name="connsiteX49" fmla="*/ 1416 w 10065"/>
                <a:gd name="connsiteY49" fmla="*/ 5480 h 10000"/>
                <a:gd name="connsiteX50" fmla="*/ 1460 w 10065"/>
                <a:gd name="connsiteY50" fmla="*/ 5424 h 10000"/>
                <a:gd name="connsiteX51" fmla="*/ 1460 w 10065"/>
                <a:gd name="connsiteY51" fmla="*/ 5395 h 10000"/>
                <a:gd name="connsiteX52" fmla="*/ 1549 w 10065"/>
                <a:gd name="connsiteY52" fmla="*/ 5339 h 10000"/>
                <a:gd name="connsiteX53" fmla="*/ 1637 w 10065"/>
                <a:gd name="connsiteY53" fmla="*/ 5282 h 10000"/>
                <a:gd name="connsiteX54" fmla="*/ 1681 w 10065"/>
                <a:gd name="connsiteY54" fmla="*/ 5254 h 10000"/>
                <a:gd name="connsiteX55" fmla="*/ 1681 w 10065"/>
                <a:gd name="connsiteY55" fmla="*/ 5198 h 10000"/>
                <a:gd name="connsiteX56" fmla="*/ 1681 w 10065"/>
                <a:gd name="connsiteY56" fmla="*/ 5141 h 10000"/>
                <a:gd name="connsiteX57" fmla="*/ 1593 w 10065"/>
                <a:gd name="connsiteY57" fmla="*/ 5085 h 10000"/>
                <a:gd name="connsiteX58" fmla="*/ 1416 w 10065"/>
                <a:gd name="connsiteY58" fmla="*/ 4972 h 10000"/>
                <a:gd name="connsiteX59" fmla="*/ 1239 w 10065"/>
                <a:gd name="connsiteY59" fmla="*/ 4887 h 10000"/>
                <a:gd name="connsiteX60" fmla="*/ 1150 w 10065"/>
                <a:gd name="connsiteY60" fmla="*/ 4802 h 10000"/>
                <a:gd name="connsiteX61" fmla="*/ 1150 w 10065"/>
                <a:gd name="connsiteY61" fmla="*/ 4746 h 10000"/>
                <a:gd name="connsiteX62" fmla="*/ 1195 w 10065"/>
                <a:gd name="connsiteY62" fmla="*/ 4492 h 10000"/>
                <a:gd name="connsiteX63" fmla="*/ 1195 w 10065"/>
                <a:gd name="connsiteY63" fmla="*/ 4379 h 10000"/>
                <a:gd name="connsiteX64" fmla="*/ 1150 w 10065"/>
                <a:gd name="connsiteY64" fmla="*/ 4266 h 10000"/>
                <a:gd name="connsiteX65" fmla="*/ 1283 w 10065"/>
                <a:gd name="connsiteY65" fmla="*/ 4266 h 10000"/>
                <a:gd name="connsiteX66" fmla="*/ 1372 w 10065"/>
                <a:gd name="connsiteY66" fmla="*/ 4407 h 10000"/>
                <a:gd name="connsiteX67" fmla="*/ 1549 w 10065"/>
                <a:gd name="connsiteY67" fmla="*/ 4520 h 10000"/>
                <a:gd name="connsiteX68" fmla="*/ 1549 w 10065"/>
                <a:gd name="connsiteY68" fmla="*/ 4463 h 10000"/>
                <a:gd name="connsiteX69" fmla="*/ 1549 w 10065"/>
                <a:gd name="connsiteY69" fmla="*/ 4435 h 10000"/>
                <a:gd name="connsiteX70" fmla="*/ 1504 w 10065"/>
                <a:gd name="connsiteY70" fmla="*/ 4379 h 10000"/>
                <a:gd name="connsiteX71" fmla="*/ 1460 w 10065"/>
                <a:gd name="connsiteY71" fmla="*/ 4322 h 10000"/>
                <a:gd name="connsiteX72" fmla="*/ 1416 w 10065"/>
                <a:gd name="connsiteY72" fmla="*/ 4237 h 10000"/>
                <a:gd name="connsiteX73" fmla="*/ 1372 w 10065"/>
                <a:gd name="connsiteY73" fmla="*/ 4153 h 10000"/>
                <a:gd name="connsiteX74" fmla="*/ 1416 w 10065"/>
                <a:gd name="connsiteY74" fmla="*/ 4096 h 10000"/>
                <a:gd name="connsiteX75" fmla="*/ 1460 w 10065"/>
                <a:gd name="connsiteY75" fmla="*/ 4068 h 10000"/>
                <a:gd name="connsiteX76" fmla="*/ 1549 w 10065"/>
                <a:gd name="connsiteY76" fmla="*/ 4040 h 10000"/>
                <a:gd name="connsiteX77" fmla="*/ 1593 w 10065"/>
                <a:gd name="connsiteY77" fmla="*/ 3983 h 10000"/>
                <a:gd name="connsiteX78" fmla="*/ 1549 w 10065"/>
                <a:gd name="connsiteY78" fmla="*/ 3955 h 10000"/>
                <a:gd name="connsiteX79" fmla="*/ 1460 w 10065"/>
                <a:gd name="connsiteY79" fmla="*/ 3927 h 10000"/>
                <a:gd name="connsiteX80" fmla="*/ 1416 w 10065"/>
                <a:gd name="connsiteY80" fmla="*/ 3927 h 10000"/>
                <a:gd name="connsiteX81" fmla="*/ 1327 w 10065"/>
                <a:gd name="connsiteY81" fmla="*/ 3955 h 10000"/>
                <a:gd name="connsiteX82" fmla="*/ 1283 w 10065"/>
                <a:gd name="connsiteY82" fmla="*/ 4040 h 10000"/>
                <a:gd name="connsiteX83" fmla="*/ 1283 w 10065"/>
                <a:gd name="connsiteY83" fmla="*/ 4266 h 10000"/>
                <a:gd name="connsiteX84" fmla="*/ 1150 w 10065"/>
                <a:gd name="connsiteY84" fmla="*/ 4209 h 10000"/>
                <a:gd name="connsiteX85" fmla="*/ 1018 w 10065"/>
                <a:gd name="connsiteY85" fmla="*/ 4011 h 10000"/>
                <a:gd name="connsiteX86" fmla="*/ 929 w 10065"/>
                <a:gd name="connsiteY86" fmla="*/ 3955 h 10000"/>
                <a:gd name="connsiteX87" fmla="*/ 796 w 10065"/>
                <a:gd name="connsiteY87" fmla="*/ 3955 h 10000"/>
                <a:gd name="connsiteX88" fmla="*/ 752 w 10065"/>
                <a:gd name="connsiteY88" fmla="*/ 3927 h 10000"/>
                <a:gd name="connsiteX89" fmla="*/ 752 w 10065"/>
                <a:gd name="connsiteY89" fmla="*/ 3870 h 10000"/>
                <a:gd name="connsiteX90" fmla="*/ 796 w 10065"/>
                <a:gd name="connsiteY90" fmla="*/ 3785 h 10000"/>
                <a:gd name="connsiteX91" fmla="*/ 796 w 10065"/>
                <a:gd name="connsiteY91" fmla="*/ 3729 h 10000"/>
                <a:gd name="connsiteX92" fmla="*/ 796 w 10065"/>
                <a:gd name="connsiteY92" fmla="*/ 3616 h 10000"/>
                <a:gd name="connsiteX93" fmla="*/ 708 w 10065"/>
                <a:gd name="connsiteY93" fmla="*/ 3503 h 10000"/>
                <a:gd name="connsiteX94" fmla="*/ 531 w 10065"/>
                <a:gd name="connsiteY94" fmla="*/ 3305 h 10000"/>
                <a:gd name="connsiteX95" fmla="*/ 310 w 10065"/>
                <a:gd name="connsiteY95" fmla="*/ 3107 h 10000"/>
                <a:gd name="connsiteX96" fmla="*/ 221 w 10065"/>
                <a:gd name="connsiteY96" fmla="*/ 3023 h 10000"/>
                <a:gd name="connsiteX97" fmla="*/ 221 w 10065"/>
                <a:gd name="connsiteY97" fmla="*/ 2910 h 10000"/>
                <a:gd name="connsiteX98" fmla="*/ 221 w 10065"/>
                <a:gd name="connsiteY98" fmla="*/ 2853 h 10000"/>
                <a:gd name="connsiteX99" fmla="*/ 265 w 10065"/>
                <a:gd name="connsiteY99" fmla="*/ 2825 h 10000"/>
                <a:gd name="connsiteX100" fmla="*/ 310 w 10065"/>
                <a:gd name="connsiteY100" fmla="*/ 2797 h 10000"/>
                <a:gd name="connsiteX101" fmla="*/ 354 w 10065"/>
                <a:gd name="connsiteY101" fmla="*/ 2768 h 10000"/>
                <a:gd name="connsiteX102" fmla="*/ 310 w 10065"/>
                <a:gd name="connsiteY102" fmla="*/ 2712 h 10000"/>
                <a:gd name="connsiteX103" fmla="*/ 310 w 10065"/>
                <a:gd name="connsiteY103" fmla="*/ 2684 h 10000"/>
                <a:gd name="connsiteX104" fmla="*/ 265 w 10065"/>
                <a:gd name="connsiteY104" fmla="*/ 2655 h 10000"/>
                <a:gd name="connsiteX105" fmla="*/ 265 w 10065"/>
                <a:gd name="connsiteY105" fmla="*/ 2627 h 10000"/>
                <a:gd name="connsiteX106" fmla="*/ 310 w 10065"/>
                <a:gd name="connsiteY106" fmla="*/ 2486 h 10000"/>
                <a:gd name="connsiteX107" fmla="*/ 354 w 10065"/>
                <a:gd name="connsiteY107" fmla="*/ 2373 h 10000"/>
                <a:gd name="connsiteX108" fmla="*/ 442 w 10065"/>
                <a:gd name="connsiteY108" fmla="*/ 2288 h 10000"/>
                <a:gd name="connsiteX109" fmla="*/ 487 w 10065"/>
                <a:gd name="connsiteY109" fmla="*/ 2147 h 10000"/>
                <a:gd name="connsiteX110" fmla="*/ 442 w 10065"/>
                <a:gd name="connsiteY110" fmla="*/ 2090 h 10000"/>
                <a:gd name="connsiteX111" fmla="*/ 442 w 10065"/>
                <a:gd name="connsiteY111" fmla="*/ 2034 h 10000"/>
                <a:gd name="connsiteX112" fmla="*/ 354 w 10065"/>
                <a:gd name="connsiteY112" fmla="*/ 1921 h 10000"/>
                <a:gd name="connsiteX113" fmla="*/ 354 w 10065"/>
                <a:gd name="connsiteY113" fmla="*/ 1836 h 10000"/>
                <a:gd name="connsiteX114" fmla="*/ 310 w 10065"/>
                <a:gd name="connsiteY114" fmla="*/ 1780 h 10000"/>
                <a:gd name="connsiteX115" fmla="*/ 177 w 10065"/>
                <a:gd name="connsiteY115" fmla="*/ 1667 h 10000"/>
                <a:gd name="connsiteX116" fmla="*/ 44 w 10065"/>
                <a:gd name="connsiteY116" fmla="*/ 1582 h 10000"/>
                <a:gd name="connsiteX117" fmla="*/ 44 w 10065"/>
                <a:gd name="connsiteY117" fmla="*/ 1525 h 10000"/>
                <a:gd name="connsiteX118" fmla="*/ 0 w 10065"/>
                <a:gd name="connsiteY118" fmla="*/ 1469 h 10000"/>
                <a:gd name="connsiteX119" fmla="*/ 44 w 10065"/>
                <a:gd name="connsiteY119" fmla="*/ 1356 h 10000"/>
                <a:gd name="connsiteX120" fmla="*/ 177 w 10065"/>
                <a:gd name="connsiteY120" fmla="*/ 1243 h 10000"/>
                <a:gd name="connsiteX121" fmla="*/ 442 w 10065"/>
                <a:gd name="connsiteY121" fmla="*/ 1102 h 10000"/>
                <a:gd name="connsiteX122" fmla="*/ 531 w 10065"/>
                <a:gd name="connsiteY122" fmla="*/ 1017 h 10000"/>
                <a:gd name="connsiteX123" fmla="*/ 619 w 10065"/>
                <a:gd name="connsiteY123" fmla="*/ 932 h 10000"/>
                <a:gd name="connsiteX124" fmla="*/ 708 w 10065"/>
                <a:gd name="connsiteY124" fmla="*/ 706 h 10000"/>
                <a:gd name="connsiteX125" fmla="*/ 752 w 10065"/>
                <a:gd name="connsiteY125" fmla="*/ 650 h 10000"/>
                <a:gd name="connsiteX126" fmla="*/ 841 w 10065"/>
                <a:gd name="connsiteY126" fmla="*/ 565 h 10000"/>
                <a:gd name="connsiteX127" fmla="*/ 885 w 10065"/>
                <a:gd name="connsiteY127" fmla="*/ 480 h 10000"/>
                <a:gd name="connsiteX128" fmla="*/ 929 w 10065"/>
                <a:gd name="connsiteY128" fmla="*/ 367 h 10000"/>
                <a:gd name="connsiteX129" fmla="*/ 929 w 10065"/>
                <a:gd name="connsiteY129" fmla="*/ 113 h 10000"/>
                <a:gd name="connsiteX130" fmla="*/ 929 w 10065"/>
                <a:gd name="connsiteY130" fmla="*/ 28 h 10000"/>
                <a:gd name="connsiteX131" fmla="*/ 973 w 10065"/>
                <a:gd name="connsiteY131" fmla="*/ 0 h 10000"/>
                <a:gd name="connsiteX132" fmla="*/ 5487 w 10065"/>
                <a:gd name="connsiteY132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469 w 10065"/>
                <a:gd name="connsiteY6" fmla="*/ 9068 h 10000"/>
                <a:gd name="connsiteX7" fmla="*/ 9381 w 10065"/>
                <a:gd name="connsiteY7" fmla="*/ 9266 h 10000"/>
                <a:gd name="connsiteX8" fmla="*/ 9248 w 10065"/>
                <a:gd name="connsiteY8" fmla="*/ 9350 h 10000"/>
                <a:gd name="connsiteX9" fmla="*/ 9204 w 10065"/>
                <a:gd name="connsiteY9" fmla="*/ 9407 h 10000"/>
                <a:gd name="connsiteX10" fmla="*/ 9159 w 10065"/>
                <a:gd name="connsiteY10" fmla="*/ 9435 h 10000"/>
                <a:gd name="connsiteX11" fmla="*/ 9159 w 10065"/>
                <a:gd name="connsiteY11" fmla="*/ 9548 h 10000"/>
                <a:gd name="connsiteX12" fmla="*/ 9159 w 10065"/>
                <a:gd name="connsiteY12" fmla="*/ 9661 h 10000"/>
                <a:gd name="connsiteX13" fmla="*/ 9248 w 10065"/>
                <a:gd name="connsiteY13" fmla="*/ 9746 h 10000"/>
                <a:gd name="connsiteX14" fmla="*/ 9292 w 10065"/>
                <a:gd name="connsiteY14" fmla="*/ 9774 h 10000"/>
                <a:gd name="connsiteX15" fmla="*/ 9381 w 10065"/>
                <a:gd name="connsiteY15" fmla="*/ 9774 h 10000"/>
                <a:gd name="connsiteX16" fmla="*/ 9292 w 10065"/>
                <a:gd name="connsiteY16" fmla="*/ 9887 h 10000"/>
                <a:gd name="connsiteX17" fmla="*/ 9159 w 10065"/>
                <a:gd name="connsiteY17" fmla="*/ 9944 h 10000"/>
                <a:gd name="connsiteX18" fmla="*/ 8761 w 10065"/>
                <a:gd name="connsiteY18" fmla="*/ 10000 h 10000"/>
                <a:gd name="connsiteX19" fmla="*/ 4469 w 10065"/>
                <a:gd name="connsiteY19" fmla="*/ 8362 h 10000"/>
                <a:gd name="connsiteX20" fmla="*/ 4204 w 10065"/>
                <a:gd name="connsiteY20" fmla="*/ 8277 h 10000"/>
                <a:gd name="connsiteX21" fmla="*/ 4027 w 10065"/>
                <a:gd name="connsiteY21" fmla="*/ 8164 h 10000"/>
                <a:gd name="connsiteX22" fmla="*/ 3938 w 10065"/>
                <a:gd name="connsiteY22" fmla="*/ 8079 h 10000"/>
                <a:gd name="connsiteX23" fmla="*/ 3850 w 10065"/>
                <a:gd name="connsiteY23" fmla="*/ 8023 h 10000"/>
                <a:gd name="connsiteX24" fmla="*/ 3805 w 10065"/>
                <a:gd name="connsiteY24" fmla="*/ 7938 h 10000"/>
                <a:gd name="connsiteX25" fmla="*/ 3673 w 10065"/>
                <a:gd name="connsiteY25" fmla="*/ 7853 h 10000"/>
                <a:gd name="connsiteX26" fmla="*/ 3496 w 10065"/>
                <a:gd name="connsiteY26" fmla="*/ 7797 h 10000"/>
                <a:gd name="connsiteX27" fmla="*/ 3319 w 10065"/>
                <a:gd name="connsiteY27" fmla="*/ 7740 h 10000"/>
                <a:gd name="connsiteX28" fmla="*/ 2920 w 10065"/>
                <a:gd name="connsiteY28" fmla="*/ 7684 h 10000"/>
                <a:gd name="connsiteX29" fmla="*/ 2611 w 10065"/>
                <a:gd name="connsiteY29" fmla="*/ 7684 h 10000"/>
                <a:gd name="connsiteX30" fmla="*/ 2434 w 10065"/>
                <a:gd name="connsiteY30" fmla="*/ 7627 h 10000"/>
                <a:gd name="connsiteX31" fmla="*/ 2389 w 10065"/>
                <a:gd name="connsiteY31" fmla="*/ 7571 h 10000"/>
                <a:gd name="connsiteX32" fmla="*/ 2345 w 10065"/>
                <a:gd name="connsiteY32" fmla="*/ 7542 h 10000"/>
                <a:gd name="connsiteX33" fmla="*/ 2389 w 10065"/>
                <a:gd name="connsiteY33" fmla="*/ 7373 h 10000"/>
                <a:gd name="connsiteX34" fmla="*/ 2434 w 10065"/>
                <a:gd name="connsiteY34" fmla="*/ 7260 h 10000"/>
                <a:gd name="connsiteX35" fmla="*/ 2522 w 10065"/>
                <a:gd name="connsiteY35" fmla="*/ 7119 h 10000"/>
                <a:gd name="connsiteX36" fmla="*/ 2566 w 10065"/>
                <a:gd name="connsiteY36" fmla="*/ 7006 h 10000"/>
                <a:gd name="connsiteX37" fmla="*/ 2345 w 10065"/>
                <a:gd name="connsiteY37" fmla="*/ 6921 h 10000"/>
                <a:gd name="connsiteX38" fmla="*/ 2301 w 10065"/>
                <a:gd name="connsiteY38" fmla="*/ 6893 h 10000"/>
                <a:gd name="connsiteX39" fmla="*/ 2257 w 10065"/>
                <a:gd name="connsiteY39" fmla="*/ 6836 h 10000"/>
                <a:gd name="connsiteX40" fmla="*/ 2301 w 10065"/>
                <a:gd name="connsiteY40" fmla="*/ 6751 h 10000"/>
                <a:gd name="connsiteX41" fmla="*/ 2345 w 10065"/>
                <a:gd name="connsiteY41" fmla="*/ 6723 h 10000"/>
                <a:gd name="connsiteX42" fmla="*/ 2212 w 10065"/>
                <a:gd name="connsiteY42" fmla="*/ 6554 h 10000"/>
                <a:gd name="connsiteX43" fmla="*/ 2080 w 10065"/>
                <a:gd name="connsiteY43" fmla="*/ 6412 h 10000"/>
                <a:gd name="connsiteX44" fmla="*/ 1770 w 10065"/>
                <a:gd name="connsiteY44" fmla="*/ 6158 h 10000"/>
                <a:gd name="connsiteX45" fmla="*/ 1637 w 10065"/>
                <a:gd name="connsiteY45" fmla="*/ 6017 h 10000"/>
                <a:gd name="connsiteX46" fmla="*/ 1549 w 10065"/>
                <a:gd name="connsiteY46" fmla="*/ 5847 h 10000"/>
                <a:gd name="connsiteX47" fmla="*/ 1460 w 10065"/>
                <a:gd name="connsiteY47" fmla="*/ 5678 h 10000"/>
                <a:gd name="connsiteX48" fmla="*/ 1416 w 10065"/>
                <a:gd name="connsiteY48" fmla="*/ 5480 h 10000"/>
                <a:gd name="connsiteX49" fmla="*/ 1460 w 10065"/>
                <a:gd name="connsiteY49" fmla="*/ 5424 h 10000"/>
                <a:gd name="connsiteX50" fmla="*/ 1460 w 10065"/>
                <a:gd name="connsiteY50" fmla="*/ 5395 h 10000"/>
                <a:gd name="connsiteX51" fmla="*/ 1549 w 10065"/>
                <a:gd name="connsiteY51" fmla="*/ 5339 h 10000"/>
                <a:gd name="connsiteX52" fmla="*/ 1637 w 10065"/>
                <a:gd name="connsiteY52" fmla="*/ 5282 h 10000"/>
                <a:gd name="connsiteX53" fmla="*/ 1681 w 10065"/>
                <a:gd name="connsiteY53" fmla="*/ 5254 h 10000"/>
                <a:gd name="connsiteX54" fmla="*/ 1681 w 10065"/>
                <a:gd name="connsiteY54" fmla="*/ 5198 h 10000"/>
                <a:gd name="connsiteX55" fmla="*/ 1681 w 10065"/>
                <a:gd name="connsiteY55" fmla="*/ 5141 h 10000"/>
                <a:gd name="connsiteX56" fmla="*/ 1593 w 10065"/>
                <a:gd name="connsiteY56" fmla="*/ 5085 h 10000"/>
                <a:gd name="connsiteX57" fmla="*/ 1416 w 10065"/>
                <a:gd name="connsiteY57" fmla="*/ 4972 h 10000"/>
                <a:gd name="connsiteX58" fmla="*/ 1239 w 10065"/>
                <a:gd name="connsiteY58" fmla="*/ 4887 h 10000"/>
                <a:gd name="connsiteX59" fmla="*/ 1150 w 10065"/>
                <a:gd name="connsiteY59" fmla="*/ 4802 h 10000"/>
                <a:gd name="connsiteX60" fmla="*/ 1150 w 10065"/>
                <a:gd name="connsiteY60" fmla="*/ 4746 h 10000"/>
                <a:gd name="connsiteX61" fmla="*/ 1195 w 10065"/>
                <a:gd name="connsiteY61" fmla="*/ 4492 h 10000"/>
                <a:gd name="connsiteX62" fmla="*/ 1195 w 10065"/>
                <a:gd name="connsiteY62" fmla="*/ 4379 h 10000"/>
                <a:gd name="connsiteX63" fmla="*/ 1150 w 10065"/>
                <a:gd name="connsiteY63" fmla="*/ 4266 h 10000"/>
                <a:gd name="connsiteX64" fmla="*/ 1283 w 10065"/>
                <a:gd name="connsiteY64" fmla="*/ 4266 h 10000"/>
                <a:gd name="connsiteX65" fmla="*/ 1372 w 10065"/>
                <a:gd name="connsiteY65" fmla="*/ 4407 h 10000"/>
                <a:gd name="connsiteX66" fmla="*/ 1549 w 10065"/>
                <a:gd name="connsiteY66" fmla="*/ 4520 h 10000"/>
                <a:gd name="connsiteX67" fmla="*/ 1549 w 10065"/>
                <a:gd name="connsiteY67" fmla="*/ 4463 h 10000"/>
                <a:gd name="connsiteX68" fmla="*/ 1549 w 10065"/>
                <a:gd name="connsiteY68" fmla="*/ 4435 h 10000"/>
                <a:gd name="connsiteX69" fmla="*/ 1504 w 10065"/>
                <a:gd name="connsiteY69" fmla="*/ 4379 h 10000"/>
                <a:gd name="connsiteX70" fmla="*/ 1460 w 10065"/>
                <a:gd name="connsiteY70" fmla="*/ 4322 h 10000"/>
                <a:gd name="connsiteX71" fmla="*/ 1416 w 10065"/>
                <a:gd name="connsiteY71" fmla="*/ 4237 h 10000"/>
                <a:gd name="connsiteX72" fmla="*/ 1372 w 10065"/>
                <a:gd name="connsiteY72" fmla="*/ 4153 h 10000"/>
                <a:gd name="connsiteX73" fmla="*/ 1416 w 10065"/>
                <a:gd name="connsiteY73" fmla="*/ 4096 h 10000"/>
                <a:gd name="connsiteX74" fmla="*/ 1460 w 10065"/>
                <a:gd name="connsiteY74" fmla="*/ 4068 h 10000"/>
                <a:gd name="connsiteX75" fmla="*/ 1549 w 10065"/>
                <a:gd name="connsiteY75" fmla="*/ 4040 h 10000"/>
                <a:gd name="connsiteX76" fmla="*/ 1593 w 10065"/>
                <a:gd name="connsiteY76" fmla="*/ 3983 h 10000"/>
                <a:gd name="connsiteX77" fmla="*/ 1549 w 10065"/>
                <a:gd name="connsiteY77" fmla="*/ 3955 h 10000"/>
                <a:gd name="connsiteX78" fmla="*/ 1460 w 10065"/>
                <a:gd name="connsiteY78" fmla="*/ 3927 h 10000"/>
                <a:gd name="connsiteX79" fmla="*/ 1416 w 10065"/>
                <a:gd name="connsiteY79" fmla="*/ 3927 h 10000"/>
                <a:gd name="connsiteX80" fmla="*/ 1327 w 10065"/>
                <a:gd name="connsiteY80" fmla="*/ 3955 h 10000"/>
                <a:gd name="connsiteX81" fmla="*/ 1283 w 10065"/>
                <a:gd name="connsiteY81" fmla="*/ 4040 h 10000"/>
                <a:gd name="connsiteX82" fmla="*/ 1283 w 10065"/>
                <a:gd name="connsiteY82" fmla="*/ 4266 h 10000"/>
                <a:gd name="connsiteX83" fmla="*/ 1150 w 10065"/>
                <a:gd name="connsiteY83" fmla="*/ 4209 h 10000"/>
                <a:gd name="connsiteX84" fmla="*/ 1018 w 10065"/>
                <a:gd name="connsiteY84" fmla="*/ 4011 h 10000"/>
                <a:gd name="connsiteX85" fmla="*/ 929 w 10065"/>
                <a:gd name="connsiteY85" fmla="*/ 3955 h 10000"/>
                <a:gd name="connsiteX86" fmla="*/ 796 w 10065"/>
                <a:gd name="connsiteY86" fmla="*/ 3955 h 10000"/>
                <a:gd name="connsiteX87" fmla="*/ 752 w 10065"/>
                <a:gd name="connsiteY87" fmla="*/ 3927 h 10000"/>
                <a:gd name="connsiteX88" fmla="*/ 752 w 10065"/>
                <a:gd name="connsiteY88" fmla="*/ 3870 h 10000"/>
                <a:gd name="connsiteX89" fmla="*/ 796 w 10065"/>
                <a:gd name="connsiteY89" fmla="*/ 3785 h 10000"/>
                <a:gd name="connsiteX90" fmla="*/ 796 w 10065"/>
                <a:gd name="connsiteY90" fmla="*/ 3729 h 10000"/>
                <a:gd name="connsiteX91" fmla="*/ 796 w 10065"/>
                <a:gd name="connsiteY91" fmla="*/ 3616 h 10000"/>
                <a:gd name="connsiteX92" fmla="*/ 708 w 10065"/>
                <a:gd name="connsiteY92" fmla="*/ 3503 h 10000"/>
                <a:gd name="connsiteX93" fmla="*/ 531 w 10065"/>
                <a:gd name="connsiteY93" fmla="*/ 3305 h 10000"/>
                <a:gd name="connsiteX94" fmla="*/ 310 w 10065"/>
                <a:gd name="connsiteY94" fmla="*/ 3107 h 10000"/>
                <a:gd name="connsiteX95" fmla="*/ 221 w 10065"/>
                <a:gd name="connsiteY95" fmla="*/ 3023 h 10000"/>
                <a:gd name="connsiteX96" fmla="*/ 221 w 10065"/>
                <a:gd name="connsiteY96" fmla="*/ 2910 h 10000"/>
                <a:gd name="connsiteX97" fmla="*/ 221 w 10065"/>
                <a:gd name="connsiteY97" fmla="*/ 2853 h 10000"/>
                <a:gd name="connsiteX98" fmla="*/ 265 w 10065"/>
                <a:gd name="connsiteY98" fmla="*/ 2825 h 10000"/>
                <a:gd name="connsiteX99" fmla="*/ 310 w 10065"/>
                <a:gd name="connsiteY99" fmla="*/ 2797 h 10000"/>
                <a:gd name="connsiteX100" fmla="*/ 354 w 10065"/>
                <a:gd name="connsiteY100" fmla="*/ 2768 h 10000"/>
                <a:gd name="connsiteX101" fmla="*/ 310 w 10065"/>
                <a:gd name="connsiteY101" fmla="*/ 2712 h 10000"/>
                <a:gd name="connsiteX102" fmla="*/ 310 w 10065"/>
                <a:gd name="connsiteY102" fmla="*/ 2684 h 10000"/>
                <a:gd name="connsiteX103" fmla="*/ 265 w 10065"/>
                <a:gd name="connsiteY103" fmla="*/ 2655 h 10000"/>
                <a:gd name="connsiteX104" fmla="*/ 265 w 10065"/>
                <a:gd name="connsiteY104" fmla="*/ 2627 h 10000"/>
                <a:gd name="connsiteX105" fmla="*/ 310 w 10065"/>
                <a:gd name="connsiteY105" fmla="*/ 2486 h 10000"/>
                <a:gd name="connsiteX106" fmla="*/ 354 w 10065"/>
                <a:gd name="connsiteY106" fmla="*/ 2373 h 10000"/>
                <a:gd name="connsiteX107" fmla="*/ 442 w 10065"/>
                <a:gd name="connsiteY107" fmla="*/ 2288 h 10000"/>
                <a:gd name="connsiteX108" fmla="*/ 487 w 10065"/>
                <a:gd name="connsiteY108" fmla="*/ 2147 h 10000"/>
                <a:gd name="connsiteX109" fmla="*/ 442 w 10065"/>
                <a:gd name="connsiteY109" fmla="*/ 2090 h 10000"/>
                <a:gd name="connsiteX110" fmla="*/ 442 w 10065"/>
                <a:gd name="connsiteY110" fmla="*/ 2034 h 10000"/>
                <a:gd name="connsiteX111" fmla="*/ 354 w 10065"/>
                <a:gd name="connsiteY111" fmla="*/ 1921 h 10000"/>
                <a:gd name="connsiteX112" fmla="*/ 354 w 10065"/>
                <a:gd name="connsiteY112" fmla="*/ 1836 h 10000"/>
                <a:gd name="connsiteX113" fmla="*/ 310 w 10065"/>
                <a:gd name="connsiteY113" fmla="*/ 1780 h 10000"/>
                <a:gd name="connsiteX114" fmla="*/ 177 w 10065"/>
                <a:gd name="connsiteY114" fmla="*/ 1667 h 10000"/>
                <a:gd name="connsiteX115" fmla="*/ 44 w 10065"/>
                <a:gd name="connsiteY115" fmla="*/ 1582 h 10000"/>
                <a:gd name="connsiteX116" fmla="*/ 44 w 10065"/>
                <a:gd name="connsiteY116" fmla="*/ 1525 h 10000"/>
                <a:gd name="connsiteX117" fmla="*/ 0 w 10065"/>
                <a:gd name="connsiteY117" fmla="*/ 1469 h 10000"/>
                <a:gd name="connsiteX118" fmla="*/ 44 w 10065"/>
                <a:gd name="connsiteY118" fmla="*/ 1356 h 10000"/>
                <a:gd name="connsiteX119" fmla="*/ 177 w 10065"/>
                <a:gd name="connsiteY119" fmla="*/ 1243 h 10000"/>
                <a:gd name="connsiteX120" fmla="*/ 442 w 10065"/>
                <a:gd name="connsiteY120" fmla="*/ 1102 h 10000"/>
                <a:gd name="connsiteX121" fmla="*/ 531 w 10065"/>
                <a:gd name="connsiteY121" fmla="*/ 1017 h 10000"/>
                <a:gd name="connsiteX122" fmla="*/ 619 w 10065"/>
                <a:gd name="connsiteY122" fmla="*/ 932 h 10000"/>
                <a:gd name="connsiteX123" fmla="*/ 708 w 10065"/>
                <a:gd name="connsiteY123" fmla="*/ 706 h 10000"/>
                <a:gd name="connsiteX124" fmla="*/ 752 w 10065"/>
                <a:gd name="connsiteY124" fmla="*/ 650 h 10000"/>
                <a:gd name="connsiteX125" fmla="*/ 841 w 10065"/>
                <a:gd name="connsiteY125" fmla="*/ 565 h 10000"/>
                <a:gd name="connsiteX126" fmla="*/ 885 w 10065"/>
                <a:gd name="connsiteY126" fmla="*/ 480 h 10000"/>
                <a:gd name="connsiteX127" fmla="*/ 929 w 10065"/>
                <a:gd name="connsiteY127" fmla="*/ 367 h 10000"/>
                <a:gd name="connsiteX128" fmla="*/ 929 w 10065"/>
                <a:gd name="connsiteY128" fmla="*/ 113 h 10000"/>
                <a:gd name="connsiteX129" fmla="*/ 929 w 10065"/>
                <a:gd name="connsiteY129" fmla="*/ 28 h 10000"/>
                <a:gd name="connsiteX130" fmla="*/ 973 w 10065"/>
                <a:gd name="connsiteY130" fmla="*/ 0 h 10000"/>
                <a:gd name="connsiteX131" fmla="*/ 5487 w 10065"/>
                <a:gd name="connsiteY131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381 w 10065"/>
                <a:gd name="connsiteY6" fmla="*/ 9266 h 10000"/>
                <a:gd name="connsiteX7" fmla="*/ 9248 w 10065"/>
                <a:gd name="connsiteY7" fmla="*/ 9350 h 10000"/>
                <a:gd name="connsiteX8" fmla="*/ 9204 w 10065"/>
                <a:gd name="connsiteY8" fmla="*/ 9407 h 10000"/>
                <a:gd name="connsiteX9" fmla="*/ 9159 w 10065"/>
                <a:gd name="connsiteY9" fmla="*/ 9435 h 10000"/>
                <a:gd name="connsiteX10" fmla="*/ 9159 w 10065"/>
                <a:gd name="connsiteY10" fmla="*/ 9548 h 10000"/>
                <a:gd name="connsiteX11" fmla="*/ 9159 w 10065"/>
                <a:gd name="connsiteY11" fmla="*/ 9661 h 10000"/>
                <a:gd name="connsiteX12" fmla="*/ 9248 w 10065"/>
                <a:gd name="connsiteY12" fmla="*/ 9746 h 10000"/>
                <a:gd name="connsiteX13" fmla="*/ 9292 w 10065"/>
                <a:gd name="connsiteY13" fmla="*/ 9774 h 10000"/>
                <a:gd name="connsiteX14" fmla="*/ 9381 w 10065"/>
                <a:gd name="connsiteY14" fmla="*/ 9774 h 10000"/>
                <a:gd name="connsiteX15" fmla="*/ 9292 w 10065"/>
                <a:gd name="connsiteY15" fmla="*/ 9887 h 10000"/>
                <a:gd name="connsiteX16" fmla="*/ 9159 w 10065"/>
                <a:gd name="connsiteY16" fmla="*/ 9944 h 10000"/>
                <a:gd name="connsiteX17" fmla="*/ 8761 w 10065"/>
                <a:gd name="connsiteY17" fmla="*/ 10000 h 10000"/>
                <a:gd name="connsiteX18" fmla="*/ 4469 w 10065"/>
                <a:gd name="connsiteY18" fmla="*/ 8362 h 10000"/>
                <a:gd name="connsiteX19" fmla="*/ 4204 w 10065"/>
                <a:gd name="connsiteY19" fmla="*/ 8277 h 10000"/>
                <a:gd name="connsiteX20" fmla="*/ 4027 w 10065"/>
                <a:gd name="connsiteY20" fmla="*/ 8164 h 10000"/>
                <a:gd name="connsiteX21" fmla="*/ 3938 w 10065"/>
                <a:gd name="connsiteY21" fmla="*/ 8079 h 10000"/>
                <a:gd name="connsiteX22" fmla="*/ 3850 w 10065"/>
                <a:gd name="connsiteY22" fmla="*/ 8023 h 10000"/>
                <a:gd name="connsiteX23" fmla="*/ 3805 w 10065"/>
                <a:gd name="connsiteY23" fmla="*/ 7938 h 10000"/>
                <a:gd name="connsiteX24" fmla="*/ 3673 w 10065"/>
                <a:gd name="connsiteY24" fmla="*/ 7853 h 10000"/>
                <a:gd name="connsiteX25" fmla="*/ 3496 w 10065"/>
                <a:gd name="connsiteY25" fmla="*/ 7797 h 10000"/>
                <a:gd name="connsiteX26" fmla="*/ 3319 w 10065"/>
                <a:gd name="connsiteY26" fmla="*/ 7740 h 10000"/>
                <a:gd name="connsiteX27" fmla="*/ 2920 w 10065"/>
                <a:gd name="connsiteY27" fmla="*/ 7684 h 10000"/>
                <a:gd name="connsiteX28" fmla="*/ 2611 w 10065"/>
                <a:gd name="connsiteY28" fmla="*/ 7684 h 10000"/>
                <a:gd name="connsiteX29" fmla="*/ 2434 w 10065"/>
                <a:gd name="connsiteY29" fmla="*/ 7627 h 10000"/>
                <a:gd name="connsiteX30" fmla="*/ 2389 w 10065"/>
                <a:gd name="connsiteY30" fmla="*/ 7571 h 10000"/>
                <a:gd name="connsiteX31" fmla="*/ 2345 w 10065"/>
                <a:gd name="connsiteY31" fmla="*/ 7542 h 10000"/>
                <a:gd name="connsiteX32" fmla="*/ 2389 w 10065"/>
                <a:gd name="connsiteY32" fmla="*/ 7373 h 10000"/>
                <a:gd name="connsiteX33" fmla="*/ 2434 w 10065"/>
                <a:gd name="connsiteY33" fmla="*/ 7260 h 10000"/>
                <a:gd name="connsiteX34" fmla="*/ 2522 w 10065"/>
                <a:gd name="connsiteY34" fmla="*/ 7119 h 10000"/>
                <a:gd name="connsiteX35" fmla="*/ 2566 w 10065"/>
                <a:gd name="connsiteY35" fmla="*/ 7006 h 10000"/>
                <a:gd name="connsiteX36" fmla="*/ 2345 w 10065"/>
                <a:gd name="connsiteY36" fmla="*/ 6921 h 10000"/>
                <a:gd name="connsiteX37" fmla="*/ 2301 w 10065"/>
                <a:gd name="connsiteY37" fmla="*/ 6893 h 10000"/>
                <a:gd name="connsiteX38" fmla="*/ 2257 w 10065"/>
                <a:gd name="connsiteY38" fmla="*/ 6836 h 10000"/>
                <a:gd name="connsiteX39" fmla="*/ 2301 w 10065"/>
                <a:gd name="connsiteY39" fmla="*/ 6751 h 10000"/>
                <a:gd name="connsiteX40" fmla="*/ 2345 w 10065"/>
                <a:gd name="connsiteY40" fmla="*/ 6723 h 10000"/>
                <a:gd name="connsiteX41" fmla="*/ 2212 w 10065"/>
                <a:gd name="connsiteY41" fmla="*/ 6554 h 10000"/>
                <a:gd name="connsiteX42" fmla="*/ 2080 w 10065"/>
                <a:gd name="connsiteY42" fmla="*/ 6412 h 10000"/>
                <a:gd name="connsiteX43" fmla="*/ 1770 w 10065"/>
                <a:gd name="connsiteY43" fmla="*/ 6158 h 10000"/>
                <a:gd name="connsiteX44" fmla="*/ 1637 w 10065"/>
                <a:gd name="connsiteY44" fmla="*/ 6017 h 10000"/>
                <a:gd name="connsiteX45" fmla="*/ 1549 w 10065"/>
                <a:gd name="connsiteY45" fmla="*/ 5847 h 10000"/>
                <a:gd name="connsiteX46" fmla="*/ 1460 w 10065"/>
                <a:gd name="connsiteY46" fmla="*/ 5678 h 10000"/>
                <a:gd name="connsiteX47" fmla="*/ 1416 w 10065"/>
                <a:gd name="connsiteY47" fmla="*/ 5480 h 10000"/>
                <a:gd name="connsiteX48" fmla="*/ 1460 w 10065"/>
                <a:gd name="connsiteY48" fmla="*/ 5424 h 10000"/>
                <a:gd name="connsiteX49" fmla="*/ 1460 w 10065"/>
                <a:gd name="connsiteY49" fmla="*/ 5395 h 10000"/>
                <a:gd name="connsiteX50" fmla="*/ 1549 w 10065"/>
                <a:gd name="connsiteY50" fmla="*/ 5339 h 10000"/>
                <a:gd name="connsiteX51" fmla="*/ 1637 w 10065"/>
                <a:gd name="connsiteY51" fmla="*/ 5282 h 10000"/>
                <a:gd name="connsiteX52" fmla="*/ 1681 w 10065"/>
                <a:gd name="connsiteY52" fmla="*/ 5254 h 10000"/>
                <a:gd name="connsiteX53" fmla="*/ 1681 w 10065"/>
                <a:gd name="connsiteY53" fmla="*/ 5198 h 10000"/>
                <a:gd name="connsiteX54" fmla="*/ 1681 w 10065"/>
                <a:gd name="connsiteY54" fmla="*/ 5141 h 10000"/>
                <a:gd name="connsiteX55" fmla="*/ 1593 w 10065"/>
                <a:gd name="connsiteY55" fmla="*/ 5085 h 10000"/>
                <a:gd name="connsiteX56" fmla="*/ 1416 w 10065"/>
                <a:gd name="connsiteY56" fmla="*/ 4972 h 10000"/>
                <a:gd name="connsiteX57" fmla="*/ 1239 w 10065"/>
                <a:gd name="connsiteY57" fmla="*/ 4887 h 10000"/>
                <a:gd name="connsiteX58" fmla="*/ 1150 w 10065"/>
                <a:gd name="connsiteY58" fmla="*/ 4802 h 10000"/>
                <a:gd name="connsiteX59" fmla="*/ 1150 w 10065"/>
                <a:gd name="connsiteY59" fmla="*/ 4746 h 10000"/>
                <a:gd name="connsiteX60" fmla="*/ 1195 w 10065"/>
                <a:gd name="connsiteY60" fmla="*/ 4492 h 10000"/>
                <a:gd name="connsiteX61" fmla="*/ 1195 w 10065"/>
                <a:gd name="connsiteY61" fmla="*/ 4379 h 10000"/>
                <a:gd name="connsiteX62" fmla="*/ 1150 w 10065"/>
                <a:gd name="connsiteY62" fmla="*/ 4266 h 10000"/>
                <a:gd name="connsiteX63" fmla="*/ 1283 w 10065"/>
                <a:gd name="connsiteY63" fmla="*/ 4266 h 10000"/>
                <a:gd name="connsiteX64" fmla="*/ 1372 w 10065"/>
                <a:gd name="connsiteY64" fmla="*/ 4407 h 10000"/>
                <a:gd name="connsiteX65" fmla="*/ 1549 w 10065"/>
                <a:gd name="connsiteY65" fmla="*/ 4520 h 10000"/>
                <a:gd name="connsiteX66" fmla="*/ 1549 w 10065"/>
                <a:gd name="connsiteY66" fmla="*/ 4463 h 10000"/>
                <a:gd name="connsiteX67" fmla="*/ 1549 w 10065"/>
                <a:gd name="connsiteY67" fmla="*/ 4435 h 10000"/>
                <a:gd name="connsiteX68" fmla="*/ 1504 w 10065"/>
                <a:gd name="connsiteY68" fmla="*/ 4379 h 10000"/>
                <a:gd name="connsiteX69" fmla="*/ 1460 w 10065"/>
                <a:gd name="connsiteY69" fmla="*/ 4322 h 10000"/>
                <a:gd name="connsiteX70" fmla="*/ 1416 w 10065"/>
                <a:gd name="connsiteY70" fmla="*/ 4237 h 10000"/>
                <a:gd name="connsiteX71" fmla="*/ 1372 w 10065"/>
                <a:gd name="connsiteY71" fmla="*/ 4153 h 10000"/>
                <a:gd name="connsiteX72" fmla="*/ 1416 w 10065"/>
                <a:gd name="connsiteY72" fmla="*/ 4096 h 10000"/>
                <a:gd name="connsiteX73" fmla="*/ 1460 w 10065"/>
                <a:gd name="connsiteY73" fmla="*/ 4068 h 10000"/>
                <a:gd name="connsiteX74" fmla="*/ 1549 w 10065"/>
                <a:gd name="connsiteY74" fmla="*/ 4040 h 10000"/>
                <a:gd name="connsiteX75" fmla="*/ 1593 w 10065"/>
                <a:gd name="connsiteY75" fmla="*/ 3983 h 10000"/>
                <a:gd name="connsiteX76" fmla="*/ 1549 w 10065"/>
                <a:gd name="connsiteY76" fmla="*/ 3955 h 10000"/>
                <a:gd name="connsiteX77" fmla="*/ 1460 w 10065"/>
                <a:gd name="connsiteY77" fmla="*/ 3927 h 10000"/>
                <a:gd name="connsiteX78" fmla="*/ 1416 w 10065"/>
                <a:gd name="connsiteY78" fmla="*/ 3927 h 10000"/>
                <a:gd name="connsiteX79" fmla="*/ 1327 w 10065"/>
                <a:gd name="connsiteY79" fmla="*/ 3955 h 10000"/>
                <a:gd name="connsiteX80" fmla="*/ 1283 w 10065"/>
                <a:gd name="connsiteY80" fmla="*/ 4040 h 10000"/>
                <a:gd name="connsiteX81" fmla="*/ 1283 w 10065"/>
                <a:gd name="connsiteY81" fmla="*/ 4266 h 10000"/>
                <a:gd name="connsiteX82" fmla="*/ 1150 w 10065"/>
                <a:gd name="connsiteY82" fmla="*/ 4209 h 10000"/>
                <a:gd name="connsiteX83" fmla="*/ 1018 w 10065"/>
                <a:gd name="connsiteY83" fmla="*/ 4011 h 10000"/>
                <a:gd name="connsiteX84" fmla="*/ 929 w 10065"/>
                <a:gd name="connsiteY84" fmla="*/ 3955 h 10000"/>
                <a:gd name="connsiteX85" fmla="*/ 796 w 10065"/>
                <a:gd name="connsiteY85" fmla="*/ 3955 h 10000"/>
                <a:gd name="connsiteX86" fmla="*/ 752 w 10065"/>
                <a:gd name="connsiteY86" fmla="*/ 3927 h 10000"/>
                <a:gd name="connsiteX87" fmla="*/ 752 w 10065"/>
                <a:gd name="connsiteY87" fmla="*/ 3870 h 10000"/>
                <a:gd name="connsiteX88" fmla="*/ 796 w 10065"/>
                <a:gd name="connsiteY88" fmla="*/ 3785 h 10000"/>
                <a:gd name="connsiteX89" fmla="*/ 796 w 10065"/>
                <a:gd name="connsiteY89" fmla="*/ 3729 h 10000"/>
                <a:gd name="connsiteX90" fmla="*/ 796 w 10065"/>
                <a:gd name="connsiteY90" fmla="*/ 3616 h 10000"/>
                <a:gd name="connsiteX91" fmla="*/ 708 w 10065"/>
                <a:gd name="connsiteY91" fmla="*/ 3503 h 10000"/>
                <a:gd name="connsiteX92" fmla="*/ 531 w 10065"/>
                <a:gd name="connsiteY92" fmla="*/ 3305 h 10000"/>
                <a:gd name="connsiteX93" fmla="*/ 310 w 10065"/>
                <a:gd name="connsiteY93" fmla="*/ 3107 h 10000"/>
                <a:gd name="connsiteX94" fmla="*/ 221 w 10065"/>
                <a:gd name="connsiteY94" fmla="*/ 3023 h 10000"/>
                <a:gd name="connsiteX95" fmla="*/ 221 w 10065"/>
                <a:gd name="connsiteY95" fmla="*/ 2910 h 10000"/>
                <a:gd name="connsiteX96" fmla="*/ 221 w 10065"/>
                <a:gd name="connsiteY96" fmla="*/ 2853 h 10000"/>
                <a:gd name="connsiteX97" fmla="*/ 265 w 10065"/>
                <a:gd name="connsiteY97" fmla="*/ 2825 h 10000"/>
                <a:gd name="connsiteX98" fmla="*/ 310 w 10065"/>
                <a:gd name="connsiteY98" fmla="*/ 2797 h 10000"/>
                <a:gd name="connsiteX99" fmla="*/ 354 w 10065"/>
                <a:gd name="connsiteY99" fmla="*/ 2768 h 10000"/>
                <a:gd name="connsiteX100" fmla="*/ 310 w 10065"/>
                <a:gd name="connsiteY100" fmla="*/ 2712 h 10000"/>
                <a:gd name="connsiteX101" fmla="*/ 310 w 10065"/>
                <a:gd name="connsiteY101" fmla="*/ 2684 h 10000"/>
                <a:gd name="connsiteX102" fmla="*/ 265 w 10065"/>
                <a:gd name="connsiteY102" fmla="*/ 2655 h 10000"/>
                <a:gd name="connsiteX103" fmla="*/ 265 w 10065"/>
                <a:gd name="connsiteY103" fmla="*/ 2627 h 10000"/>
                <a:gd name="connsiteX104" fmla="*/ 310 w 10065"/>
                <a:gd name="connsiteY104" fmla="*/ 2486 h 10000"/>
                <a:gd name="connsiteX105" fmla="*/ 354 w 10065"/>
                <a:gd name="connsiteY105" fmla="*/ 2373 h 10000"/>
                <a:gd name="connsiteX106" fmla="*/ 442 w 10065"/>
                <a:gd name="connsiteY106" fmla="*/ 2288 h 10000"/>
                <a:gd name="connsiteX107" fmla="*/ 487 w 10065"/>
                <a:gd name="connsiteY107" fmla="*/ 2147 h 10000"/>
                <a:gd name="connsiteX108" fmla="*/ 442 w 10065"/>
                <a:gd name="connsiteY108" fmla="*/ 2090 h 10000"/>
                <a:gd name="connsiteX109" fmla="*/ 442 w 10065"/>
                <a:gd name="connsiteY109" fmla="*/ 2034 h 10000"/>
                <a:gd name="connsiteX110" fmla="*/ 354 w 10065"/>
                <a:gd name="connsiteY110" fmla="*/ 1921 h 10000"/>
                <a:gd name="connsiteX111" fmla="*/ 354 w 10065"/>
                <a:gd name="connsiteY111" fmla="*/ 1836 h 10000"/>
                <a:gd name="connsiteX112" fmla="*/ 310 w 10065"/>
                <a:gd name="connsiteY112" fmla="*/ 1780 h 10000"/>
                <a:gd name="connsiteX113" fmla="*/ 177 w 10065"/>
                <a:gd name="connsiteY113" fmla="*/ 1667 h 10000"/>
                <a:gd name="connsiteX114" fmla="*/ 44 w 10065"/>
                <a:gd name="connsiteY114" fmla="*/ 1582 h 10000"/>
                <a:gd name="connsiteX115" fmla="*/ 44 w 10065"/>
                <a:gd name="connsiteY115" fmla="*/ 1525 h 10000"/>
                <a:gd name="connsiteX116" fmla="*/ 0 w 10065"/>
                <a:gd name="connsiteY116" fmla="*/ 1469 h 10000"/>
                <a:gd name="connsiteX117" fmla="*/ 44 w 10065"/>
                <a:gd name="connsiteY117" fmla="*/ 1356 h 10000"/>
                <a:gd name="connsiteX118" fmla="*/ 177 w 10065"/>
                <a:gd name="connsiteY118" fmla="*/ 1243 h 10000"/>
                <a:gd name="connsiteX119" fmla="*/ 442 w 10065"/>
                <a:gd name="connsiteY119" fmla="*/ 1102 h 10000"/>
                <a:gd name="connsiteX120" fmla="*/ 531 w 10065"/>
                <a:gd name="connsiteY120" fmla="*/ 1017 h 10000"/>
                <a:gd name="connsiteX121" fmla="*/ 619 w 10065"/>
                <a:gd name="connsiteY121" fmla="*/ 932 h 10000"/>
                <a:gd name="connsiteX122" fmla="*/ 708 w 10065"/>
                <a:gd name="connsiteY122" fmla="*/ 706 h 10000"/>
                <a:gd name="connsiteX123" fmla="*/ 752 w 10065"/>
                <a:gd name="connsiteY123" fmla="*/ 650 h 10000"/>
                <a:gd name="connsiteX124" fmla="*/ 841 w 10065"/>
                <a:gd name="connsiteY124" fmla="*/ 565 h 10000"/>
                <a:gd name="connsiteX125" fmla="*/ 885 w 10065"/>
                <a:gd name="connsiteY125" fmla="*/ 480 h 10000"/>
                <a:gd name="connsiteX126" fmla="*/ 929 w 10065"/>
                <a:gd name="connsiteY126" fmla="*/ 367 h 10000"/>
                <a:gd name="connsiteX127" fmla="*/ 929 w 10065"/>
                <a:gd name="connsiteY127" fmla="*/ 113 h 10000"/>
                <a:gd name="connsiteX128" fmla="*/ 929 w 10065"/>
                <a:gd name="connsiteY128" fmla="*/ 28 h 10000"/>
                <a:gd name="connsiteX129" fmla="*/ 973 w 10065"/>
                <a:gd name="connsiteY129" fmla="*/ 0 h 10000"/>
                <a:gd name="connsiteX130" fmla="*/ 5487 w 10065"/>
                <a:gd name="connsiteY130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204 w 10065"/>
                <a:gd name="connsiteY7" fmla="*/ 9407 h 10000"/>
                <a:gd name="connsiteX8" fmla="*/ 9159 w 10065"/>
                <a:gd name="connsiteY8" fmla="*/ 9435 h 10000"/>
                <a:gd name="connsiteX9" fmla="*/ 9159 w 10065"/>
                <a:gd name="connsiteY9" fmla="*/ 9548 h 10000"/>
                <a:gd name="connsiteX10" fmla="*/ 9159 w 10065"/>
                <a:gd name="connsiteY10" fmla="*/ 9661 h 10000"/>
                <a:gd name="connsiteX11" fmla="*/ 9248 w 10065"/>
                <a:gd name="connsiteY11" fmla="*/ 9746 h 10000"/>
                <a:gd name="connsiteX12" fmla="*/ 9292 w 10065"/>
                <a:gd name="connsiteY12" fmla="*/ 9774 h 10000"/>
                <a:gd name="connsiteX13" fmla="*/ 9381 w 10065"/>
                <a:gd name="connsiteY13" fmla="*/ 9774 h 10000"/>
                <a:gd name="connsiteX14" fmla="*/ 9292 w 10065"/>
                <a:gd name="connsiteY14" fmla="*/ 9887 h 10000"/>
                <a:gd name="connsiteX15" fmla="*/ 9159 w 10065"/>
                <a:gd name="connsiteY15" fmla="*/ 9944 h 10000"/>
                <a:gd name="connsiteX16" fmla="*/ 8761 w 10065"/>
                <a:gd name="connsiteY16" fmla="*/ 10000 h 10000"/>
                <a:gd name="connsiteX17" fmla="*/ 4469 w 10065"/>
                <a:gd name="connsiteY17" fmla="*/ 8362 h 10000"/>
                <a:gd name="connsiteX18" fmla="*/ 4204 w 10065"/>
                <a:gd name="connsiteY18" fmla="*/ 8277 h 10000"/>
                <a:gd name="connsiteX19" fmla="*/ 4027 w 10065"/>
                <a:gd name="connsiteY19" fmla="*/ 8164 h 10000"/>
                <a:gd name="connsiteX20" fmla="*/ 3938 w 10065"/>
                <a:gd name="connsiteY20" fmla="*/ 8079 h 10000"/>
                <a:gd name="connsiteX21" fmla="*/ 3850 w 10065"/>
                <a:gd name="connsiteY21" fmla="*/ 8023 h 10000"/>
                <a:gd name="connsiteX22" fmla="*/ 3805 w 10065"/>
                <a:gd name="connsiteY22" fmla="*/ 7938 h 10000"/>
                <a:gd name="connsiteX23" fmla="*/ 3673 w 10065"/>
                <a:gd name="connsiteY23" fmla="*/ 7853 h 10000"/>
                <a:gd name="connsiteX24" fmla="*/ 3496 w 10065"/>
                <a:gd name="connsiteY24" fmla="*/ 7797 h 10000"/>
                <a:gd name="connsiteX25" fmla="*/ 3319 w 10065"/>
                <a:gd name="connsiteY25" fmla="*/ 7740 h 10000"/>
                <a:gd name="connsiteX26" fmla="*/ 2920 w 10065"/>
                <a:gd name="connsiteY26" fmla="*/ 7684 h 10000"/>
                <a:gd name="connsiteX27" fmla="*/ 2611 w 10065"/>
                <a:gd name="connsiteY27" fmla="*/ 7684 h 10000"/>
                <a:gd name="connsiteX28" fmla="*/ 2434 w 10065"/>
                <a:gd name="connsiteY28" fmla="*/ 7627 h 10000"/>
                <a:gd name="connsiteX29" fmla="*/ 2389 w 10065"/>
                <a:gd name="connsiteY29" fmla="*/ 7571 h 10000"/>
                <a:gd name="connsiteX30" fmla="*/ 2345 w 10065"/>
                <a:gd name="connsiteY30" fmla="*/ 7542 h 10000"/>
                <a:gd name="connsiteX31" fmla="*/ 2389 w 10065"/>
                <a:gd name="connsiteY31" fmla="*/ 7373 h 10000"/>
                <a:gd name="connsiteX32" fmla="*/ 2434 w 10065"/>
                <a:gd name="connsiteY32" fmla="*/ 7260 h 10000"/>
                <a:gd name="connsiteX33" fmla="*/ 2522 w 10065"/>
                <a:gd name="connsiteY33" fmla="*/ 7119 h 10000"/>
                <a:gd name="connsiteX34" fmla="*/ 2566 w 10065"/>
                <a:gd name="connsiteY34" fmla="*/ 7006 h 10000"/>
                <a:gd name="connsiteX35" fmla="*/ 2345 w 10065"/>
                <a:gd name="connsiteY35" fmla="*/ 6921 h 10000"/>
                <a:gd name="connsiteX36" fmla="*/ 2301 w 10065"/>
                <a:gd name="connsiteY36" fmla="*/ 6893 h 10000"/>
                <a:gd name="connsiteX37" fmla="*/ 2257 w 10065"/>
                <a:gd name="connsiteY37" fmla="*/ 6836 h 10000"/>
                <a:gd name="connsiteX38" fmla="*/ 2301 w 10065"/>
                <a:gd name="connsiteY38" fmla="*/ 6751 h 10000"/>
                <a:gd name="connsiteX39" fmla="*/ 2345 w 10065"/>
                <a:gd name="connsiteY39" fmla="*/ 6723 h 10000"/>
                <a:gd name="connsiteX40" fmla="*/ 2212 w 10065"/>
                <a:gd name="connsiteY40" fmla="*/ 6554 h 10000"/>
                <a:gd name="connsiteX41" fmla="*/ 2080 w 10065"/>
                <a:gd name="connsiteY41" fmla="*/ 6412 h 10000"/>
                <a:gd name="connsiteX42" fmla="*/ 1770 w 10065"/>
                <a:gd name="connsiteY42" fmla="*/ 6158 h 10000"/>
                <a:gd name="connsiteX43" fmla="*/ 1637 w 10065"/>
                <a:gd name="connsiteY43" fmla="*/ 6017 h 10000"/>
                <a:gd name="connsiteX44" fmla="*/ 1549 w 10065"/>
                <a:gd name="connsiteY44" fmla="*/ 5847 h 10000"/>
                <a:gd name="connsiteX45" fmla="*/ 1460 w 10065"/>
                <a:gd name="connsiteY45" fmla="*/ 5678 h 10000"/>
                <a:gd name="connsiteX46" fmla="*/ 1416 w 10065"/>
                <a:gd name="connsiteY46" fmla="*/ 5480 h 10000"/>
                <a:gd name="connsiteX47" fmla="*/ 1460 w 10065"/>
                <a:gd name="connsiteY47" fmla="*/ 5424 h 10000"/>
                <a:gd name="connsiteX48" fmla="*/ 1460 w 10065"/>
                <a:gd name="connsiteY48" fmla="*/ 5395 h 10000"/>
                <a:gd name="connsiteX49" fmla="*/ 1549 w 10065"/>
                <a:gd name="connsiteY49" fmla="*/ 5339 h 10000"/>
                <a:gd name="connsiteX50" fmla="*/ 1637 w 10065"/>
                <a:gd name="connsiteY50" fmla="*/ 5282 h 10000"/>
                <a:gd name="connsiteX51" fmla="*/ 1681 w 10065"/>
                <a:gd name="connsiteY51" fmla="*/ 5254 h 10000"/>
                <a:gd name="connsiteX52" fmla="*/ 1681 w 10065"/>
                <a:gd name="connsiteY52" fmla="*/ 5198 h 10000"/>
                <a:gd name="connsiteX53" fmla="*/ 1681 w 10065"/>
                <a:gd name="connsiteY53" fmla="*/ 5141 h 10000"/>
                <a:gd name="connsiteX54" fmla="*/ 1593 w 10065"/>
                <a:gd name="connsiteY54" fmla="*/ 5085 h 10000"/>
                <a:gd name="connsiteX55" fmla="*/ 1416 w 10065"/>
                <a:gd name="connsiteY55" fmla="*/ 4972 h 10000"/>
                <a:gd name="connsiteX56" fmla="*/ 1239 w 10065"/>
                <a:gd name="connsiteY56" fmla="*/ 4887 h 10000"/>
                <a:gd name="connsiteX57" fmla="*/ 1150 w 10065"/>
                <a:gd name="connsiteY57" fmla="*/ 4802 h 10000"/>
                <a:gd name="connsiteX58" fmla="*/ 1150 w 10065"/>
                <a:gd name="connsiteY58" fmla="*/ 4746 h 10000"/>
                <a:gd name="connsiteX59" fmla="*/ 1195 w 10065"/>
                <a:gd name="connsiteY59" fmla="*/ 4492 h 10000"/>
                <a:gd name="connsiteX60" fmla="*/ 1195 w 10065"/>
                <a:gd name="connsiteY60" fmla="*/ 4379 h 10000"/>
                <a:gd name="connsiteX61" fmla="*/ 1150 w 10065"/>
                <a:gd name="connsiteY61" fmla="*/ 4266 h 10000"/>
                <a:gd name="connsiteX62" fmla="*/ 1283 w 10065"/>
                <a:gd name="connsiteY62" fmla="*/ 4266 h 10000"/>
                <a:gd name="connsiteX63" fmla="*/ 1372 w 10065"/>
                <a:gd name="connsiteY63" fmla="*/ 4407 h 10000"/>
                <a:gd name="connsiteX64" fmla="*/ 1549 w 10065"/>
                <a:gd name="connsiteY64" fmla="*/ 4520 h 10000"/>
                <a:gd name="connsiteX65" fmla="*/ 1549 w 10065"/>
                <a:gd name="connsiteY65" fmla="*/ 4463 h 10000"/>
                <a:gd name="connsiteX66" fmla="*/ 1549 w 10065"/>
                <a:gd name="connsiteY66" fmla="*/ 4435 h 10000"/>
                <a:gd name="connsiteX67" fmla="*/ 1504 w 10065"/>
                <a:gd name="connsiteY67" fmla="*/ 4379 h 10000"/>
                <a:gd name="connsiteX68" fmla="*/ 1460 w 10065"/>
                <a:gd name="connsiteY68" fmla="*/ 4322 h 10000"/>
                <a:gd name="connsiteX69" fmla="*/ 1416 w 10065"/>
                <a:gd name="connsiteY69" fmla="*/ 4237 h 10000"/>
                <a:gd name="connsiteX70" fmla="*/ 1372 w 10065"/>
                <a:gd name="connsiteY70" fmla="*/ 4153 h 10000"/>
                <a:gd name="connsiteX71" fmla="*/ 1416 w 10065"/>
                <a:gd name="connsiteY71" fmla="*/ 4096 h 10000"/>
                <a:gd name="connsiteX72" fmla="*/ 1460 w 10065"/>
                <a:gd name="connsiteY72" fmla="*/ 4068 h 10000"/>
                <a:gd name="connsiteX73" fmla="*/ 1549 w 10065"/>
                <a:gd name="connsiteY73" fmla="*/ 4040 h 10000"/>
                <a:gd name="connsiteX74" fmla="*/ 1593 w 10065"/>
                <a:gd name="connsiteY74" fmla="*/ 3983 h 10000"/>
                <a:gd name="connsiteX75" fmla="*/ 1549 w 10065"/>
                <a:gd name="connsiteY75" fmla="*/ 3955 h 10000"/>
                <a:gd name="connsiteX76" fmla="*/ 1460 w 10065"/>
                <a:gd name="connsiteY76" fmla="*/ 3927 h 10000"/>
                <a:gd name="connsiteX77" fmla="*/ 1416 w 10065"/>
                <a:gd name="connsiteY77" fmla="*/ 3927 h 10000"/>
                <a:gd name="connsiteX78" fmla="*/ 1327 w 10065"/>
                <a:gd name="connsiteY78" fmla="*/ 3955 h 10000"/>
                <a:gd name="connsiteX79" fmla="*/ 1283 w 10065"/>
                <a:gd name="connsiteY79" fmla="*/ 4040 h 10000"/>
                <a:gd name="connsiteX80" fmla="*/ 1283 w 10065"/>
                <a:gd name="connsiteY80" fmla="*/ 4266 h 10000"/>
                <a:gd name="connsiteX81" fmla="*/ 1150 w 10065"/>
                <a:gd name="connsiteY81" fmla="*/ 4209 h 10000"/>
                <a:gd name="connsiteX82" fmla="*/ 1018 w 10065"/>
                <a:gd name="connsiteY82" fmla="*/ 4011 h 10000"/>
                <a:gd name="connsiteX83" fmla="*/ 929 w 10065"/>
                <a:gd name="connsiteY83" fmla="*/ 3955 h 10000"/>
                <a:gd name="connsiteX84" fmla="*/ 796 w 10065"/>
                <a:gd name="connsiteY84" fmla="*/ 3955 h 10000"/>
                <a:gd name="connsiteX85" fmla="*/ 752 w 10065"/>
                <a:gd name="connsiteY85" fmla="*/ 3927 h 10000"/>
                <a:gd name="connsiteX86" fmla="*/ 752 w 10065"/>
                <a:gd name="connsiteY86" fmla="*/ 3870 h 10000"/>
                <a:gd name="connsiteX87" fmla="*/ 796 w 10065"/>
                <a:gd name="connsiteY87" fmla="*/ 3785 h 10000"/>
                <a:gd name="connsiteX88" fmla="*/ 796 w 10065"/>
                <a:gd name="connsiteY88" fmla="*/ 3729 h 10000"/>
                <a:gd name="connsiteX89" fmla="*/ 796 w 10065"/>
                <a:gd name="connsiteY89" fmla="*/ 3616 h 10000"/>
                <a:gd name="connsiteX90" fmla="*/ 708 w 10065"/>
                <a:gd name="connsiteY90" fmla="*/ 3503 h 10000"/>
                <a:gd name="connsiteX91" fmla="*/ 531 w 10065"/>
                <a:gd name="connsiteY91" fmla="*/ 3305 h 10000"/>
                <a:gd name="connsiteX92" fmla="*/ 310 w 10065"/>
                <a:gd name="connsiteY92" fmla="*/ 3107 h 10000"/>
                <a:gd name="connsiteX93" fmla="*/ 221 w 10065"/>
                <a:gd name="connsiteY93" fmla="*/ 3023 h 10000"/>
                <a:gd name="connsiteX94" fmla="*/ 221 w 10065"/>
                <a:gd name="connsiteY94" fmla="*/ 2910 h 10000"/>
                <a:gd name="connsiteX95" fmla="*/ 221 w 10065"/>
                <a:gd name="connsiteY95" fmla="*/ 2853 h 10000"/>
                <a:gd name="connsiteX96" fmla="*/ 265 w 10065"/>
                <a:gd name="connsiteY96" fmla="*/ 2825 h 10000"/>
                <a:gd name="connsiteX97" fmla="*/ 310 w 10065"/>
                <a:gd name="connsiteY97" fmla="*/ 2797 h 10000"/>
                <a:gd name="connsiteX98" fmla="*/ 354 w 10065"/>
                <a:gd name="connsiteY98" fmla="*/ 2768 h 10000"/>
                <a:gd name="connsiteX99" fmla="*/ 310 w 10065"/>
                <a:gd name="connsiteY99" fmla="*/ 2712 h 10000"/>
                <a:gd name="connsiteX100" fmla="*/ 310 w 10065"/>
                <a:gd name="connsiteY100" fmla="*/ 2684 h 10000"/>
                <a:gd name="connsiteX101" fmla="*/ 265 w 10065"/>
                <a:gd name="connsiteY101" fmla="*/ 2655 h 10000"/>
                <a:gd name="connsiteX102" fmla="*/ 265 w 10065"/>
                <a:gd name="connsiteY102" fmla="*/ 2627 h 10000"/>
                <a:gd name="connsiteX103" fmla="*/ 310 w 10065"/>
                <a:gd name="connsiteY103" fmla="*/ 2486 h 10000"/>
                <a:gd name="connsiteX104" fmla="*/ 354 w 10065"/>
                <a:gd name="connsiteY104" fmla="*/ 2373 h 10000"/>
                <a:gd name="connsiteX105" fmla="*/ 442 w 10065"/>
                <a:gd name="connsiteY105" fmla="*/ 2288 h 10000"/>
                <a:gd name="connsiteX106" fmla="*/ 487 w 10065"/>
                <a:gd name="connsiteY106" fmla="*/ 2147 h 10000"/>
                <a:gd name="connsiteX107" fmla="*/ 442 w 10065"/>
                <a:gd name="connsiteY107" fmla="*/ 2090 h 10000"/>
                <a:gd name="connsiteX108" fmla="*/ 442 w 10065"/>
                <a:gd name="connsiteY108" fmla="*/ 2034 h 10000"/>
                <a:gd name="connsiteX109" fmla="*/ 354 w 10065"/>
                <a:gd name="connsiteY109" fmla="*/ 1921 h 10000"/>
                <a:gd name="connsiteX110" fmla="*/ 354 w 10065"/>
                <a:gd name="connsiteY110" fmla="*/ 1836 h 10000"/>
                <a:gd name="connsiteX111" fmla="*/ 310 w 10065"/>
                <a:gd name="connsiteY111" fmla="*/ 1780 h 10000"/>
                <a:gd name="connsiteX112" fmla="*/ 177 w 10065"/>
                <a:gd name="connsiteY112" fmla="*/ 1667 h 10000"/>
                <a:gd name="connsiteX113" fmla="*/ 44 w 10065"/>
                <a:gd name="connsiteY113" fmla="*/ 1582 h 10000"/>
                <a:gd name="connsiteX114" fmla="*/ 44 w 10065"/>
                <a:gd name="connsiteY114" fmla="*/ 1525 h 10000"/>
                <a:gd name="connsiteX115" fmla="*/ 0 w 10065"/>
                <a:gd name="connsiteY115" fmla="*/ 1469 h 10000"/>
                <a:gd name="connsiteX116" fmla="*/ 44 w 10065"/>
                <a:gd name="connsiteY116" fmla="*/ 1356 h 10000"/>
                <a:gd name="connsiteX117" fmla="*/ 177 w 10065"/>
                <a:gd name="connsiteY117" fmla="*/ 1243 h 10000"/>
                <a:gd name="connsiteX118" fmla="*/ 442 w 10065"/>
                <a:gd name="connsiteY118" fmla="*/ 1102 h 10000"/>
                <a:gd name="connsiteX119" fmla="*/ 531 w 10065"/>
                <a:gd name="connsiteY119" fmla="*/ 1017 h 10000"/>
                <a:gd name="connsiteX120" fmla="*/ 619 w 10065"/>
                <a:gd name="connsiteY120" fmla="*/ 932 h 10000"/>
                <a:gd name="connsiteX121" fmla="*/ 708 w 10065"/>
                <a:gd name="connsiteY121" fmla="*/ 706 h 10000"/>
                <a:gd name="connsiteX122" fmla="*/ 752 w 10065"/>
                <a:gd name="connsiteY122" fmla="*/ 650 h 10000"/>
                <a:gd name="connsiteX123" fmla="*/ 841 w 10065"/>
                <a:gd name="connsiteY123" fmla="*/ 565 h 10000"/>
                <a:gd name="connsiteX124" fmla="*/ 885 w 10065"/>
                <a:gd name="connsiteY124" fmla="*/ 480 h 10000"/>
                <a:gd name="connsiteX125" fmla="*/ 929 w 10065"/>
                <a:gd name="connsiteY125" fmla="*/ 367 h 10000"/>
                <a:gd name="connsiteX126" fmla="*/ 929 w 10065"/>
                <a:gd name="connsiteY126" fmla="*/ 113 h 10000"/>
                <a:gd name="connsiteX127" fmla="*/ 929 w 10065"/>
                <a:gd name="connsiteY127" fmla="*/ 28 h 10000"/>
                <a:gd name="connsiteX128" fmla="*/ 973 w 10065"/>
                <a:gd name="connsiteY128" fmla="*/ 0 h 10000"/>
                <a:gd name="connsiteX129" fmla="*/ 5487 w 10065"/>
                <a:gd name="connsiteY129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204 w 10065"/>
                <a:gd name="connsiteY7" fmla="*/ 9407 h 10000"/>
                <a:gd name="connsiteX8" fmla="*/ 9159 w 10065"/>
                <a:gd name="connsiteY8" fmla="*/ 9548 h 10000"/>
                <a:gd name="connsiteX9" fmla="*/ 9159 w 10065"/>
                <a:gd name="connsiteY9" fmla="*/ 9661 h 10000"/>
                <a:gd name="connsiteX10" fmla="*/ 9248 w 10065"/>
                <a:gd name="connsiteY10" fmla="*/ 9746 h 10000"/>
                <a:gd name="connsiteX11" fmla="*/ 9292 w 10065"/>
                <a:gd name="connsiteY11" fmla="*/ 9774 h 10000"/>
                <a:gd name="connsiteX12" fmla="*/ 9381 w 10065"/>
                <a:gd name="connsiteY12" fmla="*/ 9774 h 10000"/>
                <a:gd name="connsiteX13" fmla="*/ 9292 w 10065"/>
                <a:gd name="connsiteY13" fmla="*/ 9887 h 10000"/>
                <a:gd name="connsiteX14" fmla="*/ 9159 w 10065"/>
                <a:gd name="connsiteY14" fmla="*/ 9944 h 10000"/>
                <a:gd name="connsiteX15" fmla="*/ 8761 w 10065"/>
                <a:gd name="connsiteY15" fmla="*/ 10000 h 10000"/>
                <a:gd name="connsiteX16" fmla="*/ 4469 w 10065"/>
                <a:gd name="connsiteY16" fmla="*/ 8362 h 10000"/>
                <a:gd name="connsiteX17" fmla="*/ 4204 w 10065"/>
                <a:gd name="connsiteY17" fmla="*/ 8277 h 10000"/>
                <a:gd name="connsiteX18" fmla="*/ 4027 w 10065"/>
                <a:gd name="connsiteY18" fmla="*/ 8164 h 10000"/>
                <a:gd name="connsiteX19" fmla="*/ 3938 w 10065"/>
                <a:gd name="connsiteY19" fmla="*/ 8079 h 10000"/>
                <a:gd name="connsiteX20" fmla="*/ 3850 w 10065"/>
                <a:gd name="connsiteY20" fmla="*/ 8023 h 10000"/>
                <a:gd name="connsiteX21" fmla="*/ 3805 w 10065"/>
                <a:gd name="connsiteY21" fmla="*/ 7938 h 10000"/>
                <a:gd name="connsiteX22" fmla="*/ 3673 w 10065"/>
                <a:gd name="connsiteY22" fmla="*/ 7853 h 10000"/>
                <a:gd name="connsiteX23" fmla="*/ 3496 w 10065"/>
                <a:gd name="connsiteY23" fmla="*/ 7797 h 10000"/>
                <a:gd name="connsiteX24" fmla="*/ 3319 w 10065"/>
                <a:gd name="connsiteY24" fmla="*/ 7740 h 10000"/>
                <a:gd name="connsiteX25" fmla="*/ 2920 w 10065"/>
                <a:gd name="connsiteY25" fmla="*/ 7684 h 10000"/>
                <a:gd name="connsiteX26" fmla="*/ 2611 w 10065"/>
                <a:gd name="connsiteY26" fmla="*/ 7684 h 10000"/>
                <a:gd name="connsiteX27" fmla="*/ 2434 w 10065"/>
                <a:gd name="connsiteY27" fmla="*/ 7627 h 10000"/>
                <a:gd name="connsiteX28" fmla="*/ 2389 w 10065"/>
                <a:gd name="connsiteY28" fmla="*/ 7571 h 10000"/>
                <a:gd name="connsiteX29" fmla="*/ 2345 w 10065"/>
                <a:gd name="connsiteY29" fmla="*/ 7542 h 10000"/>
                <a:gd name="connsiteX30" fmla="*/ 2389 w 10065"/>
                <a:gd name="connsiteY30" fmla="*/ 7373 h 10000"/>
                <a:gd name="connsiteX31" fmla="*/ 2434 w 10065"/>
                <a:gd name="connsiteY31" fmla="*/ 7260 h 10000"/>
                <a:gd name="connsiteX32" fmla="*/ 2522 w 10065"/>
                <a:gd name="connsiteY32" fmla="*/ 7119 h 10000"/>
                <a:gd name="connsiteX33" fmla="*/ 2566 w 10065"/>
                <a:gd name="connsiteY33" fmla="*/ 7006 h 10000"/>
                <a:gd name="connsiteX34" fmla="*/ 2345 w 10065"/>
                <a:gd name="connsiteY34" fmla="*/ 6921 h 10000"/>
                <a:gd name="connsiteX35" fmla="*/ 2301 w 10065"/>
                <a:gd name="connsiteY35" fmla="*/ 6893 h 10000"/>
                <a:gd name="connsiteX36" fmla="*/ 2257 w 10065"/>
                <a:gd name="connsiteY36" fmla="*/ 6836 h 10000"/>
                <a:gd name="connsiteX37" fmla="*/ 2301 w 10065"/>
                <a:gd name="connsiteY37" fmla="*/ 6751 h 10000"/>
                <a:gd name="connsiteX38" fmla="*/ 2345 w 10065"/>
                <a:gd name="connsiteY38" fmla="*/ 6723 h 10000"/>
                <a:gd name="connsiteX39" fmla="*/ 2212 w 10065"/>
                <a:gd name="connsiteY39" fmla="*/ 6554 h 10000"/>
                <a:gd name="connsiteX40" fmla="*/ 2080 w 10065"/>
                <a:gd name="connsiteY40" fmla="*/ 6412 h 10000"/>
                <a:gd name="connsiteX41" fmla="*/ 1770 w 10065"/>
                <a:gd name="connsiteY41" fmla="*/ 6158 h 10000"/>
                <a:gd name="connsiteX42" fmla="*/ 1637 w 10065"/>
                <a:gd name="connsiteY42" fmla="*/ 6017 h 10000"/>
                <a:gd name="connsiteX43" fmla="*/ 1549 w 10065"/>
                <a:gd name="connsiteY43" fmla="*/ 5847 h 10000"/>
                <a:gd name="connsiteX44" fmla="*/ 1460 w 10065"/>
                <a:gd name="connsiteY44" fmla="*/ 5678 h 10000"/>
                <a:gd name="connsiteX45" fmla="*/ 1416 w 10065"/>
                <a:gd name="connsiteY45" fmla="*/ 5480 h 10000"/>
                <a:gd name="connsiteX46" fmla="*/ 1460 w 10065"/>
                <a:gd name="connsiteY46" fmla="*/ 5424 h 10000"/>
                <a:gd name="connsiteX47" fmla="*/ 1460 w 10065"/>
                <a:gd name="connsiteY47" fmla="*/ 5395 h 10000"/>
                <a:gd name="connsiteX48" fmla="*/ 1549 w 10065"/>
                <a:gd name="connsiteY48" fmla="*/ 5339 h 10000"/>
                <a:gd name="connsiteX49" fmla="*/ 1637 w 10065"/>
                <a:gd name="connsiteY49" fmla="*/ 5282 h 10000"/>
                <a:gd name="connsiteX50" fmla="*/ 1681 w 10065"/>
                <a:gd name="connsiteY50" fmla="*/ 5254 h 10000"/>
                <a:gd name="connsiteX51" fmla="*/ 1681 w 10065"/>
                <a:gd name="connsiteY51" fmla="*/ 5198 h 10000"/>
                <a:gd name="connsiteX52" fmla="*/ 1681 w 10065"/>
                <a:gd name="connsiteY52" fmla="*/ 5141 h 10000"/>
                <a:gd name="connsiteX53" fmla="*/ 1593 w 10065"/>
                <a:gd name="connsiteY53" fmla="*/ 5085 h 10000"/>
                <a:gd name="connsiteX54" fmla="*/ 1416 w 10065"/>
                <a:gd name="connsiteY54" fmla="*/ 4972 h 10000"/>
                <a:gd name="connsiteX55" fmla="*/ 1239 w 10065"/>
                <a:gd name="connsiteY55" fmla="*/ 4887 h 10000"/>
                <a:gd name="connsiteX56" fmla="*/ 1150 w 10065"/>
                <a:gd name="connsiteY56" fmla="*/ 4802 h 10000"/>
                <a:gd name="connsiteX57" fmla="*/ 1150 w 10065"/>
                <a:gd name="connsiteY57" fmla="*/ 4746 h 10000"/>
                <a:gd name="connsiteX58" fmla="*/ 1195 w 10065"/>
                <a:gd name="connsiteY58" fmla="*/ 4492 h 10000"/>
                <a:gd name="connsiteX59" fmla="*/ 1195 w 10065"/>
                <a:gd name="connsiteY59" fmla="*/ 4379 h 10000"/>
                <a:gd name="connsiteX60" fmla="*/ 1150 w 10065"/>
                <a:gd name="connsiteY60" fmla="*/ 4266 h 10000"/>
                <a:gd name="connsiteX61" fmla="*/ 1283 w 10065"/>
                <a:gd name="connsiteY61" fmla="*/ 4266 h 10000"/>
                <a:gd name="connsiteX62" fmla="*/ 1372 w 10065"/>
                <a:gd name="connsiteY62" fmla="*/ 4407 h 10000"/>
                <a:gd name="connsiteX63" fmla="*/ 1549 w 10065"/>
                <a:gd name="connsiteY63" fmla="*/ 4520 h 10000"/>
                <a:gd name="connsiteX64" fmla="*/ 1549 w 10065"/>
                <a:gd name="connsiteY64" fmla="*/ 4463 h 10000"/>
                <a:gd name="connsiteX65" fmla="*/ 1549 w 10065"/>
                <a:gd name="connsiteY65" fmla="*/ 4435 h 10000"/>
                <a:gd name="connsiteX66" fmla="*/ 1504 w 10065"/>
                <a:gd name="connsiteY66" fmla="*/ 4379 h 10000"/>
                <a:gd name="connsiteX67" fmla="*/ 1460 w 10065"/>
                <a:gd name="connsiteY67" fmla="*/ 4322 h 10000"/>
                <a:gd name="connsiteX68" fmla="*/ 1416 w 10065"/>
                <a:gd name="connsiteY68" fmla="*/ 4237 h 10000"/>
                <a:gd name="connsiteX69" fmla="*/ 1372 w 10065"/>
                <a:gd name="connsiteY69" fmla="*/ 4153 h 10000"/>
                <a:gd name="connsiteX70" fmla="*/ 1416 w 10065"/>
                <a:gd name="connsiteY70" fmla="*/ 4096 h 10000"/>
                <a:gd name="connsiteX71" fmla="*/ 1460 w 10065"/>
                <a:gd name="connsiteY71" fmla="*/ 4068 h 10000"/>
                <a:gd name="connsiteX72" fmla="*/ 1549 w 10065"/>
                <a:gd name="connsiteY72" fmla="*/ 4040 h 10000"/>
                <a:gd name="connsiteX73" fmla="*/ 1593 w 10065"/>
                <a:gd name="connsiteY73" fmla="*/ 3983 h 10000"/>
                <a:gd name="connsiteX74" fmla="*/ 1549 w 10065"/>
                <a:gd name="connsiteY74" fmla="*/ 3955 h 10000"/>
                <a:gd name="connsiteX75" fmla="*/ 1460 w 10065"/>
                <a:gd name="connsiteY75" fmla="*/ 3927 h 10000"/>
                <a:gd name="connsiteX76" fmla="*/ 1416 w 10065"/>
                <a:gd name="connsiteY76" fmla="*/ 3927 h 10000"/>
                <a:gd name="connsiteX77" fmla="*/ 1327 w 10065"/>
                <a:gd name="connsiteY77" fmla="*/ 3955 h 10000"/>
                <a:gd name="connsiteX78" fmla="*/ 1283 w 10065"/>
                <a:gd name="connsiteY78" fmla="*/ 4040 h 10000"/>
                <a:gd name="connsiteX79" fmla="*/ 1283 w 10065"/>
                <a:gd name="connsiteY79" fmla="*/ 4266 h 10000"/>
                <a:gd name="connsiteX80" fmla="*/ 1150 w 10065"/>
                <a:gd name="connsiteY80" fmla="*/ 4209 h 10000"/>
                <a:gd name="connsiteX81" fmla="*/ 1018 w 10065"/>
                <a:gd name="connsiteY81" fmla="*/ 4011 h 10000"/>
                <a:gd name="connsiteX82" fmla="*/ 929 w 10065"/>
                <a:gd name="connsiteY82" fmla="*/ 3955 h 10000"/>
                <a:gd name="connsiteX83" fmla="*/ 796 w 10065"/>
                <a:gd name="connsiteY83" fmla="*/ 3955 h 10000"/>
                <a:gd name="connsiteX84" fmla="*/ 752 w 10065"/>
                <a:gd name="connsiteY84" fmla="*/ 3927 h 10000"/>
                <a:gd name="connsiteX85" fmla="*/ 752 w 10065"/>
                <a:gd name="connsiteY85" fmla="*/ 3870 h 10000"/>
                <a:gd name="connsiteX86" fmla="*/ 796 w 10065"/>
                <a:gd name="connsiteY86" fmla="*/ 3785 h 10000"/>
                <a:gd name="connsiteX87" fmla="*/ 796 w 10065"/>
                <a:gd name="connsiteY87" fmla="*/ 3729 h 10000"/>
                <a:gd name="connsiteX88" fmla="*/ 796 w 10065"/>
                <a:gd name="connsiteY88" fmla="*/ 3616 h 10000"/>
                <a:gd name="connsiteX89" fmla="*/ 708 w 10065"/>
                <a:gd name="connsiteY89" fmla="*/ 3503 h 10000"/>
                <a:gd name="connsiteX90" fmla="*/ 531 w 10065"/>
                <a:gd name="connsiteY90" fmla="*/ 3305 h 10000"/>
                <a:gd name="connsiteX91" fmla="*/ 310 w 10065"/>
                <a:gd name="connsiteY91" fmla="*/ 3107 h 10000"/>
                <a:gd name="connsiteX92" fmla="*/ 221 w 10065"/>
                <a:gd name="connsiteY92" fmla="*/ 3023 h 10000"/>
                <a:gd name="connsiteX93" fmla="*/ 221 w 10065"/>
                <a:gd name="connsiteY93" fmla="*/ 2910 h 10000"/>
                <a:gd name="connsiteX94" fmla="*/ 221 w 10065"/>
                <a:gd name="connsiteY94" fmla="*/ 2853 h 10000"/>
                <a:gd name="connsiteX95" fmla="*/ 265 w 10065"/>
                <a:gd name="connsiteY95" fmla="*/ 2825 h 10000"/>
                <a:gd name="connsiteX96" fmla="*/ 310 w 10065"/>
                <a:gd name="connsiteY96" fmla="*/ 2797 h 10000"/>
                <a:gd name="connsiteX97" fmla="*/ 354 w 10065"/>
                <a:gd name="connsiteY97" fmla="*/ 2768 h 10000"/>
                <a:gd name="connsiteX98" fmla="*/ 310 w 10065"/>
                <a:gd name="connsiteY98" fmla="*/ 2712 h 10000"/>
                <a:gd name="connsiteX99" fmla="*/ 310 w 10065"/>
                <a:gd name="connsiteY99" fmla="*/ 2684 h 10000"/>
                <a:gd name="connsiteX100" fmla="*/ 265 w 10065"/>
                <a:gd name="connsiteY100" fmla="*/ 2655 h 10000"/>
                <a:gd name="connsiteX101" fmla="*/ 265 w 10065"/>
                <a:gd name="connsiteY101" fmla="*/ 2627 h 10000"/>
                <a:gd name="connsiteX102" fmla="*/ 310 w 10065"/>
                <a:gd name="connsiteY102" fmla="*/ 2486 h 10000"/>
                <a:gd name="connsiteX103" fmla="*/ 354 w 10065"/>
                <a:gd name="connsiteY103" fmla="*/ 2373 h 10000"/>
                <a:gd name="connsiteX104" fmla="*/ 442 w 10065"/>
                <a:gd name="connsiteY104" fmla="*/ 2288 h 10000"/>
                <a:gd name="connsiteX105" fmla="*/ 487 w 10065"/>
                <a:gd name="connsiteY105" fmla="*/ 2147 h 10000"/>
                <a:gd name="connsiteX106" fmla="*/ 442 w 10065"/>
                <a:gd name="connsiteY106" fmla="*/ 2090 h 10000"/>
                <a:gd name="connsiteX107" fmla="*/ 442 w 10065"/>
                <a:gd name="connsiteY107" fmla="*/ 2034 h 10000"/>
                <a:gd name="connsiteX108" fmla="*/ 354 w 10065"/>
                <a:gd name="connsiteY108" fmla="*/ 1921 h 10000"/>
                <a:gd name="connsiteX109" fmla="*/ 354 w 10065"/>
                <a:gd name="connsiteY109" fmla="*/ 1836 h 10000"/>
                <a:gd name="connsiteX110" fmla="*/ 310 w 10065"/>
                <a:gd name="connsiteY110" fmla="*/ 1780 h 10000"/>
                <a:gd name="connsiteX111" fmla="*/ 177 w 10065"/>
                <a:gd name="connsiteY111" fmla="*/ 1667 h 10000"/>
                <a:gd name="connsiteX112" fmla="*/ 44 w 10065"/>
                <a:gd name="connsiteY112" fmla="*/ 1582 h 10000"/>
                <a:gd name="connsiteX113" fmla="*/ 44 w 10065"/>
                <a:gd name="connsiteY113" fmla="*/ 1525 h 10000"/>
                <a:gd name="connsiteX114" fmla="*/ 0 w 10065"/>
                <a:gd name="connsiteY114" fmla="*/ 1469 h 10000"/>
                <a:gd name="connsiteX115" fmla="*/ 44 w 10065"/>
                <a:gd name="connsiteY115" fmla="*/ 1356 h 10000"/>
                <a:gd name="connsiteX116" fmla="*/ 177 w 10065"/>
                <a:gd name="connsiteY116" fmla="*/ 1243 h 10000"/>
                <a:gd name="connsiteX117" fmla="*/ 442 w 10065"/>
                <a:gd name="connsiteY117" fmla="*/ 1102 h 10000"/>
                <a:gd name="connsiteX118" fmla="*/ 531 w 10065"/>
                <a:gd name="connsiteY118" fmla="*/ 1017 h 10000"/>
                <a:gd name="connsiteX119" fmla="*/ 619 w 10065"/>
                <a:gd name="connsiteY119" fmla="*/ 932 h 10000"/>
                <a:gd name="connsiteX120" fmla="*/ 708 w 10065"/>
                <a:gd name="connsiteY120" fmla="*/ 706 h 10000"/>
                <a:gd name="connsiteX121" fmla="*/ 752 w 10065"/>
                <a:gd name="connsiteY121" fmla="*/ 650 h 10000"/>
                <a:gd name="connsiteX122" fmla="*/ 841 w 10065"/>
                <a:gd name="connsiteY122" fmla="*/ 565 h 10000"/>
                <a:gd name="connsiteX123" fmla="*/ 885 w 10065"/>
                <a:gd name="connsiteY123" fmla="*/ 480 h 10000"/>
                <a:gd name="connsiteX124" fmla="*/ 929 w 10065"/>
                <a:gd name="connsiteY124" fmla="*/ 367 h 10000"/>
                <a:gd name="connsiteX125" fmla="*/ 929 w 10065"/>
                <a:gd name="connsiteY125" fmla="*/ 113 h 10000"/>
                <a:gd name="connsiteX126" fmla="*/ 929 w 10065"/>
                <a:gd name="connsiteY126" fmla="*/ 28 h 10000"/>
                <a:gd name="connsiteX127" fmla="*/ 973 w 10065"/>
                <a:gd name="connsiteY127" fmla="*/ 0 h 10000"/>
                <a:gd name="connsiteX128" fmla="*/ 5487 w 10065"/>
                <a:gd name="connsiteY128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350 h 10000"/>
                <a:gd name="connsiteX7" fmla="*/ 9159 w 10065"/>
                <a:gd name="connsiteY7" fmla="*/ 9548 h 10000"/>
                <a:gd name="connsiteX8" fmla="*/ 9159 w 10065"/>
                <a:gd name="connsiteY8" fmla="*/ 9661 h 10000"/>
                <a:gd name="connsiteX9" fmla="*/ 9248 w 10065"/>
                <a:gd name="connsiteY9" fmla="*/ 9746 h 10000"/>
                <a:gd name="connsiteX10" fmla="*/ 9292 w 10065"/>
                <a:gd name="connsiteY10" fmla="*/ 9774 h 10000"/>
                <a:gd name="connsiteX11" fmla="*/ 9381 w 10065"/>
                <a:gd name="connsiteY11" fmla="*/ 9774 h 10000"/>
                <a:gd name="connsiteX12" fmla="*/ 9292 w 10065"/>
                <a:gd name="connsiteY12" fmla="*/ 9887 h 10000"/>
                <a:gd name="connsiteX13" fmla="*/ 9159 w 10065"/>
                <a:gd name="connsiteY13" fmla="*/ 9944 h 10000"/>
                <a:gd name="connsiteX14" fmla="*/ 8761 w 10065"/>
                <a:gd name="connsiteY14" fmla="*/ 10000 h 10000"/>
                <a:gd name="connsiteX15" fmla="*/ 4469 w 10065"/>
                <a:gd name="connsiteY15" fmla="*/ 8362 h 10000"/>
                <a:gd name="connsiteX16" fmla="*/ 4204 w 10065"/>
                <a:gd name="connsiteY16" fmla="*/ 8277 h 10000"/>
                <a:gd name="connsiteX17" fmla="*/ 4027 w 10065"/>
                <a:gd name="connsiteY17" fmla="*/ 8164 h 10000"/>
                <a:gd name="connsiteX18" fmla="*/ 3938 w 10065"/>
                <a:gd name="connsiteY18" fmla="*/ 8079 h 10000"/>
                <a:gd name="connsiteX19" fmla="*/ 3850 w 10065"/>
                <a:gd name="connsiteY19" fmla="*/ 8023 h 10000"/>
                <a:gd name="connsiteX20" fmla="*/ 3805 w 10065"/>
                <a:gd name="connsiteY20" fmla="*/ 7938 h 10000"/>
                <a:gd name="connsiteX21" fmla="*/ 3673 w 10065"/>
                <a:gd name="connsiteY21" fmla="*/ 7853 h 10000"/>
                <a:gd name="connsiteX22" fmla="*/ 3496 w 10065"/>
                <a:gd name="connsiteY22" fmla="*/ 7797 h 10000"/>
                <a:gd name="connsiteX23" fmla="*/ 3319 w 10065"/>
                <a:gd name="connsiteY23" fmla="*/ 7740 h 10000"/>
                <a:gd name="connsiteX24" fmla="*/ 2920 w 10065"/>
                <a:gd name="connsiteY24" fmla="*/ 7684 h 10000"/>
                <a:gd name="connsiteX25" fmla="*/ 2611 w 10065"/>
                <a:gd name="connsiteY25" fmla="*/ 7684 h 10000"/>
                <a:gd name="connsiteX26" fmla="*/ 2434 w 10065"/>
                <a:gd name="connsiteY26" fmla="*/ 7627 h 10000"/>
                <a:gd name="connsiteX27" fmla="*/ 2389 w 10065"/>
                <a:gd name="connsiteY27" fmla="*/ 7571 h 10000"/>
                <a:gd name="connsiteX28" fmla="*/ 2345 w 10065"/>
                <a:gd name="connsiteY28" fmla="*/ 7542 h 10000"/>
                <a:gd name="connsiteX29" fmla="*/ 2389 w 10065"/>
                <a:gd name="connsiteY29" fmla="*/ 7373 h 10000"/>
                <a:gd name="connsiteX30" fmla="*/ 2434 w 10065"/>
                <a:gd name="connsiteY30" fmla="*/ 7260 h 10000"/>
                <a:gd name="connsiteX31" fmla="*/ 2522 w 10065"/>
                <a:gd name="connsiteY31" fmla="*/ 7119 h 10000"/>
                <a:gd name="connsiteX32" fmla="*/ 2566 w 10065"/>
                <a:gd name="connsiteY32" fmla="*/ 7006 h 10000"/>
                <a:gd name="connsiteX33" fmla="*/ 2345 w 10065"/>
                <a:gd name="connsiteY33" fmla="*/ 6921 h 10000"/>
                <a:gd name="connsiteX34" fmla="*/ 2301 w 10065"/>
                <a:gd name="connsiteY34" fmla="*/ 6893 h 10000"/>
                <a:gd name="connsiteX35" fmla="*/ 2257 w 10065"/>
                <a:gd name="connsiteY35" fmla="*/ 6836 h 10000"/>
                <a:gd name="connsiteX36" fmla="*/ 2301 w 10065"/>
                <a:gd name="connsiteY36" fmla="*/ 6751 h 10000"/>
                <a:gd name="connsiteX37" fmla="*/ 2345 w 10065"/>
                <a:gd name="connsiteY37" fmla="*/ 6723 h 10000"/>
                <a:gd name="connsiteX38" fmla="*/ 2212 w 10065"/>
                <a:gd name="connsiteY38" fmla="*/ 6554 h 10000"/>
                <a:gd name="connsiteX39" fmla="*/ 2080 w 10065"/>
                <a:gd name="connsiteY39" fmla="*/ 6412 h 10000"/>
                <a:gd name="connsiteX40" fmla="*/ 1770 w 10065"/>
                <a:gd name="connsiteY40" fmla="*/ 6158 h 10000"/>
                <a:gd name="connsiteX41" fmla="*/ 1637 w 10065"/>
                <a:gd name="connsiteY41" fmla="*/ 6017 h 10000"/>
                <a:gd name="connsiteX42" fmla="*/ 1549 w 10065"/>
                <a:gd name="connsiteY42" fmla="*/ 5847 h 10000"/>
                <a:gd name="connsiteX43" fmla="*/ 1460 w 10065"/>
                <a:gd name="connsiteY43" fmla="*/ 5678 h 10000"/>
                <a:gd name="connsiteX44" fmla="*/ 1416 w 10065"/>
                <a:gd name="connsiteY44" fmla="*/ 5480 h 10000"/>
                <a:gd name="connsiteX45" fmla="*/ 1460 w 10065"/>
                <a:gd name="connsiteY45" fmla="*/ 5424 h 10000"/>
                <a:gd name="connsiteX46" fmla="*/ 1460 w 10065"/>
                <a:gd name="connsiteY46" fmla="*/ 5395 h 10000"/>
                <a:gd name="connsiteX47" fmla="*/ 1549 w 10065"/>
                <a:gd name="connsiteY47" fmla="*/ 5339 h 10000"/>
                <a:gd name="connsiteX48" fmla="*/ 1637 w 10065"/>
                <a:gd name="connsiteY48" fmla="*/ 5282 h 10000"/>
                <a:gd name="connsiteX49" fmla="*/ 1681 w 10065"/>
                <a:gd name="connsiteY49" fmla="*/ 5254 h 10000"/>
                <a:gd name="connsiteX50" fmla="*/ 1681 w 10065"/>
                <a:gd name="connsiteY50" fmla="*/ 5198 h 10000"/>
                <a:gd name="connsiteX51" fmla="*/ 1681 w 10065"/>
                <a:gd name="connsiteY51" fmla="*/ 5141 h 10000"/>
                <a:gd name="connsiteX52" fmla="*/ 1593 w 10065"/>
                <a:gd name="connsiteY52" fmla="*/ 5085 h 10000"/>
                <a:gd name="connsiteX53" fmla="*/ 1416 w 10065"/>
                <a:gd name="connsiteY53" fmla="*/ 4972 h 10000"/>
                <a:gd name="connsiteX54" fmla="*/ 1239 w 10065"/>
                <a:gd name="connsiteY54" fmla="*/ 4887 h 10000"/>
                <a:gd name="connsiteX55" fmla="*/ 1150 w 10065"/>
                <a:gd name="connsiteY55" fmla="*/ 4802 h 10000"/>
                <a:gd name="connsiteX56" fmla="*/ 1150 w 10065"/>
                <a:gd name="connsiteY56" fmla="*/ 4746 h 10000"/>
                <a:gd name="connsiteX57" fmla="*/ 1195 w 10065"/>
                <a:gd name="connsiteY57" fmla="*/ 4492 h 10000"/>
                <a:gd name="connsiteX58" fmla="*/ 1195 w 10065"/>
                <a:gd name="connsiteY58" fmla="*/ 4379 h 10000"/>
                <a:gd name="connsiteX59" fmla="*/ 1150 w 10065"/>
                <a:gd name="connsiteY59" fmla="*/ 4266 h 10000"/>
                <a:gd name="connsiteX60" fmla="*/ 1283 w 10065"/>
                <a:gd name="connsiteY60" fmla="*/ 4266 h 10000"/>
                <a:gd name="connsiteX61" fmla="*/ 1372 w 10065"/>
                <a:gd name="connsiteY61" fmla="*/ 4407 h 10000"/>
                <a:gd name="connsiteX62" fmla="*/ 1549 w 10065"/>
                <a:gd name="connsiteY62" fmla="*/ 4520 h 10000"/>
                <a:gd name="connsiteX63" fmla="*/ 1549 w 10065"/>
                <a:gd name="connsiteY63" fmla="*/ 4463 h 10000"/>
                <a:gd name="connsiteX64" fmla="*/ 1549 w 10065"/>
                <a:gd name="connsiteY64" fmla="*/ 4435 h 10000"/>
                <a:gd name="connsiteX65" fmla="*/ 1504 w 10065"/>
                <a:gd name="connsiteY65" fmla="*/ 4379 h 10000"/>
                <a:gd name="connsiteX66" fmla="*/ 1460 w 10065"/>
                <a:gd name="connsiteY66" fmla="*/ 4322 h 10000"/>
                <a:gd name="connsiteX67" fmla="*/ 1416 w 10065"/>
                <a:gd name="connsiteY67" fmla="*/ 4237 h 10000"/>
                <a:gd name="connsiteX68" fmla="*/ 1372 w 10065"/>
                <a:gd name="connsiteY68" fmla="*/ 4153 h 10000"/>
                <a:gd name="connsiteX69" fmla="*/ 1416 w 10065"/>
                <a:gd name="connsiteY69" fmla="*/ 4096 h 10000"/>
                <a:gd name="connsiteX70" fmla="*/ 1460 w 10065"/>
                <a:gd name="connsiteY70" fmla="*/ 4068 h 10000"/>
                <a:gd name="connsiteX71" fmla="*/ 1549 w 10065"/>
                <a:gd name="connsiteY71" fmla="*/ 4040 h 10000"/>
                <a:gd name="connsiteX72" fmla="*/ 1593 w 10065"/>
                <a:gd name="connsiteY72" fmla="*/ 3983 h 10000"/>
                <a:gd name="connsiteX73" fmla="*/ 1549 w 10065"/>
                <a:gd name="connsiteY73" fmla="*/ 3955 h 10000"/>
                <a:gd name="connsiteX74" fmla="*/ 1460 w 10065"/>
                <a:gd name="connsiteY74" fmla="*/ 3927 h 10000"/>
                <a:gd name="connsiteX75" fmla="*/ 1416 w 10065"/>
                <a:gd name="connsiteY75" fmla="*/ 3927 h 10000"/>
                <a:gd name="connsiteX76" fmla="*/ 1327 w 10065"/>
                <a:gd name="connsiteY76" fmla="*/ 3955 h 10000"/>
                <a:gd name="connsiteX77" fmla="*/ 1283 w 10065"/>
                <a:gd name="connsiteY77" fmla="*/ 4040 h 10000"/>
                <a:gd name="connsiteX78" fmla="*/ 1283 w 10065"/>
                <a:gd name="connsiteY78" fmla="*/ 4266 h 10000"/>
                <a:gd name="connsiteX79" fmla="*/ 1150 w 10065"/>
                <a:gd name="connsiteY79" fmla="*/ 4209 h 10000"/>
                <a:gd name="connsiteX80" fmla="*/ 1018 w 10065"/>
                <a:gd name="connsiteY80" fmla="*/ 4011 h 10000"/>
                <a:gd name="connsiteX81" fmla="*/ 929 w 10065"/>
                <a:gd name="connsiteY81" fmla="*/ 3955 h 10000"/>
                <a:gd name="connsiteX82" fmla="*/ 796 w 10065"/>
                <a:gd name="connsiteY82" fmla="*/ 3955 h 10000"/>
                <a:gd name="connsiteX83" fmla="*/ 752 w 10065"/>
                <a:gd name="connsiteY83" fmla="*/ 3927 h 10000"/>
                <a:gd name="connsiteX84" fmla="*/ 752 w 10065"/>
                <a:gd name="connsiteY84" fmla="*/ 3870 h 10000"/>
                <a:gd name="connsiteX85" fmla="*/ 796 w 10065"/>
                <a:gd name="connsiteY85" fmla="*/ 3785 h 10000"/>
                <a:gd name="connsiteX86" fmla="*/ 796 w 10065"/>
                <a:gd name="connsiteY86" fmla="*/ 3729 h 10000"/>
                <a:gd name="connsiteX87" fmla="*/ 796 w 10065"/>
                <a:gd name="connsiteY87" fmla="*/ 3616 h 10000"/>
                <a:gd name="connsiteX88" fmla="*/ 708 w 10065"/>
                <a:gd name="connsiteY88" fmla="*/ 3503 h 10000"/>
                <a:gd name="connsiteX89" fmla="*/ 531 w 10065"/>
                <a:gd name="connsiteY89" fmla="*/ 3305 h 10000"/>
                <a:gd name="connsiteX90" fmla="*/ 310 w 10065"/>
                <a:gd name="connsiteY90" fmla="*/ 3107 h 10000"/>
                <a:gd name="connsiteX91" fmla="*/ 221 w 10065"/>
                <a:gd name="connsiteY91" fmla="*/ 3023 h 10000"/>
                <a:gd name="connsiteX92" fmla="*/ 221 w 10065"/>
                <a:gd name="connsiteY92" fmla="*/ 2910 h 10000"/>
                <a:gd name="connsiteX93" fmla="*/ 221 w 10065"/>
                <a:gd name="connsiteY93" fmla="*/ 2853 h 10000"/>
                <a:gd name="connsiteX94" fmla="*/ 265 w 10065"/>
                <a:gd name="connsiteY94" fmla="*/ 2825 h 10000"/>
                <a:gd name="connsiteX95" fmla="*/ 310 w 10065"/>
                <a:gd name="connsiteY95" fmla="*/ 2797 h 10000"/>
                <a:gd name="connsiteX96" fmla="*/ 354 w 10065"/>
                <a:gd name="connsiteY96" fmla="*/ 2768 h 10000"/>
                <a:gd name="connsiteX97" fmla="*/ 310 w 10065"/>
                <a:gd name="connsiteY97" fmla="*/ 2712 h 10000"/>
                <a:gd name="connsiteX98" fmla="*/ 310 w 10065"/>
                <a:gd name="connsiteY98" fmla="*/ 2684 h 10000"/>
                <a:gd name="connsiteX99" fmla="*/ 265 w 10065"/>
                <a:gd name="connsiteY99" fmla="*/ 2655 h 10000"/>
                <a:gd name="connsiteX100" fmla="*/ 265 w 10065"/>
                <a:gd name="connsiteY100" fmla="*/ 2627 h 10000"/>
                <a:gd name="connsiteX101" fmla="*/ 310 w 10065"/>
                <a:gd name="connsiteY101" fmla="*/ 2486 h 10000"/>
                <a:gd name="connsiteX102" fmla="*/ 354 w 10065"/>
                <a:gd name="connsiteY102" fmla="*/ 2373 h 10000"/>
                <a:gd name="connsiteX103" fmla="*/ 442 w 10065"/>
                <a:gd name="connsiteY103" fmla="*/ 2288 h 10000"/>
                <a:gd name="connsiteX104" fmla="*/ 487 w 10065"/>
                <a:gd name="connsiteY104" fmla="*/ 2147 h 10000"/>
                <a:gd name="connsiteX105" fmla="*/ 442 w 10065"/>
                <a:gd name="connsiteY105" fmla="*/ 2090 h 10000"/>
                <a:gd name="connsiteX106" fmla="*/ 442 w 10065"/>
                <a:gd name="connsiteY106" fmla="*/ 2034 h 10000"/>
                <a:gd name="connsiteX107" fmla="*/ 354 w 10065"/>
                <a:gd name="connsiteY107" fmla="*/ 1921 h 10000"/>
                <a:gd name="connsiteX108" fmla="*/ 354 w 10065"/>
                <a:gd name="connsiteY108" fmla="*/ 1836 h 10000"/>
                <a:gd name="connsiteX109" fmla="*/ 310 w 10065"/>
                <a:gd name="connsiteY109" fmla="*/ 1780 h 10000"/>
                <a:gd name="connsiteX110" fmla="*/ 177 w 10065"/>
                <a:gd name="connsiteY110" fmla="*/ 1667 h 10000"/>
                <a:gd name="connsiteX111" fmla="*/ 44 w 10065"/>
                <a:gd name="connsiteY111" fmla="*/ 1582 h 10000"/>
                <a:gd name="connsiteX112" fmla="*/ 44 w 10065"/>
                <a:gd name="connsiteY112" fmla="*/ 1525 h 10000"/>
                <a:gd name="connsiteX113" fmla="*/ 0 w 10065"/>
                <a:gd name="connsiteY113" fmla="*/ 1469 h 10000"/>
                <a:gd name="connsiteX114" fmla="*/ 44 w 10065"/>
                <a:gd name="connsiteY114" fmla="*/ 1356 h 10000"/>
                <a:gd name="connsiteX115" fmla="*/ 177 w 10065"/>
                <a:gd name="connsiteY115" fmla="*/ 1243 h 10000"/>
                <a:gd name="connsiteX116" fmla="*/ 442 w 10065"/>
                <a:gd name="connsiteY116" fmla="*/ 1102 h 10000"/>
                <a:gd name="connsiteX117" fmla="*/ 531 w 10065"/>
                <a:gd name="connsiteY117" fmla="*/ 1017 h 10000"/>
                <a:gd name="connsiteX118" fmla="*/ 619 w 10065"/>
                <a:gd name="connsiteY118" fmla="*/ 932 h 10000"/>
                <a:gd name="connsiteX119" fmla="*/ 708 w 10065"/>
                <a:gd name="connsiteY119" fmla="*/ 706 h 10000"/>
                <a:gd name="connsiteX120" fmla="*/ 752 w 10065"/>
                <a:gd name="connsiteY120" fmla="*/ 650 h 10000"/>
                <a:gd name="connsiteX121" fmla="*/ 841 w 10065"/>
                <a:gd name="connsiteY121" fmla="*/ 565 h 10000"/>
                <a:gd name="connsiteX122" fmla="*/ 885 w 10065"/>
                <a:gd name="connsiteY122" fmla="*/ 480 h 10000"/>
                <a:gd name="connsiteX123" fmla="*/ 929 w 10065"/>
                <a:gd name="connsiteY123" fmla="*/ 367 h 10000"/>
                <a:gd name="connsiteX124" fmla="*/ 929 w 10065"/>
                <a:gd name="connsiteY124" fmla="*/ 113 h 10000"/>
                <a:gd name="connsiteX125" fmla="*/ 929 w 10065"/>
                <a:gd name="connsiteY125" fmla="*/ 28 h 10000"/>
                <a:gd name="connsiteX126" fmla="*/ 973 w 10065"/>
                <a:gd name="connsiteY126" fmla="*/ 0 h 10000"/>
                <a:gd name="connsiteX127" fmla="*/ 5487 w 10065"/>
                <a:gd name="connsiteY127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548 h 10000"/>
                <a:gd name="connsiteX7" fmla="*/ 9159 w 10065"/>
                <a:gd name="connsiteY7" fmla="*/ 9661 h 10000"/>
                <a:gd name="connsiteX8" fmla="*/ 9248 w 10065"/>
                <a:gd name="connsiteY8" fmla="*/ 9746 h 10000"/>
                <a:gd name="connsiteX9" fmla="*/ 9292 w 10065"/>
                <a:gd name="connsiteY9" fmla="*/ 9774 h 10000"/>
                <a:gd name="connsiteX10" fmla="*/ 9381 w 10065"/>
                <a:gd name="connsiteY10" fmla="*/ 9774 h 10000"/>
                <a:gd name="connsiteX11" fmla="*/ 9292 w 10065"/>
                <a:gd name="connsiteY11" fmla="*/ 9887 h 10000"/>
                <a:gd name="connsiteX12" fmla="*/ 9159 w 10065"/>
                <a:gd name="connsiteY12" fmla="*/ 9944 h 10000"/>
                <a:gd name="connsiteX13" fmla="*/ 8761 w 10065"/>
                <a:gd name="connsiteY13" fmla="*/ 10000 h 10000"/>
                <a:gd name="connsiteX14" fmla="*/ 4469 w 10065"/>
                <a:gd name="connsiteY14" fmla="*/ 8362 h 10000"/>
                <a:gd name="connsiteX15" fmla="*/ 4204 w 10065"/>
                <a:gd name="connsiteY15" fmla="*/ 8277 h 10000"/>
                <a:gd name="connsiteX16" fmla="*/ 4027 w 10065"/>
                <a:gd name="connsiteY16" fmla="*/ 8164 h 10000"/>
                <a:gd name="connsiteX17" fmla="*/ 3938 w 10065"/>
                <a:gd name="connsiteY17" fmla="*/ 8079 h 10000"/>
                <a:gd name="connsiteX18" fmla="*/ 3850 w 10065"/>
                <a:gd name="connsiteY18" fmla="*/ 8023 h 10000"/>
                <a:gd name="connsiteX19" fmla="*/ 3805 w 10065"/>
                <a:gd name="connsiteY19" fmla="*/ 7938 h 10000"/>
                <a:gd name="connsiteX20" fmla="*/ 3673 w 10065"/>
                <a:gd name="connsiteY20" fmla="*/ 7853 h 10000"/>
                <a:gd name="connsiteX21" fmla="*/ 3496 w 10065"/>
                <a:gd name="connsiteY21" fmla="*/ 7797 h 10000"/>
                <a:gd name="connsiteX22" fmla="*/ 3319 w 10065"/>
                <a:gd name="connsiteY22" fmla="*/ 7740 h 10000"/>
                <a:gd name="connsiteX23" fmla="*/ 2920 w 10065"/>
                <a:gd name="connsiteY23" fmla="*/ 7684 h 10000"/>
                <a:gd name="connsiteX24" fmla="*/ 2611 w 10065"/>
                <a:gd name="connsiteY24" fmla="*/ 7684 h 10000"/>
                <a:gd name="connsiteX25" fmla="*/ 2434 w 10065"/>
                <a:gd name="connsiteY25" fmla="*/ 7627 h 10000"/>
                <a:gd name="connsiteX26" fmla="*/ 2389 w 10065"/>
                <a:gd name="connsiteY26" fmla="*/ 7571 h 10000"/>
                <a:gd name="connsiteX27" fmla="*/ 2345 w 10065"/>
                <a:gd name="connsiteY27" fmla="*/ 7542 h 10000"/>
                <a:gd name="connsiteX28" fmla="*/ 2389 w 10065"/>
                <a:gd name="connsiteY28" fmla="*/ 7373 h 10000"/>
                <a:gd name="connsiteX29" fmla="*/ 2434 w 10065"/>
                <a:gd name="connsiteY29" fmla="*/ 7260 h 10000"/>
                <a:gd name="connsiteX30" fmla="*/ 2522 w 10065"/>
                <a:gd name="connsiteY30" fmla="*/ 7119 h 10000"/>
                <a:gd name="connsiteX31" fmla="*/ 2566 w 10065"/>
                <a:gd name="connsiteY31" fmla="*/ 7006 h 10000"/>
                <a:gd name="connsiteX32" fmla="*/ 2345 w 10065"/>
                <a:gd name="connsiteY32" fmla="*/ 6921 h 10000"/>
                <a:gd name="connsiteX33" fmla="*/ 2301 w 10065"/>
                <a:gd name="connsiteY33" fmla="*/ 6893 h 10000"/>
                <a:gd name="connsiteX34" fmla="*/ 2257 w 10065"/>
                <a:gd name="connsiteY34" fmla="*/ 6836 h 10000"/>
                <a:gd name="connsiteX35" fmla="*/ 2301 w 10065"/>
                <a:gd name="connsiteY35" fmla="*/ 6751 h 10000"/>
                <a:gd name="connsiteX36" fmla="*/ 2345 w 10065"/>
                <a:gd name="connsiteY36" fmla="*/ 6723 h 10000"/>
                <a:gd name="connsiteX37" fmla="*/ 2212 w 10065"/>
                <a:gd name="connsiteY37" fmla="*/ 6554 h 10000"/>
                <a:gd name="connsiteX38" fmla="*/ 2080 w 10065"/>
                <a:gd name="connsiteY38" fmla="*/ 6412 h 10000"/>
                <a:gd name="connsiteX39" fmla="*/ 1770 w 10065"/>
                <a:gd name="connsiteY39" fmla="*/ 6158 h 10000"/>
                <a:gd name="connsiteX40" fmla="*/ 1637 w 10065"/>
                <a:gd name="connsiteY40" fmla="*/ 6017 h 10000"/>
                <a:gd name="connsiteX41" fmla="*/ 1549 w 10065"/>
                <a:gd name="connsiteY41" fmla="*/ 5847 h 10000"/>
                <a:gd name="connsiteX42" fmla="*/ 1460 w 10065"/>
                <a:gd name="connsiteY42" fmla="*/ 5678 h 10000"/>
                <a:gd name="connsiteX43" fmla="*/ 1416 w 10065"/>
                <a:gd name="connsiteY43" fmla="*/ 5480 h 10000"/>
                <a:gd name="connsiteX44" fmla="*/ 1460 w 10065"/>
                <a:gd name="connsiteY44" fmla="*/ 5424 h 10000"/>
                <a:gd name="connsiteX45" fmla="*/ 1460 w 10065"/>
                <a:gd name="connsiteY45" fmla="*/ 5395 h 10000"/>
                <a:gd name="connsiteX46" fmla="*/ 1549 w 10065"/>
                <a:gd name="connsiteY46" fmla="*/ 5339 h 10000"/>
                <a:gd name="connsiteX47" fmla="*/ 1637 w 10065"/>
                <a:gd name="connsiteY47" fmla="*/ 5282 h 10000"/>
                <a:gd name="connsiteX48" fmla="*/ 1681 w 10065"/>
                <a:gd name="connsiteY48" fmla="*/ 5254 h 10000"/>
                <a:gd name="connsiteX49" fmla="*/ 1681 w 10065"/>
                <a:gd name="connsiteY49" fmla="*/ 5198 h 10000"/>
                <a:gd name="connsiteX50" fmla="*/ 1681 w 10065"/>
                <a:gd name="connsiteY50" fmla="*/ 5141 h 10000"/>
                <a:gd name="connsiteX51" fmla="*/ 1593 w 10065"/>
                <a:gd name="connsiteY51" fmla="*/ 5085 h 10000"/>
                <a:gd name="connsiteX52" fmla="*/ 1416 w 10065"/>
                <a:gd name="connsiteY52" fmla="*/ 4972 h 10000"/>
                <a:gd name="connsiteX53" fmla="*/ 1239 w 10065"/>
                <a:gd name="connsiteY53" fmla="*/ 4887 h 10000"/>
                <a:gd name="connsiteX54" fmla="*/ 1150 w 10065"/>
                <a:gd name="connsiteY54" fmla="*/ 4802 h 10000"/>
                <a:gd name="connsiteX55" fmla="*/ 1150 w 10065"/>
                <a:gd name="connsiteY55" fmla="*/ 4746 h 10000"/>
                <a:gd name="connsiteX56" fmla="*/ 1195 w 10065"/>
                <a:gd name="connsiteY56" fmla="*/ 4492 h 10000"/>
                <a:gd name="connsiteX57" fmla="*/ 1195 w 10065"/>
                <a:gd name="connsiteY57" fmla="*/ 4379 h 10000"/>
                <a:gd name="connsiteX58" fmla="*/ 1150 w 10065"/>
                <a:gd name="connsiteY58" fmla="*/ 4266 h 10000"/>
                <a:gd name="connsiteX59" fmla="*/ 1283 w 10065"/>
                <a:gd name="connsiteY59" fmla="*/ 4266 h 10000"/>
                <a:gd name="connsiteX60" fmla="*/ 1372 w 10065"/>
                <a:gd name="connsiteY60" fmla="*/ 4407 h 10000"/>
                <a:gd name="connsiteX61" fmla="*/ 1549 w 10065"/>
                <a:gd name="connsiteY61" fmla="*/ 4520 h 10000"/>
                <a:gd name="connsiteX62" fmla="*/ 1549 w 10065"/>
                <a:gd name="connsiteY62" fmla="*/ 4463 h 10000"/>
                <a:gd name="connsiteX63" fmla="*/ 1549 w 10065"/>
                <a:gd name="connsiteY63" fmla="*/ 4435 h 10000"/>
                <a:gd name="connsiteX64" fmla="*/ 1504 w 10065"/>
                <a:gd name="connsiteY64" fmla="*/ 4379 h 10000"/>
                <a:gd name="connsiteX65" fmla="*/ 1460 w 10065"/>
                <a:gd name="connsiteY65" fmla="*/ 4322 h 10000"/>
                <a:gd name="connsiteX66" fmla="*/ 1416 w 10065"/>
                <a:gd name="connsiteY66" fmla="*/ 4237 h 10000"/>
                <a:gd name="connsiteX67" fmla="*/ 1372 w 10065"/>
                <a:gd name="connsiteY67" fmla="*/ 4153 h 10000"/>
                <a:gd name="connsiteX68" fmla="*/ 1416 w 10065"/>
                <a:gd name="connsiteY68" fmla="*/ 4096 h 10000"/>
                <a:gd name="connsiteX69" fmla="*/ 1460 w 10065"/>
                <a:gd name="connsiteY69" fmla="*/ 4068 h 10000"/>
                <a:gd name="connsiteX70" fmla="*/ 1549 w 10065"/>
                <a:gd name="connsiteY70" fmla="*/ 4040 h 10000"/>
                <a:gd name="connsiteX71" fmla="*/ 1593 w 10065"/>
                <a:gd name="connsiteY71" fmla="*/ 3983 h 10000"/>
                <a:gd name="connsiteX72" fmla="*/ 1549 w 10065"/>
                <a:gd name="connsiteY72" fmla="*/ 3955 h 10000"/>
                <a:gd name="connsiteX73" fmla="*/ 1460 w 10065"/>
                <a:gd name="connsiteY73" fmla="*/ 3927 h 10000"/>
                <a:gd name="connsiteX74" fmla="*/ 1416 w 10065"/>
                <a:gd name="connsiteY74" fmla="*/ 3927 h 10000"/>
                <a:gd name="connsiteX75" fmla="*/ 1327 w 10065"/>
                <a:gd name="connsiteY75" fmla="*/ 3955 h 10000"/>
                <a:gd name="connsiteX76" fmla="*/ 1283 w 10065"/>
                <a:gd name="connsiteY76" fmla="*/ 4040 h 10000"/>
                <a:gd name="connsiteX77" fmla="*/ 1283 w 10065"/>
                <a:gd name="connsiteY77" fmla="*/ 4266 h 10000"/>
                <a:gd name="connsiteX78" fmla="*/ 1150 w 10065"/>
                <a:gd name="connsiteY78" fmla="*/ 4209 h 10000"/>
                <a:gd name="connsiteX79" fmla="*/ 1018 w 10065"/>
                <a:gd name="connsiteY79" fmla="*/ 4011 h 10000"/>
                <a:gd name="connsiteX80" fmla="*/ 929 w 10065"/>
                <a:gd name="connsiteY80" fmla="*/ 3955 h 10000"/>
                <a:gd name="connsiteX81" fmla="*/ 796 w 10065"/>
                <a:gd name="connsiteY81" fmla="*/ 3955 h 10000"/>
                <a:gd name="connsiteX82" fmla="*/ 752 w 10065"/>
                <a:gd name="connsiteY82" fmla="*/ 3927 h 10000"/>
                <a:gd name="connsiteX83" fmla="*/ 752 w 10065"/>
                <a:gd name="connsiteY83" fmla="*/ 3870 h 10000"/>
                <a:gd name="connsiteX84" fmla="*/ 796 w 10065"/>
                <a:gd name="connsiteY84" fmla="*/ 3785 h 10000"/>
                <a:gd name="connsiteX85" fmla="*/ 796 w 10065"/>
                <a:gd name="connsiteY85" fmla="*/ 3729 h 10000"/>
                <a:gd name="connsiteX86" fmla="*/ 796 w 10065"/>
                <a:gd name="connsiteY86" fmla="*/ 3616 h 10000"/>
                <a:gd name="connsiteX87" fmla="*/ 708 w 10065"/>
                <a:gd name="connsiteY87" fmla="*/ 3503 h 10000"/>
                <a:gd name="connsiteX88" fmla="*/ 531 w 10065"/>
                <a:gd name="connsiteY88" fmla="*/ 3305 h 10000"/>
                <a:gd name="connsiteX89" fmla="*/ 310 w 10065"/>
                <a:gd name="connsiteY89" fmla="*/ 3107 h 10000"/>
                <a:gd name="connsiteX90" fmla="*/ 221 w 10065"/>
                <a:gd name="connsiteY90" fmla="*/ 3023 h 10000"/>
                <a:gd name="connsiteX91" fmla="*/ 221 w 10065"/>
                <a:gd name="connsiteY91" fmla="*/ 2910 h 10000"/>
                <a:gd name="connsiteX92" fmla="*/ 221 w 10065"/>
                <a:gd name="connsiteY92" fmla="*/ 2853 h 10000"/>
                <a:gd name="connsiteX93" fmla="*/ 265 w 10065"/>
                <a:gd name="connsiteY93" fmla="*/ 2825 h 10000"/>
                <a:gd name="connsiteX94" fmla="*/ 310 w 10065"/>
                <a:gd name="connsiteY94" fmla="*/ 2797 h 10000"/>
                <a:gd name="connsiteX95" fmla="*/ 354 w 10065"/>
                <a:gd name="connsiteY95" fmla="*/ 2768 h 10000"/>
                <a:gd name="connsiteX96" fmla="*/ 310 w 10065"/>
                <a:gd name="connsiteY96" fmla="*/ 2712 h 10000"/>
                <a:gd name="connsiteX97" fmla="*/ 310 w 10065"/>
                <a:gd name="connsiteY97" fmla="*/ 2684 h 10000"/>
                <a:gd name="connsiteX98" fmla="*/ 265 w 10065"/>
                <a:gd name="connsiteY98" fmla="*/ 2655 h 10000"/>
                <a:gd name="connsiteX99" fmla="*/ 265 w 10065"/>
                <a:gd name="connsiteY99" fmla="*/ 2627 h 10000"/>
                <a:gd name="connsiteX100" fmla="*/ 310 w 10065"/>
                <a:gd name="connsiteY100" fmla="*/ 2486 h 10000"/>
                <a:gd name="connsiteX101" fmla="*/ 354 w 10065"/>
                <a:gd name="connsiteY101" fmla="*/ 2373 h 10000"/>
                <a:gd name="connsiteX102" fmla="*/ 442 w 10065"/>
                <a:gd name="connsiteY102" fmla="*/ 2288 h 10000"/>
                <a:gd name="connsiteX103" fmla="*/ 487 w 10065"/>
                <a:gd name="connsiteY103" fmla="*/ 2147 h 10000"/>
                <a:gd name="connsiteX104" fmla="*/ 442 w 10065"/>
                <a:gd name="connsiteY104" fmla="*/ 2090 h 10000"/>
                <a:gd name="connsiteX105" fmla="*/ 442 w 10065"/>
                <a:gd name="connsiteY105" fmla="*/ 2034 h 10000"/>
                <a:gd name="connsiteX106" fmla="*/ 354 w 10065"/>
                <a:gd name="connsiteY106" fmla="*/ 1921 h 10000"/>
                <a:gd name="connsiteX107" fmla="*/ 354 w 10065"/>
                <a:gd name="connsiteY107" fmla="*/ 1836 h 10000"/>
                <a:gd name="connsiteX108" fmla="*/ 310 w 10065"/>
                <a:gd name="connsiteY108" fmla="*/ 1780 h 10000"/>
                <a:gd name="connsiteX109" fmla="*/ 177 w 10065"/>
                <a:gd name="connsiteY109" fmla="*/ 1667 h 10000"/>
                <a:gd name="connsiteX110" fmla="*/ 44 w 10065"/>
                <a:gd name="connsiteY110" fmla="*/ 1582 h 10000"/>
                <a:gd name="connsiteX111" fmla="*/ 44 w 10065"/>
                <a:gd name="connsiteY111" fmla="*/ 1525 h 10000"/>
                <a:gd name="connsiteX112" fmla="*/ 0 w 10065"/>
                <a:gd name="connsiteY112" fmla="*/ 1469 h 10000"/>
                <a:gd name="connsiteX113" fmla="*/ 44 w 10065"/>
                <a:gd name="connsiteY113" fmla="*/ 1356 h 10000"/>
                <a:gd name="connsiteX114" fmla="*/ 177 w 10065"/>
                <a:gd name="connsiteY114" fmla="*/ 1243 h 10000"/>
                <a:gd name="connsiteX115" fmla="*/ 442 w 10065"/>
                <a:gd name="connsiteY115" fmla="*/ 1102 h 10000"/>
                <a:gd name="connsiteX116" fmla="*/ 531 w 10065"/>
                <a:gd name="connsiteY116" fmla="*/ 1017 h 10000"/>
                <a:gd name="connsiteX117" fmla="*/ 619 w 10065"/>
                <a:gd name="connsiteY117" fmla="*/ 932 h 10000"/>
                <a:gd name="connsiteX118" fmla="*/ 708 w 10065"/>
                <a:gd name="connsiteY118" fmla="*/ 706 h 10000"/>
                <a:gd name="connsiteX119" fmla="*/ 752 w 10065"/>
                <a:gd name="connsiteY119" fmla="*/ 650 h 10000"/>
                <a:gd name="connsiteX120" fmla="*/ 841 w 10065"/>
                <a:gd name="connsiteY120" fmla="*/ 565 h 10000"/>
                <a:gd name="connsiteX121" fmla="*/ 885 w 10065"/>
                <a:gd name="connsiteY121" fmla="*/ 480 h 10000"/>
                <a:gd name="connsiteX122" fmla="*/ 929 w 10065"/>
                <a:gd name="connsiteY122" fmla="*/ 367 h 10000"/>
                <a:gd name="connsiteX123" fmla="*/ 929 w 10065"/>
                <a:gd name="connsiteY123" fmla="*/ 113 h 10000"/>
                <a:gd name="connsiteX124" fmla="*/ 929 w 10065"/>
                <a:gd name="connsiteY124" fmla="*/ 28 h 10000"/>
                <a:gd name="connsiteX125" fmla="*/ 973 w 10065"/>
                <a:gd name="connsiteY125" fmla="*/ 0 h 10000"/>
                <a:gd name="connsiteX126" fmla="*/ 5487 w 10065"/>
                <a:gd name="connsiteY126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548 h 10000"/>
                <a:gd name="connsiteX7" fmla="*/ 9248 w 10065"/>
                <a:gd name="connsiteY7" fmla="*/ 9746 h 10000"/>
                <a:gd name="connsiteX8" fmla="*/ 9292 w 10065"/>
                <a:gd name="connsiteY8" fmla="*/ 9774 h 10000"/>
                <a:gd name="connsiteX9" fmla="*/ 9381 w 10065"/>
                <a:gd name="connsiteY9" fmla="*/ 9774 h 10000"/>
                <a:gd name="connsiteX10" fmla="*/ 9292 w 10065"/>
                <a:gd name="connsiteY10" fmla="*/ 9887 h 10000"/>
                <a:gd name="connsiteX11" fmla="*/ 9159 w 10065"/>
                <a:gd name="connsiteY11" fmla="*/ 9944 h 10000"/>
                <a:gd name="connsiteX12" fmla="*/ 8761 w 10065"/>
                <a:gd name="connsiteY12" fmla="*/ 10000 h 10000"/>
                <a:gd name="connsiteX13" fmla="*/ 4469 w 10065"/>
                <a:gd name="connsiteY13" fmla="*/ 8362 h 10000"/>
                <a:gd name="connsiteX14" fmla="*/ 4204 w 10065"/>
                <a:gd name="connsiteY14" fmla="*/ 8277 h 10000"/>
                <a:gd name="connsiteX15" fmla="*/ 4027 w 10065"/>
                <a:gd name="connsiteY15" fmla="*/ 8164 h 10000"/>
                <a:gd name="connsiteX16" fmla="*/ 3938 w 10065"/>
                <a:gd name="connsiteY16" fmla="*/ 8079 h 10000"/>
                <a:gd name="connsiteX17" fmla="*/ 3850 w 10065"/>
                <a:gd name="connsiteY17" fmla="*/ 8023 h 10000"/>
                <a:gd name="connsiteX18" fmla="*/ 3805 w 10065"/>
                <a:gd name="connsiteY18" fmla="*/ 7938 h 10000"/>
                <a:gd name="connsiteX19" fmla="*/ 3673 w 10065"/>
                <a:gd name="connsiteY19" fmla="*/ 7853 h 10000"/>
                <a:gd name="connsiteX20" fmla="*/ 3496 w 10065"/>
                <a:gd name="connsiteY20" fmla="*/ 7797 h 10000"/>
                <a:gd name="connsiteX21" fmla="*/ 3319 w 10065"/>
                <a:gd name="connsiteY21" fmla="*/ 7740 h 10000"/>
                <a:gd name="connsiteX22" fmla="*/ 2920 w 10065"/>
                <a:gd name="connsiteY22" fmla="*/ 7684 h 10000"/>
                <a:gd name="connsiteX23" fmla="*/ 2611 w 10065"/>
                <a:gd name="connsiteY23" fmla="*/ 7684 h 10000"/>
                <a:gd name="connsiteX24" fmla="*/ 2434 w 10065"/>
                <a:gd name="connsiteY24" fmla="*/ 7627 h 10000"/>
                <a:gd name="connsiteX25" fmla="*/ 2389 w 10065"/>
                <a:gd name="connsiteY25" fmla="*/ 7571 h 10000"/>
                <a:gd name="connsiteX26" fmla="*/ 2345 w 10065"/>
                <a:gd name="connsiteY26" fmla="*/ 7542 h 10000"/>
                <a:gd name="connsiteX27" fmla="*/ 2389 w 10065"/>
                <a:gd name="connsiteY27" fmla="*/ 7373 h 10000"/>
                <a:gd name="connsiteX28" fmla="*/ 2434 w 10065"/>
                <a:gd name="connsiteY28" fmla="*/ 7260 h 10000"/>
                <a:gd name="connsiteX29" fmla="*/ 2522 w 10065"/>
                <a:gd name="connsiteY29" fmla="*/ 7119 h 10000"/>
                <a:gd name="connsiteX30" fmla="*/ 2566 w 10065"/>
                <a:gd name="connsiteY30" fmla="*/ 7006 h 10000"/>
                <a:gd name="connsiteX31" fmla="*/ 2345 w 10065"/>
                <a:gd name="connsiteY31" fmla="*/ 6921 h 10000"/>
                <a:gd name="connsiteX32" fmla="*/ 2301 w 10065"/>
                <a:gd name="connsiteY32" fmla="*/ 6893 h 10000"/>
                <a:gd name="connsiteX33" fmla="*/ 2257 w 10065"/>
                <a:gd name="connsiteY33" fmla="*/ 6836 h 10000"/>
                <a:gd name="connsiteX34" fmla="*/ 2301 w 10065"/>
                <a:gd name="connsiteY34" fmla="*/ 6751 h 10000"/>
                <a:gd name="connsiteX35" fmla="*/ 2345 w 10065"/>
                <a:gd name="connsiteY35" fmla="*/ 6723 h 10000"/>
                <a:gd name="connsiteX36" fmla="*/ 2212 w 10065"/>
                <a:gd name="connsiteY36" fmla="*/ 6554 h 10000"/>
                <a:gd name="connsiteX37" fmla="*/ 2080 w 10065"/>
                <a:gd name="connsiteY37" fmla="*/ 6412 h 10000"/>
                <a:gd name="connsiteX38" fmla="*/ 1770 w 10065"/>
                <a:gd name="connsiteY38" fmla="*/ 6158 h 10000"/>
                <a:gd name="connsiteX39" fmla="*/ 1637 w 10065"/>
                <a:gd name="connsiteY39" fmla="*/ 6017 h 10000"/>
                <a:gd name="connsiteX40" fmla="*/ 1549 w 10065"/>
                <a:gd name="connsiteY40" fmla="*/ 5847 h 10000"/>
                <a:gd name="connsiteX41" fmla="*/ 1460 w 10065"/>
                <a:gd name="connsiteY41" fmla="*/ 5678 h 10000"/>
                <a:gd name="connsiteX42" fmla="*/ 1416 w 10065"/>
                <a:gd name="connsiteY42" fmla="*/ 5480 h 10000"/>
                <a:gd name="connsiteX43" fmla="*/ 1460 w 10065"/>
                <a:gd name="connsiteY43" fmla="*/ 5424 h 10000"/>
                <a:gd name="connsiteX44" fmla="*/ 1460 w 10065"/>
                <a:gd name="connsiteY44" fmla="*/ 5395 h 10000"/>
                <a:gd name="connsiteX45" fmla="*/ 1549 w 10065"/>
                <a:gd name="connsiteY45" fmla="*/ 5339 h 10000"/>
                <a:gd name="connsiteX46" fmla="*/ 1637 w 10065"/>
                <a:gd name="connsiteY46" fmla="*/ 5282 h 10000"/>
                <a:gd name="connsiteX47" fmla="*/ 1681 w 10065"/>
                <a:gd name="connsiteY47" fmla="*/ 5254 h 10000"/>
                <a:gd name="connsiteX48" fmla="*/ 1681 w 10065"/>
                <a:gd name="connsiteY48" fmla="*/ 5198 h 10000"/>
                <a:gd name="connsiteX49" fmla="*/ 1681 w 10065"/>
                <a:gd name="connsiteY49" fmla="*/ 5141 h 10000"/>
                <a:gd name="connsiteX50" fmla="*/ 1593 w 10065"/>
                <a:gd name="connsiteY50" fmla="*/ 5085 h 10000"/>
                <a:gd name="connsiteX51" fmla="*/ 1416 w 10065"/>
                <a:gd name="connsiteY51" fmla="*/ 4972 h 10000"/>
                <a:gd name="connsiteX52" fmla="*/ 1239 w 10065"/>
                <a:gd name="connsiteY52" fmla="*/ 4887 h 10000"/>
                <a:gd name="connsiteX53" fmla="*/ 1150 w 10065"/>
                <a:gd name="connsiteY53" fmla="*/ 4802 h 10000"/>
                <a:gd name="connsiteX54" fmla="*/ 1150 w 10065"/>
                <a:gd name="connsiteY54" fmla="*/ 4746 h 10000"/>
                <a:gd name="connsiteX55" fmla="*/ 1195 w 10065"/>
                <a:gd name="connsiteY55" fmla="*/ 4492 h 10000"/>
                <a:gd name="connsiteX56" fmla="*/ 1195 w 10065"/>
                <a:gd name="connsiteY56" fmla="*/ 4379 h 10000"/>
                <a:gd name="connsiteX57" fmla="*/ 1150 w 10065"/>
                <a:gd name="connsiteY57" fmla="*/ 4266 h 10000"/>
                <a:gd name="connsiteX58" fmla="*/ 1283 w 10065"/>
                <a:gd name="connsiteY58" fmla="*/ 4266 h 10000"/>
                <a:gd name="connsiteX59" fmla="*/ 1372 w 10065"/>
                <a:gd name="connsiteY59" fmla="*/ 4407 h 10000"/>
                <a:gd name="connsiteX60" fmla="*/ 1549 w 10065"/>
                <a:gd name="connsiteY60" fmla="*/ 4520 h 10000"/>
                <a:gd name="connsiteX61" fmla="*/ 1549 w 10065"/>
                <a:gd name="connsiteY61" fmla="*/ 4463 h 10000"/>
                <a:gd name="connsiteX62" fmla="*/ 1549 w 10065"/>
                <a:gd name="connsiteY62" fmla="*/ 4435 h 10000"/>
                <a:gd name="connsiteX63" fmla="*/ 1504 w 10065"/>
                <a:gd name="connsiteY63" fmla="*/ 4379 h 10000"/>
                <a:gd name="connsiteX64" fmla="*/ 1460 w 10065"/>
                <a:gd name="connsiteY64" fmla="*/ 4322 h 10000"/>
                <a:gd name="connsiteX65" fmla="*/ 1416 w 10065"/>
                <a:gd name="connsiteY65" fmla="*/ 4237 h 10000"/>
                <a:gd name="connsiteX66" fmla="*/ 1372 w 10065"/>
                <a:gd name="connsiteY66" fmla="*/ 4153 h 10000"/>
                <a:gd name="connsiteX67" fmla="*/ 1416 w 10065"/>
                <a:gd name="connsiteY67" fmla="*/ 4096 h 10000"/>
                <a:gd name="connsiteX68" fmla="*/ 1460 w 10065"/>
                <a:gd name="connsiteY68" fmla="*/ 4068 h 10000"/>
                <a:gd name="connsiteX69" fmla="*/ 1549 w 10065"/>
                <a:gd name="connsiteY69" fmla="*/ 4040 h 10000"/>
                <a:gd name="connsiteX70" fmla="*/ 1593 w 10065"/>
                <a:gd name="connsiteY70" fmla="*/ 3983 h 10000"/>
                <a:gd name="connsiteX71" fmla="*/ 1549 w 10065"/>
                <a:gd name="connsiteY71" fmla="*/ 3955 h 10000"/>
                <a:gd name="connsiteX72" fmla="*/ 1460 w 10065"/>
                <a:gd name="connsiteY72" fmla="*/ 3927 h 10000"/>
                <a:gd name="connsiteX73" fmla="*/ 1416 w 10065"/>
                <a:gd name="connsiteY73" fmla="*/ 3927 h 10000"/>
                <a:gd name="connsiteX74" fmla="*/ 1327 w 10065"/>
                <a:gd name="connsiteY74" fmla="*/ 3955 h 10000"/>
                <a:gd name="connsiteX75" fmla="*/ 1283 w 10065"/>
                <a:gd name="connsiteY75" fmla="*/ 4040 h 10000"/>
                <a:gd name="connsiteX76" fmla="*/ 1283 w 10065"/>
                <a:gd name="connsiteY76" fmla="*/ 4266 h 10000"/>
                <a:gd name="connsiteX77" fmla="*/ 1150 w 10065"/>
                <a:gd name="connsiteY77" fmla="*/ 4209 h 10000"/>
                <a:gd name="connsiteX78" fmla="*/ 1018 w 10065"/>
                <a:gd name="connsiteY78" fmla="*/ 4011 h 10000"/>
                <a:gd name="connsiteX79" fmla="*/ 929 w 10065"/>
                <a:gd name="connsiteY79" fmla="*/ 3955 h 10000"/>
                <a:gd name="connsiteX80" fmla="*/ 796 w 10065"/>
                <a:gd name="connsiteY80" fmla="*/ 3955 h 10000"/>
                <a:gd name="connsiteX81" fmla="*/ 752 w 10065"/>
                <a:gd name="connsiteY81" fmla="*/ 3927 h 10000"/>
                <a:gd name="connsiteX82" fmla="*/ 752 w 10065"/>
                <a:gd name="connsiteY82" fmla="*/ 3870 h 10000"/>
                <a:gd name="connsiteX83" fmla="*/ 796 w 10065"/>
                <a:gd name="connsiteY83" fmla="*/ 3785 h 10000"/>
                <a:gd name="connsiteX84" fmla="*/ 796 w 10065"/>
                <a:gd name="connsiteY84" fmla="*/ 3729 h 10000"/>
                <a:gd name="connsiteX85" fmla="*/ 796 w 10065"/>
                <a:gd name="connsiteY85" fmla="*/ 3616 h 10000"/>
                <a:gd name="connsiteX86" fmla="*/ 708 w 10065"/>
                <a:gd name="connsiteY86" fmla="*/ 3503 h 10000"/>
                <a:gd name="connsiteX87" fmla="*/ 531 w 10065"/>
                <a:gd name="connsiteY87" fmla="*/ 3305 h 10000"/>
                <a:gd name="connsiteX88" fmla="*/ 310 w 10065"/>
                <a:gd name="connsiteY88" fmla="*/ 3107 h 10000"/>
                <a:gd name="connsiteX89" fmla="*/ 221 w 10065"/>
                <a:gd name="connsiteY89" fmla="*/ 3023 h 10000"/>
                <a:gd name="connsiteX90" fmla="*/ 221 w 10065"/>
                <a:gd name="connsiteY90" fmla="*/ 2910 h 10000"/>
                <a:gd name="connsiteX91" fmla="*/ 221 w 10065"/>
                <a:gd name="connsiteY91" fmla="*/ 2853 h 10000"/>
                <a:gd name="connsiteX92" fmla="*/ 265 w 10065"/>
                <a:gd name="connsiteY92" fmla="*/ 2825 h 10000"/>
                <a:gd name="connsiteX93" fmla="*/ 310 w 10065"/>
                <a:gd name="connsiteY93" fmla="*/ 2797 h 10000"/>
                <a:gd name="connsiteX94" fmla="*/ 354 w 10065"/>
                <a:gd name="connsiteY94" fmla="*/ 2768 h 10000"/>
                <a:gd name="connsiteX95" fmla="*/ 310 w 10065"/>
                <a:gd name="connsiteY95" fmla="*/ 2712 h 10000"/>
                <a:gd name="connsiteX96" fmla="*/ 310 w 10065"/>
                <a:gd name="connsiteY96" fmla="*/ 2684 h 10000"/>
                <a:gd name="connsiteX97" fmla="*/ 265 w 10065"/>
                <a:gd name="connsiteY97" fmla="*/ 2655 h 10000"/>
                <a:gd name="connsiteX98" fmla="*/ 265 w 10065"/>
                <a:gd name="connsiteY98" fmla="*/ 2627 h 10000"/>
                <a:gd name="connsiteX99" fmla="*/ 310 w 10065"/>
                <a:gd name="connsiteY99" fmla="*/ 2486 h 10000"/>
                <a:gd name="connsiteX100" fmla="*/ 354 w 10065"/>
                <a:gd name="connsiteY100" fmla="*/ 2373 h 10000"/>
                <a:gd name="connsiteX101" fmla="*/ 442 w 10065"/>
                <a:gd name="connsiteY101" fmla="*/ 2288 h 10000"/>
                <a:gd name="connsiteX102" fmla="*/ 487 w 10065"/>
                <a:gd name="connsiteY102" fmla="*/ 2147 h 10000"/>
                <a:gd name="connsiteX103" fmla="*/ 442 w 10065"/>
                <a:gd name="connsiteY103" fmla="*/ 2090 h 10000"/>
                <a:gd name="connsiteX104" fmla="*/ 442 w 10065"/>
                <a:gd name="connsiteY104" fmla="*/ 2034 h 10000"/>
                <a:gd name="connsiteX105" fmla="*/ 354 w 10065"/>
                <a:gd name="connsiteY105" fmla="*/ 1921 h 10000"/>
                <a:gd name="connsiteX106" fmla="*/ 354 w 10065"/>
                <a:gd name="connsiteY106" fmla="*/ 1836 h 10000"/>
                <a:gd name="connsiteX107" fmla="*/ 310 w 10065"/>
                <a:gd name="connsiteY107" fmla="*/ 1780 h 10000"/>
                <a:gd name="connsiteX108" fmla="*/ 177 w 10065"/>
                <a:gd name="connsiteY108" fmla="*/ 1667 h 10000"/>
                <a:gd name="connsiteX109" fmla="*/ 44 w 10065"/>
                <a:gd name="connsiteY109" fmla="*/ 1582 h 10000"/>
                <a:gd name="connsiteX110" fmla="*/ 44 w 10065"/>
                <a:gd name="connsiteY110" fmla="*/ 1525 h 10000"/>
                <a:gd name="connsiteX111" fmla="*/ 0 w 10065"/>
                <a:gd name="connsiteY111" fmla="*/ 1469 h 10000"/>
                <a:gd name="connsiteX112" fmla="*/ 44 w 10065"/>
                <a:gd name="connsiteY112" fmla="*/ 1356 h 10000"/>
                <a:gd name="connsiteX113" fmla="*/ 177 w 10065"/>
                <a:gd name="connsiteY113" fmla="*/ 1243 h 10000"/>
                <a:gd name="connsiteX114" fmla="*/ 442 w 10065"/>
                <a:gd name="connsiteY114" fmla="*/ 1102 h 10000"/>
                <a:gd name="connsiteX115" fmla="*/ 531 w 10065"/>
                <a:gd name="connsiteY115" fmla="*/ 1017 h 10000"/>
                <a:gd name="connsiteX116" fmla="*/ 619 w 10065"/>
                <a:gd name="connsiteY116" fmla="*/ 932 h 10000"/>
                <a:gd name="connsiteX117" fmla="*/ 708 w 10065"/>
                <a:gd name="connsiteY117" fmla="*/ 706 h 10000"/>
                <a:gd name="connsiteX118" fmla="*/ 752 w 10065"/>
                <a:gd name="connsiteY118" fmla="*/ 650 h 10000"/>
                <a:gd name="connsiteX119" fmla="*/ 841 w 10065"/>
                <a:gd name="connsiteY119" fmla="*/ 565 h 10000"/>
                <a:gd name="connsiteX120" fmla="*/ 885 w 10065"/>
                <a:gd name="connsiteY120" fmla="*/ 480 h 10000"/>
                <a:gd name="connsiteX121" fmla="*/ 929 w 10065"/>
                <a:gd name="connsiteY121" fmla="*/ 367 h 10000"/>
                <a:gd name="connsiteX122" fmla="*/ 929 w 10065"/>
                <a:gd name="connsiteY122" fmla="*/ 113 h 10000"/>
                <a:gd name="connsiteX123" fmla="*/ 929 w 10065"/>
                <a:gd name="connsiteY123" fmla="*/ 28 h 10000"/>
                <a:gd name="connsiteX124" fmla="*/ 973 w 10065"/>
                <a:gd name="connsiteY124" fmla="*/ 0 h 10000"/>
                <a:gd name="connsiteX125" fmla="*/ 5487 w 10065"/>
                <a:gd name="connsiteY125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381 w 10065"/>
                <a:gd name="connsiteY8" fmla="*/ 9774 h 10000"/>
                <a:gd name="connsiteX9" fmla="*/ 9292 w 10065"/>
                <a:gd name="connsiteY9" fmla="*/ 9887 h 10000"/>
                <a:gd name="connsiteX10" fmla="*/ 9159 w 10065"/>
                <a:gd name="connsiteY10" fmla="*/ 9944 h 10000"/>
                <a:gd name="connsiteX11" fmla="*/ 8761 w 10065"/>
                <a:gd name="connsiteY11" fmla="*/ 10000 h 10000"/>
                <a:gd name="connsiteX12" fmla="*/ 4469 w 10065"/>
                <a:gd name="connsiteY12" fmla="*/ 8362 h 10000"/>
                <a:gd name="connsiteX13" fmla="*/ 4204 w 10065"/>
                <a:gd name="connsiteY13" fmla="*/ 8277 h 10000"/>
                <a:gd name="connsiteX14" fmla="*/ 4027 w 10065"/>
                <a:gd name="connsiteY14" fmla="*/ 8164 h 10000"/>
                <a:gd name="connsiteX15" fmla="*/ 3938 w 10065"/>
                <a:gd name="connsiteY15" fmla="*/ 8079 h 10000"/>
                <a:gd name="connsiteX16" fmla="*/ 3850 w 10065"/>
                <a:gd name="connsiteY16" fmla="*/ 8023 h 10000"/>
                <a:gd name="connsiteX17" fmla="*/ 3805 w 10065"/>
                <a:gd name="connsiteY17" fmla="*/ 7938 h 10000"/>
                <a:gd name="connsiteX18" fmla="*/ 3673 w 10065"/>
                <a:gd name="connsiteY18" fmla="*/ 7853 h 10000"/>
                <a:gd name="connsiteX19" fmla="*/ 3496 w 10065"/>
                <a:gd name="connsiteY19" fmla="*/ 7797 h 10000"/>
                <a:gd name="connsiteX20" fmla="*/ 3319 w 10065"/>
                <a:gd name="connsiteY20" fmla="*/ 7740 h 10000"/>
                <a:gd name="connsiteX21" fmla="*/ 2920 w 10065"/>
                <a:gd name="connsiteY21" fmla="*/ 7684 h 10000"/>
                <a:gd name="connsiteX22" fmla="*/ 2611 w 10065"/>
                <a:gd name="connsiteY22" fmla="*/ 7684 h 10000"/>
                <a:gd name="connsiteX23" fmla="*/ 2434 w 10065"/>
                <a:gd name="connsiteY23" fmla="*/ 7627 h 10000"/>
                <a:gd name="connsiteX24" fmla="*/ 2389 w 10065"/>
                <a:gd name="connsiteY24" fmla="*/ 7571 h 10000"/>
                <a:gd name="connsiteX25" fmla="*/ 2345 w 10065"/>
                <a:gd name="connsiteY25" fmla="*/ 7542 h 10000"/>
                <a:gd name="connsiteX26" fmla="*/ 2389 w 10065"/>
                <a:gd name="connsiteY26" fmla="*/ 7373 h 10000"/>
                <a:gd name="connsiteX27" fmla="*/ 2434 w 10065"/>
                <a:gd name="connsiteY27" fmla="*/ 7260 h 10000"/>
                <a:gd name="connsiteX28" fmla="*/ 2522 w 10065"/>
                <a:gd name="connsiteY28" fmla="*/ 7119 h 10000"/>
                <a:gd name="connsiteX29" fmla="*/ 2566 w 10065"/>
                <a:gd name="connsiteY29" fmla="*/ 7006 h 10000"/>
                <a:gd name="connsiteX30" fmla="*/ 2345 w 10065"/>
                <a:gd name="connsiteY30" fmla="*/ 6921 h 10000"/>
                <a:gd name="connsiteX31" fmla="*/ 2301 w 10065"/>
                <a:gd name="connsiteY31" fmla="*/ 6893 h 10000"/>
                <a:gd name="connsiteX32" fmla="*/ 2257 w 10065"/>
                <a:gd name="connsiteY32" fmla="*/ 6836 h 10000"/>
                <a:gd name="connsiteX33" fmla="*/ 2301 w 10065"/>
                <a:gd name="connsiteY33" fmla="*/ 6751 h 10000"/>
                <a:gd name="connsiteX34" fmla="*/ 2345 w 10065"/>
                <a:gd name="connsiteY34" fmla="*/ 6723 h 10000"/>
                <a:gd name="connsiteX35" fmla="*/ 2212 w 10065"/>
                <a:gd name="connsiteY35" fmla="*/ 6554 h 10000"/>
                <a:gd name="connsiteX36" fmla="*/ 2080 w 10065"/>
                <a:gd name="connsiteY36" fmla="*/ 6412 h 10000"/>
                <a:gd name="connsiteX37" fmla="*/ 1770 w 10065"/>
                <a:gd name="connsiteY37" fmla="*/ 6158 h 10000"/>
                <a:gd name="connsiteX38" fmla="*/ 1637 w 10065"/>
                <a:gd name="connsiteY38" fmla="*/ 6017 h 10000"/>
                <a:gd name="connsiteX39" fmla="*/ 1549 w 10065"/>
                <a:gd name="connsiteY39" fmla="*/ 5847 h 10000"/>
                <a:gd name="connsiteX40" fmla="*/ 1460 w 10065"/>
                <a:gd name="connsiteY40" fmla="*/ 5678 h 10000"/>
                <a:gd name="connsiteX41" fmla="*/ 1416 w 10065"/>
                <a:gd name="connsiteY41" fmla="*/ 5480 h 10000"/>
                <a:gd name="connsiteX42" fmla="*/ 1460 w 10065"/>
                <a:gd name="connsiteY42" fmla="*/ 5424 h 10000"/>
                <a:gd name="connsiteX43" fmla="*/ 1460 w 10065"/>
                <a:gd name="connsiteY43" fmla="*/ 5395 h 10000"/>
                <a:gd name="connsiteX44" fmla="*/ 1549 w 10065"/>
                <a:gd name="connsiteY44" fmla="*/ 5339 h 10000"/>
                <a:gd name="connsiteX45" fmla="*/ 1637 w 10065"/>
                <a:gd name="connsiteY45" fmla="*/ 5282 h 10000"/>
                <a:gd name="connsiteX46" fmla="*/ 1681 w 10065"/>
                <a:gd name="connsiteY46" fmla="*/ 5254 h 10000"/>
                <a:gd name="connsiteX47" fmla="*/ 1681 w 10065"/>
                <a:gd name="connsiteY47" fmla="*/ 5198 h 10000"/>
                <a:gd name="connsiteX48" fmla="*/ 1681 w 10065"/>
                <a:gd name="connsiteY48" fmla="*/ 5141 h 10000"/>
                <a:gd name="connsiteX49" fmla="*/ 1593 w 10065"/>
                <a:gd name="connsiteY49" fmla="*/ 5085 h 10000"/>
                <a:gd name="connsiteX50" fmla="*/ 1416 w 10065"/>
                <a:gd name="connsiteY50" fmla="*/ 4972 h 10000"/>
                <a:gd name="connsiteX51" fmla="*/ 1239 w 10065"/>
                <a:gd name="connsiteY51" fmla="*/ 4887 h 10000"/>
                <a:gd name="connsiteX52" fmla="*/ 1150 w 10065"/>
                <a:gd name="connsiteY52" fmla="*/ 4802 h 10000"/>
                <a:gd name="connsiteX53" fmla="*/ 1150 w 10065"/>
                <a:gd name="connsiteY53" fmla="*/ 4746 h 10000"/>
                <a:gd name="connsiteX54" fmla="*/ 1195 w 10065"/>
                <a:gd name="connsiteY54" fmla="*/ 4492 h 10000"/>
                <a:gd name="connsiteX55" fmla="*/ 1195 w 10065"/>
                <a:gd name="connsiteY55" fmla="*/ 4379 h 10000"/>
                <a:gd name="connsiteX56" fmla="*/ 1150 w 10065"/>
                <a:gd name="connsiteY56" fmla="*/ 4266 h 10000"/>
                <a:gd name="connsiteX57" fmla="*/ 1283 w 10065"/>
                <a:gd name="connsiteY57" fmla="*/ 4266 h 10000"/>
                <a:gd name="connsiteX58" fmla="*/ 1372 w 10065"/>
                <a:gd name="connsiteY58" fmla="*/ 4407 h 10000"/>
                <a:gd name="connsiteX59" fmla="*/ 1549 w 10065"/>
                <a:gd name="connsiteY59" fmla="*/ 4520 h 10000"/>
                <a:gd name="connsiteX60" fmla="*/ 1549 w 10065"/>
                <a:gd name="connsiteY60" fmla="*/ 4463 h 10000"/>
                <a:gd name="connsiteX61" fmla="*/ 1549 w 10065"/>
                <a:gd name="connsiteY61" fmla="*/ 4435 h 10000"/>
                <a:gd name="connsiteX62" fmla="*/ 1504 w 10065"/>
                <a:gd name="connsiteY62" fmla="*/ 4379 h 10000"/>
                <a:gd name="connsiteX63" fmla="*/ 1460 w 10065"/>
                <a:gd name="connsiteY63" fmla="*/ 4322 h 10000"/>
                <a:gd name="connsiteX64" fmla="*/ 1416 w 10065"/>
                <a:gd name="connsiteY64" fmla="*/ 4237 h 10000"/>
                <a:gd name="connsiteX65" fmla="*/ 1372 w 10065"/>
                <a:gd name="connsiteY65" fmla="*/ 4153 h 10000"/>
                <a:gd name="connsiteX66" fmla="*/ 1416 w 10065"/>
                <a:gd name="connsiteY66" fmla="*/ 4096 h 10000"/>
                <a:gd name="connsiteX67" fmla="*/ 1460 w 10065"/>
                <a:gd name="connsiteY67" fmla="*/ 4068 h 10000"/>
                <a:gd name="connsiteX68" fmla="*/ 1549 w 10065"/>
                <a:gd name="connsiteY68" fmla="*/ 4040 h 10000"/>
                <a:gd name="connsiteX69" fmla="*/ 1593 w 10065"/>
                <a:gd name="connsiteY69" fmla="*/ 3983 h 10000"/>
                <a:gd name="connsiteX70" fmla="*/ 1549 w 10065"/>
                <a:gd name="connsiteY70" fmla="*/ 3955 h 10000"/>
                <a:gd name="connsiteX71" fmla="*/ 1460 w 10065"/>
                <a:gd name="connsiteY71" fmla="*/ 3927 h 10000"/>
                <a:gd name="connsiteX72" fmla="*/ 1416 w 10065"/>
                <a:gd name="connsiteY72" fmla="*/ 3927 h 10000"/>
                <a:gd name="connsiteX73" fmla="*/ 1327 w 10065"/>
                <a:gd name="connsiteY73" fmla="*/ 3955 h 10000"/>
                <a:gd name="connsiteX74" fmla="*/ 1283 w 10065"/>
                <a:gd name="connsiteY74" fmla="*/ 4040 h 10000"/>
                <a:gd name="connsiteX75" fmla="*/ 1283 w 10065"/>
                <a:gd name="connsiteY75" fmla="*/ 4266 h 10000"/>
                <a:gd name="connsiteX76" fmla="*/ 1150 w 10065"/>
                <a:gd name="connsiteY76" fmla="*/ 4209 h 10000"/>
                <a:gd name="connsiteX77" fmla="*/ 1018 w 10065"/>
                <a:gd name="connsiteY77" fmla="*/ 4011 h 10000"/>
                <a:gd name="connsiteX78" fmla="*/ 929 w 10065"/>
                <a:gd name="connsiteY78" fmla="*/ 3955 h 10000"/>
                <a:gd name="connsiteX79" fmla="*/ 796 w 10065"/>
                <a:gd name="connsiteY79" fmla="*/ 3955 h 10000"/>
                <a:gd name="connsiteX80" fmla="*/ 752 w 10065"/>
                <a:gd name="connsiteY80" fmla="*/ 3927 h 10000"/>
                <a:gd name="connsiteX81" fmla="*/ 752 w 10065"/>
                <a:gd name="connsiteY81" fmla="*/ 3870 h 10000"/>
                <a:gd name="connsiteX82" fmla="*/ 796 w 10065"/>
                <a:gd name="connsiteY82" fmla="*/ 3785 h 10000"/>
                <a:gd name="connsiteX83" fmla="*/ 796 w 10065"/>
                <a:gd name="connsiteY83" fmla="*/ 3729 h 10000"/>
                <a:gd name="connsiteX84" fmla="*/ 796 w 10065"/>
                <a:gd name="connsiteY84" fmla="*/ 3616 h 10000"/>
                <a:gd name="connsiteX85" fmla="*/ 708 w 10065"/>
                <a:gd name="connsiteY85" fmla="*/ 3503 h 10000"/>
                <a:gd name="connsiteX86" fmla="*/ 531 w 10065"/>
                <a:gd name="connsiteY86" fmla="*/ 3305 h 10000"/>
                <a:gd name="connsiteX87" fmla="*/ 310 w 10065"/>
                <a:gd name="connsiteY87" fmla="*/ 3107 h 10000"/>
                <a:gd name="connsiteX88" fmla="*/ 221 w 10065"/>
                <a:gd name="connsiteY88" fmla="*/ 3023 h 10000"/>
                <a:gd name="connsiteX89" fmla="*/ 221 w 10065"/>
                <a:gd name="connsiteY89" fmla="*/ 2910 h 10000"/>
                <a:gd name="connsiteX90" fmla="*/ 221 w 10065"/>
                <a:gd name="connsiteY90" fmla="*/ 2853 h 10000"/>
                <a:gd name="connsiteX91" fmla="*/ 265 w 10065"/>
                <a:gd name="connsiteY91" fmla="*/ 2825 h 10000"/>
                <a:gd name="connsiteX92" fmla="*/ 310 w 10065"/>
                <a:gd name="connsiteY92" fmla="*/ 2797 h 10000"/>
                <a:gd name="connsiteX93" fmla="*/ 354 w 10065"/>
                <a:gd name="connsiteY93" fmla="*/ 2768 h 10000"/>
                <a:gd name="connsiteX94" fmla="*/ 310 w 10065"/>
                <a:gd name="connsiteY94" fmla="*/ 2712 h 10000"/>
                <a:gd name="connsiteX95" fmla="*/ 310 w 10065"/>
                <a:gd name="connsiteY95" fmla="*/ 2684 h 10000"/>
                <a:gd name="connsiteX96" fmla="*/ 265 w 10065"/>
                <a:gd name="connsiteY96" fmla="*/ 2655 h 10000"/>
                <a:gd name="connsiteX97" fmla="*/ 265 w 10065"/>
                <a:gd name="connsiteY97" fmla="*/ 2627 h 10000"/>
                <a:gd name="connsiteX98" fmla="*/ 310 w 10065"/>
                <a:gd name="connsiteY98" fmla="*/ 2486 h 10000"/>
                <a:gd name="connsiteX99" fmla="*/ 354 w 10065"/>
                <a:gd name="connsiteY99" fmla="*/ 2373 h 10000"/>
                <a:gd name="connsiteX100" fmla="*/ 442 w 10065"/>
                <a:gd name="connsiteY100" fmla="*/ 2288 h 10000"/>
                <a:gd name="connsiteX101" fmla="*/ 487 w 10065"/>
                <a:gd name="connsiteY101" fmla="*/ 2147 h 10000"/>
                <a:gd name="connsiteX102" fmla="*/ 442 w 10065"/>
                <a:gd name="connsiteY102" fmla="*/ 2090 h 10000"/>
                <a:gd name="connsiteX103" fmla="*/ 442 w 10065"/>
                <a:gd name="connsiteY103" fmla="*/ 2034 h 10000"/>
                <a:gd name="connsiteX104" fmla="*/ 354 w 10065"/>
                <a:gd name="connsiteY104" fmla="*/ 1921 h 10000"/>
                <a:gd name="connsiteX105" fmla="*/ 354 w 10065"/>
                <a:gd name="connsiteY105" fmla="*/ 1836 h 10000"/>
                <a:gd name="connsiteX106" fmla="*/ 310 w 10065"/>
                <a:gd name="connsiteY106" fmla="*/ 1780 h 10000"/>
                <a:gd name="connsiteX107" fmla="*/ 177 w 10065"/>
                <a:gd name="connsiteY107" fmla="*/ 1667 h 10000"/>
                <a:gd name="connsiteX108" fmla="*/ 44 w 10065"/>
                <a:gd name="connsiteY108" fmla="*/ 1582 h 10000"/>
                <a:gd name="connsiteX109" fmla="*/ 44 w 10065"/>
                <a:gd name="connsiteY109" fmla="*/ 1525 h 10000"/>
                <a:gd name="connsiteX110" fmla="*/ 0 w 10065"/>
                <a:gd name="connsiteY110" fmla="*/ 1469 h 10000"/>
                <a:gd name="connsiteX111" fmla="*/ 44 w 10065"/>
                <a:gd name="connsiteY111" fmla="*/ 1356 h 10000"/>
                <a:gd name="connsiteX112" fmla="*/ 177 w 10065"/>
                <a:gd name="connsiteY112" fmla="*/ 1243 h 10000"/>
                <a:gd name="connsiteX113" fmla="*/ 442 w 10065"/>
                <a:gd name="connsiteY113" fmla="*/ 1102 h 10000"/>
                <a:gd name="connsiteX114" fmla="*/ 531 w 10065"/>
                <a:gd name="connsiteY114" fmla="*/ 1017 h 10000"/>
                <a:gd name="connsiteX115" fmla="*/ 619 w 10065"/>
                <a:gd name="connsiteY115" fmla="*/ 932 h 10000"/>
                <a:gd name="connsiteX116" fmla="*/ 708 w 10065"/>
                <a:gd name="connsiteY116" fmla="*/ 706 h 10000"/>
                <a:gd name="connsiteX117" fmla="*/ 752 w 10065"/>
                <a:gd name="connsiteY117" fmla="*/ 650 h 10000"/>
                <a:gd name="connsiteX118" fmla="*/ 841 w 10065"/>
                <a:gd name="connsiteY118" fmla="*/ 565 h 10000"/>
                <a:gd name="connsiteX119" fmla="*/ 885 w 10065"/>
                <a:gd name="connsiteY119" fmla="*/ 480 h 10000"/>
                <a:gd name="connsiteX120" fmla="*/ 929 w 10065"/>
                <a:gd name="connsiteY120" fmla="*/ 367 h 10000"/>
                <a:gd name="connsiteX121" fmla="*/ 929 w 10065"/>
                <a:gd name="connsiteY121" fmla="*/ 113 h 10000"/>
                <a:gd name="connsiteX122" fmla="*/ 929 w 10065"/>
                <a:gd name="connsiteY122" fmla="*/ 28 h 10000"/>
                <a:gd name="connsiteX123" fmla="*/ 973 w 10065"/>
                <a:gd name="connsiteY123" fmla="*/ 0 h 10000"/>
                <a:gd name="connsiteX124" fmla="*/ 5487 w 10065"/>
                <a:gd name="connsiteY124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381 w 10065"/>
                <a:gd name="connsiteY8" fmla="*/ 9774 h 10000"/>
                <a:gd name="connsiteX9" fmla="*/ 9159 w 10065"/>
                <a:gd name="connsiteY9" fmla="*/ 9944 h 10000"/>
                <a:gd name="connsiteX10" fmla="*/ 8761 w 10065"/>
                <a:gd name="connsiteY10" fmla="*/ 10000 h 10000"/>
                <a:gd name="connsiteX11" fmla="*/ 4469 w 10065"/>
                <a:gd name="connsiteY11" fmla="*/ 8362 h 10000"/>
                <a:gd name="connsiteX12" fmla="*/ 4204 w 10065"/>
                <a:gd name="connsiteY12" fmla="*/ 8277 h 10000"/>
                <a:gd name="connsiteX13" fmla="*/ 4027 w 10065"/>
                <a:gd name="connsiteY13" fmla="*/ 8164 h 10000"/>
                <a:gd name="connsiteX14" fmla="*/ 3938 w 10065"/>
                <a:gd name="connsiteY14" fmla="*/ 8079 h 10000"/>
                <a:gd name="connsiteX15" fmla="*/ 3850 w 10065"/>
                <a:gd name="connsiteY15" fmla="*/ 8023 h 10000"/>
                <a:gd name="connsiteX16" fmla="*/ 3805 w 10065"/>
                <a:gd name="connsiteY16" fmla="*/ 7938 h 10000"/>
                <a:gd name="connsiteX17" fmla="*/ 3673 w 10065"/>
                <a:gd name="connsiteY17" fmla="*/ 7853 h 10000"/>
                <a:gd name="connsiteX18" fmla="*/ 3496 w 10065"/>
                <a:gd name="connsiteY18" fmla="*/ 7797 h 10000"/>
                <a:gd name="connsiteX19" fmla="*/ 3319 w 10065"/>
                <a:gd name="connsiteY19" fmla="*/ 7740 h 10000"/>
                <a:gd name="connsiteX20" fmla="*/ 2920 w 10065"/>
                <a:gd name="connsiteY20" fmla="*/ 7684 h 10000"/>
                <a:gd name="connsiteX21" fmla="*/ 2611 w 10065"/>
                <a:gd name="connsiteY21" fmla="*/ 7684 h 10000"/>
                <a:gd name="connsiteX22" fmla="*/ 2434 w 10065"/>
                <a:gd name="connsiteY22" fmla="*/ 7627 h 10000"/>
                <a:gd name="connsiteX23" fmla="*/ 2389 w 10065"/>
                <a:gd name="connsiteY23" fmla="*/ 7571 h 10000"/>
                <a:gd name="connsiteX24" fmla="*/ 2345 w 10065"/>
                <a:gd name="connsiteY24" fmla="*/ 7542 h 10000"/>
                <a:gd name="connsiteX25" fmla="*/ 2389 w 10065"/>
                <a:gd name="connsiteY25" fmla="*/ 7373 h 10000"/>
                <a:gd name="connsiteX26" fmla="*/ 2434 w 10065"/>
                <a:gd name="connsiteY26" fmla="*/ 7260 h 10000"/>
                <a:gd name="connsiteX27" fmla="*/ 2522 w 10065"/>
                <a:gd name="connsiteY27" fmla="*/ 7119 h 10000"/>
                <a:gd name="connsiteX28" fmla="*/ 2566 w 10065"/>
                <a:gd name="connsiteY28" fmla="*/ 7006 h 10000"/>
                <a:gd name="connsiteX29" fmla="*/ 2345 w 10065"/>
                <a:gd name="connsiteY29" fmla="*/ 6921 h 10000"/>
                <a:gd name="connsiteX30" fmla="*/ 2301 w 10065"/>
                <a:gd name="connsiteY30" fmla="*/ 6893 h 10000"/>
                <a:gd name="connsiteX31" fmla="*/ 2257 w 10065"/>
                <a:gd name="connsiteY31" fmla="*/ 6836 h 10000"/>
                <a:gd name="connsiteX32" fmla="*/ 2301 w 10065"/>
                <a:gd name="connsiteY32" fmla="*/ 6751 h 10000"/>
                <a:gd name="connsiteX33" fmla="*/ 2345 w 10065"/>
                <a:gd name="connsiteY33" fmla="*/ 6723 h 10000"/>
                <a:gd name="connsiteX34" fmla="*/ 2212 w 10065"/>
                <a:gd name="connsiteY34" fmla="*/ 6554 h 10000"/>
                <a:gd name="connsiteX35" fmla="*/ 2080 w 10065"/>
                <a:gd name="connsiteY35" fmla="*/ 6412 h 10000"/>
                <a:gd name="connsiteX36" fmla="*/ 1770 w 10065"/>
                <a:gd name="connsiteY36" fmla="*/ 6158 h 10000"/>
                <a:gd name="connsiteX37" fmla="*/ 1637 w 10065"/>
                <a:gd name="connsiteY37" fmla="*/ 6017 h 10000"/>
                <a:gd name="connsiteX38" fmla="*/ 1549 w 10065"/>
                <a:gd name="connsiteY38" fmla="*/ 5847 h 10000"/>
                <a:gd name="connsiteX39" fmla="*/ 1460 w 10065"/>
                <a:gd name="connsiteY39" fmla="*/ 5678 h 10000"/>
                <a:gd name="connsiteX40" fmla="*/ 1416 w 10065"/>
                <a:gd name="connsiteY40" fmla="*/ 5480 h 10000"/>
                <a:gd name="connsiteX41" fmla="*/ 1460 w 10065"/>
                <a:gd name="connsiteY41" fmla="*/ 5424 h 10000"/>
                <a:gd name="connsiteX42" fmla="*/ 1460 w 10065"/>
                <a:gd name="connsiteY42" fmla="*/ 5395 h 10000"/>
                <a:gd name="connsiteX43" fmla="*/ 1549 w 10065"/>
                <a:gd name="connsiteY43" fmla="*/ 5339 h 10000"/>
                <a:gd name="connsiteX44" fmla="*/ 1637 w 10065"/>
                <a:gd name="connsiteY44" fmla="*/ 5282 h 10000"/>
                <a:gd name="connsiteX45" fmla="*/ 1681 w 10065"/>
                <a:gd name="connsiteY45" fmla="*/ 5254 h 10000"/>
                <a:gd name="connsiteX46" fmla="*/ 1681 w 10065"/>
                <a:gd name="connsiteY46" fmla="*/ 5198 h 10000"/>
                <a:gd name="connsiteX47" fmla="*/ 1681 w 10065"/>
                <a:gd name="connsiteY47" fmla="*/ 5141 h 10000"/>
                <a:gd name="connsiteX48" fmla="*/ 1593 w 10065"/>
                <a:gd name="connsiteY48" fmla="*/ 5085 h 10000"/>
                <a:gd name="connsiteX49" fmla="*/ 1416 w 10065"/>
                <a:gd name="connsiteY49" fmla="*/ 4972 h 10000"/>
                <a:gd name="connsiteX50" fmla="*/ 1239 w 10065"/>
                <a:gd name="connsiteY50" fmla="*/ 4887 h 10000"/>
                <a:gd name="connsiteX51" fmla="*/ 1150 w 10065"/>
                <a:gd name="connsiteY51" fmla="*/ 4802 h 10000"/>
                <a:gd name="connsiteX52" fmla="*/ 1150 w 10065"/>
                <a:gd name="connsiteY52" fmla="*/ 4746 h 10000"/>
                <a:gd name="connsiteX53" fmla="*/ 1195 w 10065"/>
                <a:gd name="connsiteY53" fmla="*/ 4492 h 10000"/>
                <a:gd name="connsiteX54" fmla="*/ 1195 w 10065"/>
                <a:gd name="connsiteY54" fmla="*/ 4379 h 10000"/>
                <a:gd name="connsiteX55" fmla="*/ 1150 w 10065"/>
                <a:gd name="connsiteY55" fmla="*/ 4266 h 10000"/>
                <a:gd name="connsiteX56" fmla="*/ 1283 w 10065"/>
                <a:gd name="connsiteY56" fmla="*/ 4266 h 10000"/>
                <a:gd name="connsiteX57" fmla="*/ 1372 w 10065"/>
                <a:gd name="connsiteY57" fmla="*/ 4407 h 10000"/>
                <a:gd name="connsiteX58" fmla="*/ 1549 w 10065"/>
                <a:gd name="connsiteY58" fmla="*/ 4520 h 10000"/>
                <a:gd name="connsiteX59" fmla="*/ 1549 w 10065"/>
                <a:gd name="connsiteY59" fmla="*/ 4463 h 10000"/>
                <a:gd name="connsiteX60" fmla="*/ 1549 w 10065"/>
                <a:gd name="connsiteY60" fmla="*/ 4435 h 10000"/>
                <a:gd name="connsiteX61" fmla="*/ 1504 w 10065"/>
                <a:gd name="connsiteY61" fmla="*/ 4379 h 10000"/>
                <a:gd name="connsiteX62" fmla="*/ 1460 w 10065"/>
                <a:gd name="connsiteY62" fmla="*/ 4322 h 10000"/>
                <a:gd name="connsiteX63" fmla="*/ 1416 w 10065"/>
                <a:gd name="connsiteY63" fmla="*/ 4237 h 10000"/>
                <a:gd name="connsiteX64" fmla="*/ 1372 w 10065"/>
                <a:gd name="connsiteY64" fmla="*/ 4153 h 10000"/>
                <a:gd name="connsiteX65" fmla="*/ 1416 w 10065"/>
                <a:gd name="connsiteY65" fmla="*/ 4096 h 10000"/>
                <a:gd name="connsiteX66" fmla="*/ 1460 w 10065"/>
                <a:gd name="connsiteY66" fmla="*/ 4068 h 10000"/>
                <a:gd name="connsiteX67" fmla="*/ 1549 w 10065"/>
                <a:gd name="connsiteY67" fmla="*/ 4040 h 10000"/>
                <a:gd name="connsiteX68" fmla="*/ 1593 w 10065"/>
                <a:gd name="connsiteY68" fmla="*/ 3983 h 10000"/>
                <a:gd name="connsiteX69" fmla="*/ 1549 w 10065"/>
                <a:gd name="connsiteY69" fmla="*/ 3955 h 10000"/>
                <a:gd name="connsiteX70" fmla="*/ 1460 w 10065"/>
                <a:gd name="connsiteY70" fmla="*/ 3927 h 10000"/>
                <a:gd name="connsiteX71" fmla="*/ 1416 w 10065"/>
                <a:gd name="connsiteY71" fmla="*/ 3927 h 10000"/>
                <a:gd name="connsiteX72" fmla="*/ 1327 w 10065"/>
                <a:gd name="connsiteY72" fmla="*/ 3955 h 10000"/>
                <a:gd name="connsiteX73" fmla="*/ 1283 w 10065"/>
                <a:gd name="connsiteY73" fmla="*/ 4040 h 10000"/>
                <a:gd name="connsiteX74" fmla="*/ 1283 w 10065"/>
                <a:gd name="connsiteY74" fmla="*/ 4266 h 10000"/>
                <a:gd name="connsiteX75" fmla="*/ 1150 w 10065"/>
                <a:gd name="connsiteY75" fmla="*/ 4209 h 10000"/>
                <a:gd name="connsiteX76" fmla="*/ 1018 w 10065"/>
                <a:gd name="connsiteY76" fmla="*/ 4011 h 10000"/>
                <a:gd name="connsiteX77" fmla="*/ 929 w 10065"/>
                <a:gd name="connsiteY77" fmla="*/ 3955 h 10000"/>
                <a:gd name="connsiteX78" fmla="*/ 796 w 10065"/>
                <a:gd name="connsiteY78" fmla="*/ 3955 h 10000"/>
                <a:gd name="connsiteX79" fmla="*/ 752 w 10065"/>
                <a:gd name="connsiteY79" fmla="*/ 3927 h 10000"/>
                <a:gd name="connsiteX80" fmla="*/ 752 w 10065"/>
                <a:gd name="connsiteY80" fmla="*/ 3870 h 10000"/>
                <a:gd name="connsiteX81" fmla="*/ 796 w 10065"/>
                <a:gd name="connsiteY81" fmla="*/ 3785 h 10000"/>
                <a:gd name="connsiteX82" fmla="*/ 796 w 10065"/>
                <a:gd name="connsiteY82" fmla="*/ 3729 h 10000"/>
                <a:gd name="connsiteX83" fmla="*/ 796 w 10065"/>
                <a:gd name="connsiteY83" fmla="*/ 3616 h 10000"/>
                <a:gd name="connsiteX84" fmla="*/ 708 w 10065"/>
                <a:gd name="connsiteY84" fmla="*/ 3503 h 10000"/>
                <a:gd name="connsiteX85" fmla="*/ 531 w 10065"/>
                <a:gd name="connsiteY85" fmla="*/ 3305 h 10000"/>
                <a:gd name="connsiteX86" fmla="*/ 310 w 10065"/>
                <a:gd name="connsiteY86" fmla="*/ 3107 h 10000"/>
                <a:gd name="connsiteX87" fmla="*/ 221 w 10065"/>
                <a:gd name="connsiteY87" fmla="*/ 3023 h 10000"/>
                <a:gd name="connsiteX88" fmla="*/ 221 w 10065"/>
                <a:gd name="connsiteY88" fmla="*/ 2910 h 10000"/>
                <a:gd name="connsiteX89" fmla="*/ 221 w 10065"/>
                <a:gd name="connsiteY89" fmla="*/ 2853 h 10000"/>
                <a:gd name="connsiteX90" fmla="*/ 265 w 10065"/>
                <a:gd name="connsiteY90" fmla="*/ 2825 h 10000"/>
                <a:gd name="connsiteX91" fmla="*/ 310 w 10065"/>
                <a:gd name="connsiteY91" fmla="*/ 2797 h 10000"/>
                <a:gd name="connsiteX92" fmla="*/ 354 w 10065"/>
                <a:gd name="connsiteY92" fmla="*/ 2768 h 10000"/>
                <a:gd name="connsiteX93" fmla="*/ 310 w 10065"/>
                <a:gd name="connsiteY93" fmla="*/ 2712 h 10000"/>
                <a:gd name="connsiteX94" fmla="*/ 310 w 10065"/>
                <a:gd name="connsiteY94" fmla="*/ 2684 h 10000"/>
                <a:gd name="connsiteX95" fmla="*/ 265 w 10065"/>
                <a:gd name="connsiteY95" fmla="*/ 2655 h 10000"/>
                <a:gd name="connsiteX96" fmla="*/ 265 w 10065"/>
                <a:gd name="connsiteY96" fmla="*/ 2627 h 10000"/>
                <a:gd name="connsiteX97" fmla="*/ 310 w 10065"/>
                <a:gd name="connsiteY97" fmla="*/ 2486 h 10000"/>
                <a:gd name="connsiteX98" fmla="*/ 354 w 10065"/>
                <a:gd name="connsiteY98" fmla="*/ 2373 h 10000"/>
                <a:gd name="connsiteX99" fmla="*/ 442 w 10065"/>
                <a:gd name="connsiteY99" fmla="*/ 2288 h 10000"/>
                <a:gd name="connsiteX100" fmla="*/ 487 w 10065"/>
                <a:gd name="connsiteY100" fmla="*/ 2147 h 10000"/>
                <a:gd name="connsiteX101" fmla="*/ 442 w 10065"/>
                <a:gd name="connsiteY101" fmla="*/ 2090 h 10000"/>
                <a:gd name="connsiteX102" fmla="*/ 442 w 10065"/>
                <a:gd name="connsiteY102" fmla="*/ 2034 h 10000"/>
                <a:gd name="connsiteX103" fmla="*/ 354 w 10065"/>
                <a:gd name="connsiteY103" fmla="*/ 1921 h 10000"/>
                <a:gd name="connsiteX104" fmla="*/ 354 w 10065"/>
                <a:gd name="connsiteY104" fmla="*/ 1836 h 10000"/>
                <a:gd name="connsiteX105" fmla="*/ 310 w 10065"/>
                <a:gd name="connsiteY105" fmla="*/ 1780 h 10000"/>
                <a:gd name="connsiteX106" fmla="*/ 177 w 10065"/>
                <a:gd name="connsiteY106" fmla="*/ 1667 h 10000"/>
                <a:gd name="connsiteX107" fmla="*/ 44 w 10065"/>
                <a:gd name="connsiteY107" fmla="*/ 1582 h 10000"/>
                <a:gd name="connsiteX108" fmla="*/ 44 w 10065"/>
                <a:gd name="connsiteY108" fmla="*/ 1525 h 10000"/>
                <a:gd name="connsiteX109" fmla="*/ 0 w 10065"/>
                <a:gd name="connsiteY109" fmla="*/ 1469 h 10000"/>
                <a:gd name="connsiteX110" fmla="*/ 44 w 10065"/>
                <a:gd name="connsiteY110" fmla="*/ 1356 h 10000"/>
                <a:gd name="connsiteX111" fmla="*/ 177 w 10065"/>
                <a:gd name="connsiteY111" fmla="*/ 1243 h 10000"/>
                <a:gd name="connsiteX112" fmla="*/ 442 w 10065"/>
                <a:gd name="connsiteY112" fmla="*/ 1102 h 10000"/>
                <a:gd name="connsiteX113" fmla="*/ 531 w 10065"/>
                <a:gd name="connsiteY113" fmla="*/ 1017 h 10000"/>
                <a:gd name="connsiteX114" fmla="*/ 619 w 10065"/>
                <a:gd name="connsiteY114" fmla="*/ 932 h 10000"/>
                <a:gd name="connsiteX115" fmla="*/ 708 w 10065"/>
                <a:gd name="connsiteY115" fmla="*/ 706 h 10000"/>
                <a:gd name="connsiteX116" fmla="*/ 752 w 10065"/>
                <a:gd name="connsiteY116" fmla="*/ 650 h 10000"/>
                <a:gd name="connsiteX117" fmla="*/ 841 w 10065"/>
                <a:gd name="connsiteY117" fmla="*/ 565 h 10000"/>
                <a:gd name="connsiteX118" fmla="*/ 885 w 10065"/>
                <a:gd name="connsiteY118" fmla="*/ 480 h 10000"/>
                <a:gd name="connsiteX119" fmla="*/ 929 w 10065"/>
                <a:gd name="connsiteY119" fmla="*/ 367 h 10000"/>
                <a:gd name="connsiteX120" fmla="*/ 929 w 10065"/>
                <a:gd name="connsiteY120" fmla="*/ 113 h 10000"/>
                <a:gd name="connsiteX121" fmla="*/ 929 w 10065"/>
                <a:gd name="connsiteY121" fmla="*/ 28 h 10000"/>
                <a:gd name="connsiteX122" fmla="*/ 973 w 10065"/>
                <a:gd name="connsiteY122" fmla="*/ 0 h 10000"/>
                <a:gd name="connsiteX123" fmla="*/ 5487 w 10065"/>
                <a:gd name="connsiteY123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292 w 10065"/>
                <a:gd name="connsiteY7" fmla="*/ 9774 h 10000"/>
                <a:gd name="connsiteX8" fmla="*/ 9159 w 10065"/>
                <a:gd name="connsiteY8" fmla="*/ 9944 h 10000"/>
                <a:gd name="connsiteX9" fmla="*/ 8761 w 10065"/>
                <a:gd name="connsiteY9" fmla="*/ 10000 h 10000"/>
                <a:gd name="connsiteX10" fmla="*/ 4469 w 10065"/>
                <a:gd name="connsiteY10" fmla="*/ 8362 h 10000"/>
                <a:gd name="connsiteX11" fmla="*/ 4204 w 10065"/>
                <a:gd name="connsiteY11" fmla="*/ 8277 h 10000"/>
                <a:gd name="connsiteX12" fmla="*/ 4027 w 10065"/>
                <a:gd name="connsiteY12" fmla="*/ 8164 h 10000"/>
                <a:gd name="connsiteX13" fmla="*/ 3938 w 10065"/>
                <a:gd name="connsiteY13" fmla="*/ 8079 h 10000"/>
                <a:gd name="connsiteX14" fmla="*/ 3850 w 10065"/>
                <a:gd name="connsiteY14" fmla="*/ 8023 h 10000"/>
                <a:gd name="connsiteX15" fmla="*/ 3805 w 10065"/>
                <a:gd name="connsiteY15" fmla="*/ 7938 h 10000"/>
                <a:gd name="connsiteX16" fmla="*/ 3673 w 10065"/>
                <a:gd name="connsiteY16" fmla="*/ 7853 h 10000"/>
                <a:gd name="connsiteX17" fmla="*/ 3496 w 10065"/>
                <a:gd name="connsiteY17" fmla="*/ 7797 h 10000"/>
                <a:gd name="connsiteX18" fmla="*/ 3319 w 10065"/>
                <a:gd name="connsiteY18" fmla="*/ 7740 h 10000"/>
                <a:gd name="connsiteX19" fmla="*/ 2920 w 10065"/>
                <a:gd name="connsiteY19" fmla="*/ 7684 h 10000"/>
                <a:gd name="connsiteX20" fmla="*/ 2611 w 10065"/>
                <a:gd name="connsiteY20" fmla="*/ 7684 h 10000"/>
                <a:gd name="connsiteX21" fmla="*/ 2434 w 10065"/>
                <a:gd name="connsiteY21" fmla="*/ 7627 h 10000"/>
                <a:gd name="connsiteX22" fmla="*/ 2389 w 10065"/>
                <a:gd name="connsiteY22" fmla="*/ 7571 h 10000"/>
                <a:gd name="connsiteX23" fmla="*/ 2345 w 10065"/>
                <a:gd name="connsiteY23" fmla="*/ 7542 h 10000"/>
                <a:gd name="connsiteX24" fmla="*/ 2389 w 10065"/>
                <a:gd name="connsiteY24" fmla="*/ 7373 h 10000"/>
                <a:gd name="connsiteX25" fmla="*/ 2434 w 10065"/>
                <a:gd name="connsiteY25" fmla="*/ 7260 h 10000"/>
                <a:gd name="connsiteX26" fmla="*/ 2522 w 10065"/>
                <a:gd name="connsiteY26" fmla="*/ 7119 h 10000"/>
                <a:gd name="connsiteX27" fmla="*/ 2566 w 10065"/>
                <a:gd name="connsiteY27" fmla="*/ 7006 h 10000"/>
                <a:gd name="connsiteX28" fmla="*/ 2345 w 10065"/>
                <a:gd name="connsiteY28" fmla="*/ 6921 h 10000"/>
                <a:gd name="connsiteX29" fmla="*/ 2301 w 10065"/>
                <a:gd name="connsiteY29" fmla="*/ 6893 h 10000"/>
                <a:gd name="connsiteX30" fmla="*/ 2257 w 10065"/>
                <a:gd name="connsiteY30" fmla="*/ 6836 h 10000"/>
                <a:gd name="connsiteX31" fmla="*/ 2301 w 10065"/>
                <a:gd name="connsiteY31" fmla="*/ 6751 h 10000"/>
                <a:gd name="connsiteX32" fmla="*/ 2345 w 10065"/>
                <a:gd name="connsiteY32" fmla="*/ 6723 h 10000"/>
                <a:gd name="connsiteX33" fmla="*/ 2212 w 10065"/>
                <a:gd name="connsiteY33" fmla="*/ 6554 h 10000"/>
                <a:gd name="connsiteX34" fmla="*/ 2080 w 10065"/>
                <a:gd name="connsiteY34" fmla="*/ 6412 h 10000"/>
                <a:gd name="connsiteX35" fmla="*/ 1770 w 10065"/>
                <a:gd name="connsiteY35" fmla="*/ 6158 h 10000"/>
                <a:gd name="connsiteX36" fmla="*/ 1637 w 10065"/>
                <a:gd name="connsiteY36" fmla="*/ 6017 h 10000"/>
                <a:gd name="connsiteX37" fmla="*/ 1549 w 10065"/>
                <a:gd name="connsiteY37" fmla="*/ 5847 h 10000"/>
                <a:gd name="connsiteX38" fmla="*/ 1460 w 10065"/>
                <a:gd name="connsiteY38" fmla="*/ 5678 h 10000"/>
                <a:gd name="connsiteX39" fmla="*/ 1416 w 10065"/>
                <a:gd name="connsiteY39" fmla="*/ 5480 h 10000"/>
                <a:gd name="connsiteX40" fmla="*/ 1460 w 10065"/>
                <a:gd name="connsiteY40" fmla="*/ 5424 h 10000"/>
                <a:gd name="connsiteX41" fmla="*/ 1460 w 10065"/>
                <a:gd name="connsiteY41" fmla="*/ 5395 h 10000"/>
                <a:gd name="connsiteX42" fmla="*/ 1549 w 10065"/>
                <a:gd name="connsiteY42" fmla="*/ 5339 h 10000"/>
                <a:gd name="connsiteX43" fmla="*/ 1637 w 10065"/>
                <a:gd name="connsiteY43" fmla="*/ 5282 h 10000"/>
                <a:gd name="connsiteX44" fmla="*/ 1681 w 10065"/>
                <a:gd name="connsiteY44" fmla="*/ 5254 h 10000"/>
                <a:gd name="connsiteX45" fmla="*/ 1681 w 10065"/>
                <a:gd name="connsiteY45" fmla="*/ 5198 h 10000"/>
                <a:gd name="connsiteX46" fmla="*/ 1681 w 10065"/>
                <a:gd name="connsiteY46" fmla="*/ 5141 h 10000"/>
                <a:gd name="connsiteX47" fmla="*/ 1593 w 10065"/>
                <a:gd name="connsiteY47" fmla="*/ 5085 h 10000"/>
                <a:gd name="connsiteX48" fmla="*/ 1416 w 10065"/>
                <a:gd name="connsiteY48" fmla="*/ 4972 h 10000"/>
                <a:gd name="connsiteX49" fmla="*/ 1239 w 10065"/>
                <a:gd name="connsiteY49" fmla="*/ 4887 h 10000"/>
                <a:gd name="connsiteX50" fmla="*/ 1150 w 10065"/>
                <a:gd name="connsiteY50" fmla="*/ 4802 h 10000"/>
                <a:gd name="connsiteX51" fmla="*/ 1150 w 10065"/>
                <a:gd name="connsiteY51" fmla="*/ 4746 h 10000"/>
                <a:gd name="connsiteX52" fmla="*/ 1195 w 10065"/>
                <a:gd name="connsiteY52" fmla="*/ 4492 h 10000"/>
                <a:gd name="connsiteX53" fmla="*/ 1195 w 10065"/>
                <a:gd name="connsiteY53" fmla="*/ 4379 h 10000"/>
                <a:gd name="connsiteX54" fmla="*/ 1150 w 10065"/>
                <a:gd name="connsiteY54" fmla="*/ 4266 h 10000"/>
                <a:gd name="connsiteX55" fmla="*/ 1283 w 10065"/>
                <a:gd name="connsiteY55" fmla="*/ 4266 h 10000"/>
                <a:gd name="connsiteX56" fmla="*/ 1372 w 10065"/>
                <a:gd name="connsiteY56" fmla="*/ 4407 h 10000"/>
                <a:gd name="connsiteX57" fmla="*/ 1549 w 10065"/>
                <a:gd name="connsiteY57" fmla="*/ 4520 h 10000"/>
                <a:gd name="connsiteX58" fmla="*/ 1549 w 10065"/>
                <a:gd name="connsiteY58" fmla="*/ 4463 h 10000"/>
                <a:gd name="connsiteX59" fmla="*/ 1549 w 10065"/>
                <a:gd name="connsiteY59" fmla="*/ 4435 h 10000"/>
                <a:gd name="connsiteX60" fmla="*/ 1504 w 10065"/>
                <a:gd name="connsiteY60" fmla="*/ 4379 h 10000"/>
                <a:gd name="connsiteX61" fmla="*/ 1460 w 10065"/>
                <a:gd name="connsiteY61" fmla="*/ 4322 h 10000"/>
                <a:gd name="connsiteX62" fmla="*/ 1416 w 10065"/>
                <a:gd name="connsiteY62" fmla="*/ 4237 h 10000"/>
                <a:gd name="connsiteX63" fmla="*/ 1372 w 10065"/>
                <a:gd name="connsiteY63" fmla="*/ 4153 h 10000"/>
                <a:gd name="connsiteX64" fmla="*/ 1416 w 10065"/>
                <a:gd name="connsiteY64" fmla="*/ 4096 h 10000"/>
                <a:gd name="connsiteX65" fmla="*/ 1460 w 10065"/>
                <a:gd name="connsiteY65" fmla="*/ 4068 h 10000"/>
                <a:gd name="connsiteX66" fmla="*/ 1549 w 10065"/>
                <a:gd name="connsiteY66" fmla="*/ 4040 h 10000"/>
                <a:gd name="connsiteX67" fmla="*/ 1593 w 10065"/>
                <a:gd name="connsiteY67" fmla="*/ 3983 h 10000"/>
                <a:gd name="connsiteX68" fmla="*/ 1549 w 10065"/>
                <a:gd name="connsiteY68" fmla="*/ 3955 h 10000"/>
                <a:gd name="connsiteX69" fmla="*/ 1460 w 10065"/>
                <a:gd name="connsiteY69" fmla="*/ 3927 h 10000"/>
                <a:gd name="connsiteX70" fmla="*/ 1416 w 10065"/>
                <a:gd name="connsiteY70" fmla="*/ 3927 h 10000"/>
                <a:gd name="connsiteX71" fmla="*/ 1327 w 10065"/>
                <a:gd name="connsiteY71" fmla="*/ 3955 h 10000"/>
                <a:gd name="connsiteX72" fmla="*/ 1283 w 10065"/>
                <a:gd name="connsiteY72" fmla="*/ 4040 h 10000"/>
                <a:gd name="connsiteX73" fmla="*/ 1283 w 10065"/>
                <a:gd name="connsiteY73" fmla="*/ 4266 h 10000"/>
                <a:gd name="connsiteX74" fmla="*/ 1150 w 10065"/>
                <a:gd name="connsiteY74" fmla="*/ 4209 h 10000"/>
                <a:gd name="connsiteX75" fmla="*/ 1018 w 10065"/>
                <a:gd name="connsiteY75" fmla="*/ 4011 h 10000"/>
                <a:gd name="connsiteX76" fmla="*/ 929 w 10065"/>
                <a:gd name="connsiteY76" fmla="*/ 3955 h 10000"/>
                <a:gd name="connsiteX77" fmla="*/ 796 w 10065"/>
                <a:gd name="connsiteY77" fmla="*/ 3955 h 10000"/>
                <a:gd name="connsiteX78" fmla="*/ 752 w 10065"/>
                <a:gd name="connsiteY78" fmla="*/ 3927 h 10000"/>
                <a:gd name="connsiteX79" fmla="*/ 752 w 10065"/>
                <a:gd name="connsiteY79" fmla="*/ 3870 h 10000"/>
                <a:gd name="connsiteX80" fmla="*/ 796 w 10065"/>
                <a:gd name="connsiteY80" fmla="*/ 3785 h 10000"/>
                <a:gd name="connsiteX81" fmla="*/ 796 w 10065"/>
                <a:gd name="connsiteY81" fmla="*/ 3729 h 10000"/>
                <a:gd name="connsiteX82" fmla="*/ 796 w 10065"/>
                <a:gd name="connsiteY82" fmla="*/ 3616 h 10000"/>
                <a:gd name="connsiteX83" fmla="*/ 708 w 10065"/>
                <a:gd name="connsiteY83" fmla="*/ 3503 h 10000"/>
                <a:gd name="connsiteX84" fmla="*/ 531 w 10065"/>
                <a:gd name="connsiteY84" fmla="*/ 3305 h 10000"/>
                <a:gd name="connsiteX85" fmla="*/ 310 w 10065"/>
                <a:gd name="connsiteY85" fmla="*/ 3107 h 10000"/>
                <a:gd name="connsiteX86" fmla="*/ 221 w 10065"/>
                <a:gd name="connsiteY86" fmla="*/ 3023 h 10000"/>
                <a:gd name="connsiteX87" fmla="*/ 221 w 10065"/>
                <a:gd name="connsiteY87" fmla="*/ 2910 h 10000"/>
                <a:gd name="connsiteX88" fmla="*/ 221 w 10065"/>
                <a:gd name="connsiteY88" fmla="*/ 2853 h 10000"/>
                <a:gd name="connsiteX89" fmla="*/ 265 w 10065"/>
                <a:gd name="connsiteY89" fmla="*/ 2825 h 10000"/>
                <a:gd name="connsiteX90" fmla="*/ 310 w 10065"/>
                <a:gd name="connsiteY90" fmla="*/ 2797 h 10000"/>
                <a:gd name="connsiteX91" fmla="*/ 354 w 10065"/>
                <a:gd name="connsiteY91" fmla="*/ 2768 h 10000"/>
                <a:gd name="connsiteX92" fmla="*/ 310 w 10065"/>
                <a:gd name="connsiteY92" fmla="*/ 2712 h 10000"/>
                <a:gd name="connsiteX93" fmla="*/ 310 w 10065"/>
                <a:gd name="connsiteY93" fmla="*/ 2684 h 10000"/>
                <a:gd name="connsiteX94" fmla="*/ 265 w 10065"/>
                <a:gd name="connsiteY94" fmla="*/ 2655 h 10000"/>
                <a:gd name="connsiteX95" fmla="*/ 265 w 10065"/>
                <a:gd name="connsiteY95" fmla="*/ 2627 h 10000"/>
                <a:gd name="connsiteX96" fmla="*/ 310 w 10065"/>
                <a:gd name="connsiteY96" fmla="*/ 2486 h 10000"/>
                <a:gd name="connsiteX97" fmla="*/ 354 w 10065"/>
                <a:gd name="connsiteY97" fmla="*/ 2373 h 10000"/>
                <a:gd name="connsiteX98" fmla="*/ 442 w 10065"/>
                <a:gd name="connsiteY98" fmla="*/ 2288 h 10000"/>
                <a:gd name="connsiteX99" fmla="*/ 487 w 10065"/>
                <a:gd name="connsiteY99" fmla="*/ 2147 h 10000"/>
                <a:gd name="connsiteX100" fmla="*/ 442 w 10065"/>
                <a:gd name="connsiteY100" fmla="*/ 2090 h 10000"/>
                <a:gd name="connsiteX101" fmla="*/ 442 w 10065"/>
                <a:gd name="connsiteY101" fmla="*/ 2034 h 10000"/>
                <a:gd name="connsiteX102" fmla="*/ 354 w 10065"/>
                <a:gd name="connsiteY102" fmla="*/ 1921 h 10000"/>
                <a:gd name="connsiteX103" fmla="*/ 354 w 10065"/>
                <a:gd name="connsiteY103" fmla="*/ 1836 h 10000"/>
                <a:gd name="connsiteX104" fmla="*/ 310 w 10065"/>
                <a:gd name="connsiteY104" fmla="*/ 1780 h 10000"/>
                <a:gd name="connsiteX105" fmla="*/ 177 w 10065"/>
                <a:gd name="connsiteY105" fmla="*/ 1667 h 10000"/>
                <a:gd name="connsiteX106" fmla="*/ 44 w 10065"/>
                <a:gd name="connsiteY106" fmla="*/ 1582 h 10000"/>
                <a:gd name="connsiteX107" fmla="*/ 44 w 10065"/>
                <a:gd name="connsiteY107" fmla="*/ 1525 h 10000"/>
                <a:gd name="connsiteX108" fmla="*/ 0 w 10065"/>
                <a:gd name="connsiteY108" fmla="*/ 1469 h 10000"/>
                <a:gd name="connsiteX109" fmla="*/ 44 w 10065"/>
                <a:gd name="connsiteY109" fmla="*/ 1356 h 10000"/>
                <a:gd name="connsiteX110" fmla="*/ 177 w 10065"/>
                <a:gd name="connsiteY110" fmla="*/ 1243 h 10000"/>
                <a:gd name="connsiteX111" fmla="*/ 442 w 10065"/>
                <a:gd name="connsiteY111" fmla="*/ 1102 h 10000"/>
                <a:gd name="connsiteX112" fmla="*/ 531 w 10065"/>
                <a:gd name="connsiteY112" fmla="*/ 1017 h 10000"/>
                <a:gd name="connsiteX113" fmla="*/ 619 w 10065"/>
                <a:gd name="connsiteY113" fmla="*/ 932 h 10000"/>
                <a:gd name="connsiteX114" fmla="*/ 708 w 10065"/>
                <a:gd name="connsiteY114" fmla="*/ 706 h 10000"/>
                <a:gd name="connsiteX115" fmla="*/ 752 w 10065"/>
                <a:gd name="connsiteY115" fmla="*/ 650 h 10000"/>
                <a:gd name="connsiteX116" fmla="*/ 841 w 10065"/>
                <a:gd name="connsiteY116" fmla="*/ 565 h 10000"/>
                <a:gd name="connsiteX117" fmla="*/ 885 w 10065"/>
                <a:gd name="connsiteY117" fmla="*/ 480 h 10000"/>
                <a:gd name="connsiteX118" fmla="*/ 929 w 10065"/>
                <a:gd name="connsiteY118" fmla="*/ 367 h 10000"/>
                <a:gd name="connsiteX119" fmla="*/ 929 w 10065"/>
                <a:gd name="connsiteY119" fmla="*/ 113 h 10000"/>
                <a:gd name="connsiteX120" fmla="*/ 929 w 10065"/>
                <a:gd name="connsiteY120" fmla="*/ 28 h 10000"/>
                <a:gd name="connsiteX121" fmla="*/ 973 w 10065"/>
                <a:gd name="connsiteY121" fmla="*/ 0 h 10000"/>
                <a:gd name="connsiteX122" fmla="*/ 5487 w 10065"/>
                <a:gd name="connsiteY122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248 w 10065"/>
                <a:gd name="connsiteY6" fmla="*/ 9746 h 10000"/>
                <a:gd name="connsiteX7" fmla="*/ 9159 w 10065"/>
                <a:gd name="connsiteY7" fmla="*/ 9944 h 10000"/>
                <a:gd name="connsiteX8" fmla="*/ 8761 w 10065"/>
                <a:gd name="connsiteY8" fmla="*/ 10000 h 10000"/>
                <a:gd name="connsiteX9" fmla="*/ 4469 w 10065"/>
                <a:gd name="connsiteY9" fmla="*/ 8362 h 10000"/>
                <a:gd name="connsiteX10" fmla="*/ 4204 w 10065"/>
                <a:gd name="connsiteY10" fmla="*/ 8277 h 10000"/>
                <a:gd name="connsiteX11" fmla="*/ 4027 w 10065"/>
                <a:gd name="connsiteY11" fmla="*/ 8164 h 10000"/>
                <a:gd name="connsiteX12" fmla="*/ 3938 w 10065"/>
                <a:gd name="connsiteY12" fmla="*/ 8079 h 10000"/>
                <a:gd name="connsiteX13" fmla="*/ 3850 w 10065"/>
                <a:gd name="connsiteY13" fmla="*/ 8023 h 10000"/>
                <a:gd name="connsiteX14" fmla="*/ 3805 w 10065"/>
                <a:gd name="connsiteY14" fmla="*/ 7938 h 10000"/>
                <a:gd name="connsiteX15" fmla="*/ 3673 w 10065"/>
                <a:gd name="connsiteY15" fmla="*/ 7853 h 10000"/>
                <a:gd name="connsiteX16" fmla="*/ 3496 w 10065"/>
                <a:gd name="connsiteY16" fmla="*/ 7797 h 10000"/>
                <a:gd name="connsiteX17" fmla="*/ 3319 w 10065"/>
                <a:gd name="connsiteY17" fmla="*/ 7740 h 10000"/>
                <a:gd name="connsiteX18" fmla="*/ 2920 w 10065"/>
                <a:gd name="connsiteY18" fmla="*/ 7684 h 10000"/>
                <a:gd name="connsiteX19" fmla="*/ 2611 w 10065"/>
                <a:gd name="connsiteY19" fmla="*/ 7684 h 10000"/>
                <a:gd name="connsiteX20" fmla="*/ 2434 w 10065"/>
                <a:gd name="connsiteY20" fmla="*/ 7627 h 10000"/>
                <a:gd name="connsiteX21" fmla="*/ 2389 w 10065"/>
                <a:gd name="connsiteY21" fmla="*/ 7571 h 10000"/>
                <a:gd name="connsiteX22" fmla="*/ 2345 w 10065"/>
                <a:gd name="connsiteY22" fmla="*/ 7542 h 10000"/>
                <a:gd name="connsiteX23" fmla="*/ 2389 w 10065"/>
                <a:gd name="connsiteY23" fmla="*/ 7373 h 10000"/>
                <a:gd name="connsiteX24" fmla="*/ 2434 w 10065"/>
                <a:gd name="connsiteY24" fmla="*/ 7260 h 10000"/>
                <a:gd name="connsiteX25" fmla="*/ 2522 w 10065"/>
                <a:gd name="connsiteY25" fmla="*/ 7119 h 10000"/>
                <a:gd name="connsiteX26" fmla="*/ 2566 w 10065"/>
                <a:gd name="connsiteY26" fmla="*/ 7006 h 10000"/>
                <a:gd name="connsiteX27" fmla="*/ 2345 w 10065"/>
                <a:gd name="connsiteY27" fmla="*/ 6921 h 10000"/>
                <a:gd name="connsiteX28" fmla="*/ 2301 w 10065"/>
                <a:gd name="connsiteY28" fmla="*/ 6893 h 10000"/>
                <a:gd name="connsiteX29" fmla="*/ 2257 w 10065"/>
                <a:gd name="connsiteY29" fmla="*/ 6836 h 10000"/>
                <a:gd name="connsiteX30" fmla="*/ 2301 w 10065"/>
                <a:gd name="connsiteY30" fmla="*/ 6751 h 10000"/>
                <a:gd name="connsiteX31" fmla="*/ 2345 w 10065"/>
                <a:gd name="connsiteY31" fmla="*/ 6723 h 10000"/>
                <a:gd name="connsiteX32" fmla="*/ 2212 w 10065"/>
                <a:gd name="connsiteY32" fmla="*/ 6554 h 10000"/>
                <a:gd name="connsiteX33" fmla="*/ 2080 w 10065"/>
                <a:gd name="connsiteY33" fmla="*/ 6412 h 10000"/>
                <a:gd name="connsiteX34" fmla="*/ 1770 w 10065"/>
                <a:gd name="connsiteY34" fmla="*/ 6158 h 10000"/>
                <a:gd name="connsiteX35" fmla="*/ 1637 w 10065"/>
                <a:gd name="connsiteY35" fmla="*/ 6017 h 10000"/>
                <a:gd name="connsiteX36" fmla="*/ 1549 w 10065"/>
                <a:gd name="connsiteY36" fmla="*/ 5847 h 10000"/>
                <a:gd name="connsiteX37" fmla="*/ 1460 w 10065"/>
                <a:gd name="connsiteY37" fmla="*/ 5678 h 10000"/>
                <a:gd name="connsiteX38" fmla="*/ 1416 w 10065"/>
                <a:gd name="connsiteY38" fmla="*/ 5480 h 10000"/>
                <a:gd name="connsiteX39" fmla="*/ 1460 w 10065"/>
                <a:gd name="connsiteY39" fmla="*/ 5424 h 10000"/>
                <a:gd name="connsiteX40" fmla="*/ 1460 w 10065"/>
                <a:gd name="connsiteY40" fmla="*/ 5395 h 10000"/>
                <a:gd name="connsiteX41" fmla="*/ 1549 w 10065"/>
                <a:gd name="connsiteY41" fmla="*/ 5339 h 10000"/>
                <a:gd name="connsiteX42" fmla="*/ 1637 w 10065"/>
                <a:gd name="connsiteY42" fmla="*/ 5282 h 10000"/>
                <a:gd name="connsiteX43" fmla="*/ 1681 w 10065"/>
                <a:gd name="connsiteY43" fmla="*/ 5254 h 10000"/>
                <a:gd name="connsiteX44" fmla="*/ 1681 w 10065"/>
                <a:gd name="connsiteY44" fmla="*/ 5198 h 10000"/>
                <a:gd name="connsiteX45" fmla="*/ 1681 w 10065"/>
                <a:gd name="connsiteY45" fmla="*/ 5141 h 10000"/>
                <a:gd name="connsiteX46" fmla="*/ 1593 w 10065"/>
                <a:gd name="connsiteY46" fmla="*/ 5085 h 10000"/>
                <a:gd name="connsiteX47" fmla="*/ 1416 w 10065"/>
                <a:gd name="connsiteY47" fmla="*/ 4972 h 10000"/>
                <a:gd name="connsiteX48" fmla="*/ 1239 w 10065"/>
                <a:gd name="connsiteY48" fmla="*/ 4887 h 10000"/>
                <a:gd name="connsiteX49" fmla="*/ 1150 w 10065"/>
                <a:gd name="connsiteY49" fmla="*/ 4802 h 10000"/>
                <a:gd name="connsiteX50" fmla="*/ 1150 w 10065"/>
                <a:gd name="connsiteY50" fmla="*/ 4746 h 10000"/>
                <a:gd name="connsiteX51" fmla="*/ 1195 w 10065"/>
                <a:gd name="connsiteY51" fmla="*/ 4492 h 10000"/>
                <a:gd name="connsiteX52" fmla="*/ 1195 w 10065"/>
                <a:gd name="connsiteY52" fmla="*/ 4379 h 10000"/>
                <a:gd name="connsiteX53" fmla="*/ 1150 w 10065"/>
                <a:gd name="connsiteY53" fmla="*/ 4266 h 10000"/>
                <a:gd name="connsiteX54" fmla="*/ 1283 w 10065"/>
                <a:gd name="connsiteY54" fmla="*/ 4266 h 10000"/>
                <a:gd name="connsiteX55" fmla="*/ 1372 w 10065"/>
                <a:gd name="connsiteY55" fmla="*/ 4407 h 10000"/>
                <a:gd name="connsiteX56" fmla="*/ 1549 w 10065"/>
                <a:gd name="connsiteY56" fmla="*/ 4520 h 10000"/>
                <a:gd name="connsiteX57" fmla="*/ 1549 w 10065"/>
                <a:gd name="connsiteY57" fmla="*/ 4463 h 10000"/>
                <a:gd name="connsiteX58" fmla="*/ 1549 w 10065"/>
                <a:gd name="connsiteY58" fmla="*/ 4435 h 10000"/>
                <a:gd name="connsiteX59" fmla="*/ 1504 w 10065"/>
                <a:gd name="connsiteY59" fmla="*/ 4379 h 10000"/>
                <a:gd name="connsiteX60" fmla="*/ 1460 w 10065"/>
                <a:gd name="connsiteY60" fmla="*/ 4322 h 10000"/>
                <a:gd name="connsiteX61" fmla="*/ 1416 w 10065"/>
                <a:gd name="connsiteY61" fmla="*/ 4237 h 10000"/>
                <a:gd name="connsiteX62" fmla="*/ 1372 w 10065"/>
                <a:gd name="connsiteY62" fmla="*/ 4153 h 10000"/>
                <a:gd name="connsiteX63" fmla="*/ 1416 w 10065"/>
                <a:gd name="connsiteY63" fmla="*/ 4096 h 10000"/>
                <a:gd name="connsiteX64" fmla="*/ 1460 w 10065"/>
                <a:gd name="connsiteY64" fmla="*/ 4068 h 10000"/>
                <a:gd name="connsiteX65" fmla="*/ 1549 w 10065"/>
                <a:gd name="connsiteY65" fmla="*/ 4040 h 10000"/>
                <a:gd name="connsiteX66" fmla="*/ 1593 w 10065"/>
                <a:gd name="connsiteY66" fmla="*/ 3983 h 10000"/>
                <a:gd name="connsiteX67" fmla="*/ 1549 w 10065"/>
                <a:gd name="connsiteY67" fmla="*/ 3955 h 10000"/>
                <a:gd name="connsiteX68" fmla="*/ 1460 w 10065"/>
                <a:gd name="connsiteY68" fmla="*/ 3927 h 10000"/>
                <a:gd name="connsiteX69" fmla="*/ 1416 w 10065"/>
                <a:gd name="connsiteY69" fmla="*/ 3927 h 10000"/>
                <a:gd name="connsiteX70" fmla="*/ 1327 w 10065"/>
                <a:gd name="connsiteY70" fmla="*/ 3955 h 10000"/>
                <a:gd name="connsiteX71" fmla="*/ 1283 w 10065"/>
                <a:gd name="connsiteY71" fmla="*/ 4040 h 10000"/>
                <a:gd name="connsiteX72" fmla="*/ 1283 w 10065"/>
                <a:gd name="connsiteY72" fmla="*/ 4266 h 10000"/>
                <a:gd name="connsiteX73" fmla="*/ 1150 w 10065"/>
                <a:gd name="connsiteY73" fmla="*/ 4209 h 10000"/>
                <a:gd name="connsiteX74" fmla="*/ 1018 w 10065"/>
                <a:gd name="connsiteY74" fmla="*/ 4011 h 10000"/>
                <a:gd name="connsiteX75" fmla="*/ 929 w 10065"/>
                <a:gd name="connsiteY75" fmla="*/ 3955 h 10000"/>
                <a:gd name="connsiteX76" fmla="*/ 796 w 10065"/>
                <a:gd name="connsiteY76" fmla="*/ 3955 h 10000"/>
                <a:gd name="connsiteX77" fmla="*/ 752 w 10065"/>
                <a:gd name="connsiteY77" fmla="*/ 3927 h 10000"/>
                <a:gd name="connsiteX78" fmla="*/ 752 w 10065"/>
                <a:gd name="connsiteY78" fmla="*/ 3870 h 10000"/>
                <a:gd name="connsiteX79" fmla="*/ 796 w 10065"/>
                <a:gd name="connsiteY79" fmla="*/ 3785 h 10000"/>
                <a:gd name="connsiteX80" fmla="*/ 796 w 10065"/>
                <a:gd name="connsiteY80" fmla="*/ 3729 h 10000"/>
                <a:gd name="connsiteX81" fmla="*/ 796 w 10065"/>
                <a:gd name="connsiteY81" fmla="*/ 3616 h 10000"/>
                <a:gd name="connsiteX82" fmla="*/ 708 w 10065"/>
                <a:gd name="connsiteY82" fmla="*/ 3503 h 10000"/>
                <a:gd name="connsiteX83" fmla="*/ 531 w 10065"/>
                <a:gd name="connsiteY83" fmla="*/ 3305 h 10000"/>
                <a:gd name="connsiteX84" fmla="*/ 310 w 10065"/>
                <a:gd name="connsiteY84" fmla="*/ 3107 h 10000"/>
                <a:gd name="connsiteX85" fmla="*/ 221 w 10065"/>
                <a:gd name="connsiteY85" fmla="*/ 3023 h 10000"/>
                <a:gd name="connsiteX86" fmla="*/ 221 w 10065"/>
                <a:gd name="connsiteY86" fmla="*/ 2910 h 10000"/>
                <a:gd name="connsiteX87" fmla="*/ 221 w 10065"/>
                <a:gd name="connsiteY87" fmla="*/ 2853 h 10000"/>
                <a:gd name="connsiteX88" fmla="*/ 265 w 10065"/>
                <a:gd name="connsiteY88" fmla="*/ 2825 h 10000"/>
                <a:gd name="connsiteX89" fmla="*/ 310 w 10065"/>
                <a:gd name="connsiteY89" fmla="*/ 2797 h 10000"/>
                <a:gd name="connsiteX90" fmla="*/ 354 w 10065"/>
                <a:gd name="connsiteY90" fmla="*/ 2768 h 10000"/>
                <a:gd name="connsiteX91" fmla="*/ 310 w 10065"/>
                <a:gd name="connsiteY91" fmla="*/ 2712 h 10000"/>
                <a:gd name="connsiteX92" fmla="*/ 310 w 10065"/>
                <a:gd name="connsiteY92" fmla="*/ 2684 h 10000"/>
                <a:gd name="connsiteX93" fmla="*/ 265 w 10065"/>
                <a:gd name="connsiteY93" fmla="*/ 2655 h 10000"/>
                <a:gd name="connsiteX94" fmla="*/ 265 w 10065"/>
                <a:gd name="connsiteY94" fmla="*/ 2627 h 10000"/>
                <a:gd name="connsiteX95" fmla="*/ 310 w 10065"/>
                <a:gd name="connsiteY95" fmla="*/ 2486 h 10000"/>
                <a:gd name="connsiteX96" fmla="*/ 354 w 10065"/>
                <a:gd name="connsiteY96" fmla="*/ 2373 h 10000"/>
                <a:gd name="connsiteX97" fmla="*/ 442 w 10065"/>
                <a:gd name="connsiteY97" fmla="*/ 2288 h 10000"/>
                <a:gd name="connsiteX98" fmla="*/ 487 w 10065"/>
                <a:gd name="connsiteY98" fmla="*/ 2147 h 10000"/>
                <a:gd name="connsiteX99" fmla="*/ 442 w 10065"/>
                <a:gd name="connsiteY99" fmla="*/ 2090 h 10000"/>
                <a:gd name="connsiteX100" fmla="*/ 442 w 10065"/>
                <a:gd name="connsiteY100" fmla="*/ 2034 h 10000"/>
                <a:gd name="connsiteX101" fmla="*/ 354 w 10065"/>
                <a:gd name="connsiteY101" fmla="*/ 1921 h 10000"/>
                <a:gd name="connsiteX102" fmla="*/ 354 w 10065"/>
                <a:gd name="connsiteY102" fmla="*/ 1836 h 10000"/>
                <a:gd name="connsiteX103" fmla="*/ 310 w 10065"/>
                <a:gd name="connsiteY103" fmla="*/ 1780 h 10000"/>
                <a:gd name="connsiteX104" fmla="*/ 177 w 10065"/>
                <a:gd name="connsiteY104" fmla="*/ 1667 h 10000"/>
                <a:gd name="connsiteX105" fmla="*/ 44 w 10065"/>
                <a:gd name="connsiteY105" fmla="*/ 1582 h 10000"/>
                <a:gd name="connsiteX106" fmla="*/ 44 w 10065"/>
                <a:gd name="connsiteY106" fmla="*/ 1525 h 10000"/>
                <a:gd name="connsiteX107" fmla="*/ 0 w 10065"/>
                <a:gd name="connsiteY107" fmla="*/ 1469 h 10000"/>
                <a:gd name="connsiteX108" fmla="*/ 44 w 10065"/>
                <a:gd name="connsiteY108" fmla="*/ 1356 h 10000"/>
                <a:gd name="connsiteX109" fmla="*/ 177 w 10065"/>
                <a:gd name="connsiteY109" fmla="*/ 1243 h 10000"/>
                <a:gd name="connsiteX110" fmla="*/ 442 w 10065"/>
                <a:gd name="connsiteY110" fmla="*/ 1102 h 10000"/>
                <a:gd name="connsiteX111" fmla="*/ 531 w 10065"/>
                <a:gd name="connsiteY111" fmla="*/ 1017 h 10000"/>
                <a:gd name="connsiteX112" fmla="*/ 619 w 10065"/>
                <a:gd name="connsiteY112" fmla="*/ 932 h 10000"/>
                <a:gd name="connsiteX113" fmla="*/ 708 w 10065"/>
                <a:gd name="connsiteY113" fmla="*/ 706 h 10000"/>
                <a:gd name="connsiteX114" fmla="*/ 752 w 10065"/>
                <a:gd name="connsiteY114" fmla="*/ 650 h 10000"/>
                <a:gd name="connsiteX115" fmla="*/ 841 w 10065"/>
                <a:gd name="connsiteY115" fmla="*/ 565 h 10000"/>
                <a:gd name="connsiteX116" fmla="*/ 885 w 10065"/>
                <a:gd name="connsiteY116" fmla="*/ 480 h 10000"/>
                <a:gd name="connsiteX117" fmla="*/ 929 w 10065"/>
                <a:gd name="connsiteY117" fmla="*/ 367 h 10000"/>
                <a:gd name="connsiteX118" fmla="*/ 929 w 10065"/>
                <a:gd name="connsiteY118" fmla="*/ 113 h 10000"/>
                <a:gd name="connsiteX119" fmla="*/ 929 w 10065"/>
                <a:gd name="connsiteY119" fmla="*/ 28 h 10000"/>
                <a:gd name="connsiteX120" fmla="*/ 973 w 10065"/>
                <a:gd name="connsiteY120" fmla="*/ 0 h 10000"/>
                <a:gd name="connsiteX121" fmla="*/ 5487 w 10065"/>
                <a:gd name="connsiteY121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9159 w 10065"/>
                <a:gd name="connsiteY6" fmla="*/ 9944 h 10000"/>
                <a:gd name="connsiteX7" fmla="*/ 8761 w 10065"/>
                <a:gd name="connsiteY7" fmla="*/ 10000 h 10000"/>
                <a:gd name="connsiteX8" fmla="*/ 4469 w 10065"/>
                <a:gd name="connsiteY8" fmla="*/ 8362 h 10000"/>
                <a:gd name="connsiteX9" fmla="*/ 4204 w 10065"/>
                <a:gd name="connsiteY9" fmla="*/ 8277 h 10000"/>
                <a:gd name="connsiteX10" fmla="*/ 4027 w 10065"/>
                <a:gd name="connsiteY10" fmla="*/ 8164 h 10000"/>
                <a:gd name="connsiteX11" fmla="*/ 3938 w 10065"/>
                <a:gd name="connsiteY11" fmla="*/ 8079 h 10000"/>
                <a:gd name="connsiteX12" fmla="*/ 3850 w 10065"/>
                <a:gd name="connsiteY12" fmla="*/ 8023 h 10000"/>
                <a:gd name="connsiteX13" fmla="*/ 3805 w 10065"/>
                <a:gd name="connsiteY13" fmla="*/ 7938 h 10000"/>
                <a:gd name="connsiteX14" fmla="*/ 3673 w 10065"/>
                <a:gd name="connsiteY14" fmla="*/ 7853 h 10000"/>
                <a:gd name="connsiteX15" fmla="*/ 3496 w 10065"/>
                <a:gd name="connsiteY15" fmla="*/ 7797 h 10000"/>
                <a:gd name="connsiteX16" fmla="*/ 3319 w 10065"/>
                <a:gd name="connsiteY16" fmla="*/ 7740 h 10000"/>
                <a:gd name="connsiteX17" fmla="*/ 2920 w 10065"/>
                <a:gd name="connsiteY17" fmla="*/ 7684 h 10000"/>
                <a:gd name="connsiteX18" fmla="*/ 2611 w 10065"/>
                <a:gd name="connsiteY18" fmla="*/ 7684 h 10000"/>
                <a:gd name="connsiteX19" fmla="*/ 2434 w 10065"/>
                <a:gd name="connsiteY19" fmla="*/ 7627 h 10000"/>
                <a:gd name="connsiteX20" fmla="*/ 2389 w 10065"/>
                <a:gd name="connsiteY20" fmla="*/ 7571 h 10000"/>
                <a:gd name="connsiteX21" fmla="*/ 2345 w 10065"/>
                <a:gd name="connsiteY21" fmla="*/ 7542 h 10000"/>
                <a:gd name="connsiteX22" fmla="*/ 2389 w 10065"/>
                <a:gd name="connsiteY22" fmla="*/ 7373 h 10000"/>
                <a:gd name="connsiteX23" fmla="*/ 2434 w 10065"/>
                <a:gd name="connsiteY23" fmla="*/ 7260 h 10000"/>
                <a:gd name="connsiteX24" fmla="*/ 2522 w 10065"/>
                <a:gd name="connsiteY24" fmla="*/ 7119 h 10000"/>
                <a:gd name="connsiteX25" fmla="*/ 2566 w 10065"/>
                <a:gd name="connsiteY25" fmla="*/ 7006 h 10000"/>
                <a:gd name="connsiteX26" fmla="*/ 2345 w 10065"/>
                <a:gd name="connsiteY26" fmla="*/ 6921 h 10000"/>
                <a:gd name="connsiteX27" fmla="*/ 2301 w 10065"/>
                <a:gd name="connsiteY27" fmla="*/ 6893 h 10000"/>
                <a:gd name="connsiteX28" fmla="*/ 2257 w 10065"/>
                <a:gd name="connsiteY28" fmla="*/ 6836 h 10000"/>
                <a:gd name="connsiteX29" fmla="*/ 2301 w 10065"/>
                <a:gd name="connsiteY29" fmla="*/ 6751 h 10000"/>
                <a:gd name="connsiteX30" fmla="*/ 2345 w 10065"/>
                <a:gd name="connsiteY30" fmla="*/ 6723 h 10000"/>
                <a:gd name="connsiteX31" fmla="*/ 2212 w 10065"/>
                <a:gd name="connsiteY31" fmla="*/ 6554 h 10000"/>
                <a:gd name="connsiteX32" fmla="*/ 2080 w 10065"/>
                <a:gd name="connsiteY32" fmla="*/ 6412 h 10000"/>
                <a:gd name="connsiteX33" fmla="*/ 1770 w 10065"/>
                <a:gd name="connsiteY33" fmla="*/ 6158 h 10000"/>
                <a:gd name="connsiteX34" fmla="*/ 1637 w 10065"/>
                <a:gd name="connsiteY34" fmla="*/ 6017 h 10000"/>
                <a:gd name="connsiteX35" fmla="*/ 1549 w 10065"/>
                <a:gd name="connsiteY35" fmla="*/ 5847 h 10000"/>
                <a:gd name="connsiteX36" fmla="*/ 1460 w 10065"/>
                <a:gd name="connsiteY36" fmla="*/ 5678 h 10000"/>
                <a:gd name="connsiteX37" fmla="*/ 1416 w 10065"/>
                <a:gd name="connsiteY37" fmla="*/ 5480 h 10000"/>
                <a:gd name="connsiteX38" fmla="*/ 1460 w 10065"/>
                <a:gd name="connsiteY38" fmla="*/ 5424 h 10000"/>
                <a:gd name="connsiteX39" fmla="*/ 1460 w 10065"/>
                <a:gd name="connsiteY39" fmla="*/ 5395 h 10000"/>
                <a:gd name="connsiteX40" fmla="*/ 1549 w 10065"/>
                <a:gd name="connsiteY40" fmla="*/ 5339 h 10000"/>
                <a:gd name="connsiteX41" fmla="*/ 1637 w 10065"/>
                <a:gd name="connsiteY41" fmla="*/ 5282 h 10000"/>
                <a:gd name="connsiteX42" fmla="*/ 1681 w 10065"/>
                <a:gd name="connsiteY42" fmla="*/ 5254 h 10000"/>
                <a:gd name="connsiteX43" fmla="*/ 1681 w 10065"/>
                <a:gd name="connsiteY43" fmla="*/ 5198 h 10000"/>
                <a:gd name="connsiteX44" fmla="*/ 1681 w 10065"/>
                <a:gd name="connsiteY44" fmla="*/ 5141 h 10000"/>
                <a:gd name="connsiteX45" fmla="*/ 1593 w 10065"/>
                <a:gd name="connsiteY45" fmla="*/ 5085 h 10000"/>
                <a:gd name="connsiteX46" fmla="*/ 1416 w 10065"/>
                <a:gd name="connsiteY46" fmla="*/ 4972 h 10000"/>
                <a:gd name="connsiteX47" fmla="*/ 1239 w 10065"/>
                <a:gd name="connsiteY47" fmla="*/ 4887 h 10000"/>
                <a:gd name="connsiteX48" fmla="*/ 1150 w 10065"/>
                <a:gd name="connsiteY48" fmla="*/ 4802 h 10000"/>
                <a:gd name="connsiteX49" fmla="*/ 1150 w 10065"/>
                <a:gd name="connsiteY49" fmla="*/ 4746 h 10000"/>
                <a:gd name="connsiteX50" fmla="*/ 1195 w 10065"/>
                <a:gd name="connsiteY50" fmla="*/ 4492 h 10000"/>
                <a:gd name="connsiteX51" fmla="*/ 1195 w 10065"/>
                <a:gd name="connsiteY51" fmla="*/ 4379 h 10000"/>
                <a:gd name="connsiteX52" fmla="*/ 1150 w 10065"/>
                <a:gd name="connsiteY52" fmla="*/ 4266 h 10000"/>
                <a:gd name="connsiteX53" fmla="*/ 1283 w 10065"/>
                <a:gd name="connsiteY53" fmla="*/ 4266 h 10000"/>
                <a:gd name="connsiteX54" fmla="*/ 1372 w 10065"/>
                <a:gd name="connsiteY54" fmla="*/ 4407 h 10000"/>
                <a:gd name="connsiteX55" fmla="*/ 1549 w 10065"/>
                <a:gd name="connsiteY55" fmla="*/ 4520 h 10000"/>
                <a:gd name="connsiteX56" fmla="*/ 1549 w 10065"/>
                <a:gd name="connsiteY56" fmla="*/ 4463 h 10000"/>
                <a:gd name="connsiteX57" fmla="*/ 1549 w 10065"/>
                <a:gd name="connsiteY57" fmla="*/ 4435 h 10000"/>
                <a:gd name="connsiteX58" fmla="*/ 1504 w 10065"/>
                <a:gd name="connsiteY58" fmla="*/ 4379 h 10000"/>
                <a:gd name="connsiteX59" fmla="*/ 1460 w 10065"/>
                <a:gd name="connsiteY59" fmla="*/ 4322 h 10000"/>
                <a:gd name="connsiteX60" fmla="*/ 1416 w 10065"/>
                <a:gd name="connsiteY60" fmla="*/ 4237 h 10000"/>
                <a:gd name="connsiteX61" fmla="*/ 1372 w 10065"/>
                <a:gd name="connsiteY61" fmla="*/ 4153 h 10000"/>
                <a:gd name="connsiteX62" fmla="*/ 1416 w 10065"/>
                <a:gd name="connsiteY62" fmla="*/ 4096 h 10000"/>
                <a:gd name="connsiteX63" fmla="*/ 1460 w 10065"/>
                <a:gd name="connsiteY63" fmla="*/ 4068 h 10000"/>
                <a:gd name="connsiteX64" fmla="*/ 1549 w 10065"/>
                <a:gd name="connsiteY64" fmla="*/ 4040 h 10000"/>
                <a:gd name="connsiteX65" fmla="*/ 1593 w 10065"/>
                <a:gd name="connsiteY65" fmla="*/ 3983 h 10000"/>
                <a:gd name="connsiteX66" fmla="*/ 1549 w 10065"/>
                <a:gd name="connsiteY66" fmla="*/ 3955 h 10000"/>
                <a:gd name="connsiteX67" fmla="*/ 1460 w 10065"/>
                <a:gd name="connsiteY67" fmla="*/ 3927 h 10000"/>
                <a:gd name="connsiteX68" fmla="*/ 1416 w 10065"/>
                <a:gd name="connsiteY68" fmla="*/ 3927 h 10000"/>
                <a:gd name="connsiteX69" fmla="*/ 1327 w 10065"/>
                <a:gd name="connsiteY69" fmla="*/ 3955 h 10000"/>
                <a:gd name="connsiteX70" fmla="*/ 1283 w 10065"/>
                <a:gd name="connsiteY70" fmla="*/ 4040 h 10000"/>
                <a:gd name="connsiteX71" fmla="*/ 1283 w 10065"/>
                <a:gd name="connsiteY71" fmla="*/ 4266 h 10000"/>
                <a:gd name="connsiteX72" fmla="*/ 1150 w 10065"/>
                <a:gd name="connsiteY72" fmla="*/ 4209 h 10000"/>
                <a:gd name="connsiteX73" fmla="*/ 1018 w 10065"/>
                <a:gd name="connsiteY73" fmla="*/ 4011 h 10000"/>
                <a:gd name="connsiteX74" fmla="*/ 929 w 10065"/>
                <a:gd name="connsiteY74" fmla="*/ 3955 h 10000"/>
                <a:gd name="connsiteX75" fmla="*/ 796 w 10065"/>
                <a:gd name="connsiteY75" fmla="*/ 3955 h 10000"/>
                <a:gd name="connsiteX76" fmla="*/ 752 w 10065"/>
                <a:gd name="connsiteY76" fmla="*/ 3927 h 10000"/>
                <a:gd name="connsiteX77" fmla="*/ 752 w 10065"/>
                <a:gd name="connsiteY77" fmla="*/ 3870 h 10000"/>
                <a:gd name="connsiteX78" fmla="*/ 796 w 10065"/>
                <a:gd name="connsiteY78" fmla="*/ 3785 h 10000"/>
                <a:gd name="connsiteX79" fmla="*/ 796 w 10065"/>
                <a:gd name="connsiteY79" fmla="*/ 3729 h 10000"/>
                <a:gd name="connsiteX80" fmla="*/ 796 w 10065"/>
                <a:gd name="connsiteY80" fmla="*/ 3616 h 10000"/>
                <a:gd name="connsiteX81" fmla="*/ 708 w 10065"/>
                <a:gd name="connsiteY81" fmla="*/ 3503 h 10000"/>
                <a:gd name="connsiteX82" fmla="*/ 531 w 10065"/>
                <a:gd name="connsiteY82" fmla="*/ 3305 h 10000"/>
                <a:gd name="connsiteX83" fmla="*/ 310 w 10065"/>
                <a:gd name="connsiteY83" fmla="*/ 3107 h 10000"/>
                <a:gd name="connsiteX84" fmla="*/ 221 w 10065"/>
                <a:gd name="connsiteY84" fmla="*/ 3023 h 10000"/>
                <a:gd name="connsiteX85" fmla="*/ 221 w 10065"/>
                <a:gd name="connsiteY85" fmla="*/ 2910 h 10000"/>
                <a:gd name="connsiteX86" fmla="*/ 221 w 10065"/>
                <a:gd name="connsiteY86" fmla="*/ 2853 h 10000"/>
                <a:gd name="connsiteX87" fmla="*/ 265 w 10065"/>
                <a:gd name="connsiteY87" fmla="*/ 2825 h 10000"/>
                <a:gd name="connsiteX88" fmla="*/ 310 w 10065"/>
                <a:gd name="connsiteY88" fmla="*/ 2797 h 10000"/>
                <a:gd name="connsiteX89" fmla="*/ 354 w 10065"/>
                <a:gd name="connsiteY89" fmla="*/ 2768 h 10000"/>
                <a:gd name="connsiteX90" fmla="*/ 310 w 10065"/>
                <a:gd name="connsiteY90" fmla="*/ 2712 h 10000"/>
                <a:gd name="connsiteX91" fmla="*/ 310 w 10065"/>
                <a:gd name="connsiteY91" fmla="*/ 2684 h 10000"/>
                <a:gd name="connsiteX92" fmla="*/ 265 w 10065"/>
                <a:gd name="connsiteY92" fmla="*/ 2655 h 10000"/>
                <a:gd name="connsiteX93" fmla="*/ 265 w 10065"/>
                <a:gd name="connsiteY93" fmla="*/ 2627 h 10000"/>
                <a:gd name="connsiteX94" fmla="*/ 310 w 10065"/>
                <a:gd name="connsiteY94" fmla="*/ 2486 h 10000"/>
                <a:gd name="connsiteX95" fmla="*/ 354 w 10065"/>
                <a:gd name="connsiteY95" fmla="*/ 2373 h 10000"/>
                <a:gd name="connsiteX96" fmla="*/ 442 w 10065"/>
                <a:gd name="connsiteY96" fmla="*/ 2288 h 10000"/>
                <a:gd name="connsiteX97" fmla="*/ 487 w 10065"/>
                <a:gd name="connsiteY97" fmla="*/ 2147 h 10000"/>
                <a:gd name="connsiteX98" fmla="*/ 442 w 10065"/>
                <a:gd name="connsiteY98" fmla="*/ 2090 h 10000"/>
                <a:gd name="connsiteX99" fmla="*/ 442 w 10065"/>
                <a:gd name="connsiteY99" fmla="*/ 2034 h 10000"/>
                <a:gd name="connsiteX100" fmla="*/ 354 w 10065"/>
                <a:gd name="connsiteY100" fmla="*/ 1921 h 10000"/>
                <a:gd name="connsiteX101" fmla="*/ 354 w 10065"/>
                <a:gd name="connsiteY101" fmla="*/ 1836 h 10000"/>
                <a:gd name="connsiteX102" fmla="*/ 310 w 10065"/>
                <a:gd name="connsiteY102" fmla="*/ 1780 h 10000"/>
                <a:gd name="connsiteX103" fmla="*/ 177 w 10065"/>
                <a:gd name="connsiteY103" fmla="*/ 1667 h 10000"/>
                <a:gd name="connsiteX104" fmla="*/ 44 w 10065"/>
                <a:gd name="connsiteY104" fmla="*/ 1582 h 10000"/>
                <a:gd name="connsiteX105" fmla="*/ 44 w 10065"/>
                <a:gd name="connsiteY105" fmla="*/ 1525 h 10000"/>
                <a:gd name="connsiteX106" fmla="*/ 0 w 10065"/>
                <a:gd name="connsiteY106" fmla="*/ 1469 h 10000"/>
                <a:gd name="connsiteX107" fmla="*/ 44 w 10065"/>
                <a:gd name="connsiteY107" fmla="*/ 1356 h 10000"/>
                <a:gd name="connsiteX108" fmla="*/ 177 w 10065"/>
                <a:gd name="connsiteY108" fmla="*/ 1243 h 10000"/>
                <a:gd name="connsiteX109" fmla="*/ 442 w 10065"/>
                <a:gd name="connsiteY109" fmla="*/ 1102 h 10000"/>
                <a:gd name="connsiteX110" fmla="*/ 531 w 10065"/>
                <a:gd name="connsiteY110" fmla="*/ 1017 h 10000"/>
                <a:gd name="connsiteX111" fmla="*/ 619 w 10065"/>
                <a:gd name="connsiteY111" fmla="*/ 932 h 10000"/>
                <a:gd name="connsiteX112" fmla="*/ 708 w 10065"/>
                <a:gd name="connsiteY112" fmla="*/ 706 h 10000"/>
                <a:gd name="connsiteX113" fmla="*/ 752 w 10065"/>
                <a:gd name="connsiteY113" fmla="*/ 650 h 10000"/>
                <a:gd name="connsiteX114" fmla="*/ 841 w 10065"/>
                <a:gd name="connsiteY114" fmla="*/ 565 h 10000"/>
                <a:gd name="connsiteX115" fmla="*/ 885 w 10065"/>
                <a:gd name="connsiteY115" fmla="*/ 480 h 10000"/>
                <a:gd name="connsiteX116" fmla="*/ 929 w 10065"/>
                <a:gd name="connsiteY116" fmla="*/ 367 h 10000"/>
                <a:gd name="connsiteX117" fmla="*/ 929 w 10065"/>
                <a:gd name="connsiteY117" fmla="*/ 113 h 10000"/>
                <a:gd name="connsiteX118" fmla="*/ 929 w 10065"/>
                <a:gd name="connsiteY118" fmla="*/ 28 h 10000"/>
                <a:gd name="connsiteX119" fmla="*/ 973 w 10065"/>
                <a:gd name="connsiteY119" fmla="*/ 0 h 10000"/>
                <a:gd name="connsiteX120" fmla="*/ 5487 w 10065"/>
                <a:gd name="connsiteY120" fmla="*/ 763 h 10000"/>
                <a:gd name="connsiteX0" fmla="*/ 5487 w 10065"/>
                <a:gd name="connsiteY0" fmla="*/ 763 h 10000"/>
                <a:gd name="connsiteX1" fmla="*/ 4469 w 10065"/>
                <a:gd name="connsiteY1" fmla="*/ 3531 h 10000"/>
                <a:gd name="connsiteX2" fmla="*/ 9646 w 10065"/>
                <a:gd name="connsiteY2" fmla="*/ 8023 h 10000"/>
                <a:gd name="connsiteX3" fmla="*/ 9779 w 10065"/>
                <a:gd name="connsiteY3" fmla="*/ 8446 h 10000"/>
                <a:gd name="connsiteX4" fmla="*/ 9912 w 10065"/>
                <a:gd name="connsiteY4" fmla="*/ 8503 h 10000"/>
                <a:gd name="connsiteX5" fmla="*/ 9956 w 10065"/>
                <a:gd name="connsiteY5" fmla="*/ 8672 h 10000"/>
                <a:gd name="connsiteX6" fmla="*/ 8761 w 10065"/>
                <a:gd name="connsiteY6" fmla="*/ 10000 h 10000"/>
                <a:gd name="connsiteX7" fmla="*/ 4469 w 10065"/>
                <a:gd name="connsiteY7" fmla="*/ 8362 h 10000"/>
                <a:gd name="connsiteX8" fmla="*/ 4204 w 10065"/>
                <a:gd name="connsiteY8" fmla="*/ 8277 h 10000"/>
                <a:gd name="connsiteX9" fmla="*/ 4027 w 10065"/>
                <a:gd name="connsiteY9" fmla="*/ 8164 h 10000"/>
                <a:gd name="connsiteX10" fmla="*/ 3938 w 10065"/>
                <a:gd name="connsiteY10" fmla="*/ 8079 h 10000"/>
                <a:gd name="connsiteX11" fmla="*/ 3850 w 10065"/>
                <a:gd name="connsiteY11" fmla="*/ 8023 h 10000"/>
                <a:gd name="connsiteX12" fmla="*/ 3805 w 10065"/>
                <a:gd name="connsiteY12" fmla="*/ 7938 h 10000"/>
                <a:gd name="connsiteX13" fmla="*/ 3673 w 10065"/>
                <a:gd name="connsiteY13" fmla="*/ 7853 h 10000"/>
                <a:gd name="connsiteX14" fmla="*/ 3496 w 10065"/>
                <a:gd name="connsiteY14" fmla="*/ 7797 h 10000"/>
                <a:gd name="connsiteX15" fmla="*/ 3319 w 10065"/>
                <a:gd name="connsiteY15" fmla="*/ 7740 h 10000"/>
                <a:gd name="connsiteX16" fmla="*/ 2920 w 10065"/>
                <a:gd name="connsiteY16" fmla="*/ 7684 h 10000"/>
                <a:gd name="connsiteX17" fmla="*/ 2611 w 10065"/>
                <a:gd name="connsiteY17" fmla="*/ 7684 h 10000"/>
                <a:gd name="connsiteX18" fmla="*/ 2434 w 10065"/>
                <a:gd name="connsiteY18" fmla="*/ 7627 h 10000"/>
                <a:gd name="connsiteX19" fmla="*/ 2389 w 10065"/>
                <a:gd name="connsiteY19" fmla="*/ 7571 h 10000"/>
                <a:gd name="connsiteX20" fmla="*/ 2345 w 10065"/>
                <a:gd name="connsiteY20" fmla="*/ 7542 h 10000"/>
                <a:gd name="connsiteX21" fmla="*/ 2389 w 10065"/>
                <a:gd name="connsiteY21" fmla="*/ 7373 h 10000"/>
                <a:gd name="connsiteX22" fmla="*/ 2434 w 10065"/>
                <a:gd name="connsiteY22" fmla="*/ 7260 h 10000"/>
                <a:gd name="connsiteX23" fmla="*/ 2522 w 10065"/>
                <a:gd name="connsiteY23" fmla="*/ 7119 h 10000"/>
                <a:gd name="connsiteX24" fmla="*/ 2566 w 10065"/>
                <a:gd name="connsiteY24" fmla="*/ 7006 h 10000"/>
                <a:gd name="connsiteX25" fmla="*/ 2345 w 10065"/>
                <a:gd name="connsiteY25" fmla="*/ 6921 h 10000"/>
                <a:gd name="connsiteX26" fmla="*/ 2301 w 10065"/>
                <a:gd name="connsiteY26" fmla="*/ 6893 h 10000"/>
                <a:gd name="connsiteX27" fmla="*/ 2257 w 10065"/>
                <a:gd name="connsiteY27" fmla="*/ 6836 h 10000"/>
                <a:gd name="connsiteX28" fmla="*/ 2301 w 10065"/>
                <a:gd name="connsiteY28" fmla="*/ 6751 h 10000"/>
                <a:gd name="connsiteX29" fmla="*/ 2345 w 10065"/>
                <a:gd name="connsiteY29" fmla="*/ 6723 h 10000"/>
                <a:gd name="connsiteX30" fmla="*/ 2212 w 10065"/>
                <a:gd name="connsiteY30" fmla="*/ 6554 h 10000"/>
                <a:gd name="connsiteX31" fmla="*/ 2080 w 10065"/>
                <a:gd name="connsiteY31" fmla="*/ 6412 h 10000"/>
                <a:gd name="connsiteX32" fmla="*/ 1770 w 10065"/>
                <a:gd name="connsiteY32" fmla="*/ 6158 h 10000"/>
                <a:gd name="connsiteX33" fmla="*/ 1637 w 10065"/>
                <a:gd name="connsiteY33" fmla="*/ 6017 h 10000"/>
                <a:gd name="connsiteX34" fmla="*/ 1549 w 10065"/>
                <a:gd name="connsiteY34" fmla="*/ 5847 h 10000"/>
                <a:gd name="connsiteX35" fmla="*/ 1460 w 10065"/>
                <a:gd name="connsiteY35" fmla="*/ 5678 h 10000"/>
                <a:gd name="connsiteX36" fmla="*/ 1416 w 10065"/>
                <a:gd name="connsiteY36" fmla="*/ 5480 h 10000"/>
                <a:gd name="connsiteX37" fmla="*/ 1460 w 10065"/>
                <a:gd name="connsiteY37" fmla="*/ 5424 h 10000"/>
                <a:gd name="connsiteX38" fmla="*/ 1460 w 10065"/>
                <a:gd name="connsiteY38" fmla="*/ 5395 h 10000"/>
                <a:gd name="connsiteX39" fmla="*/ 1549 w 10065"/>
                <a:gd name="connsiteY39" fmla="*/ 5339 h 10000"/>
                <a:gd name="connsiteX40" fmla="*/ 1637 w 10065"/>
                <a:gd name="connsiteY40" fmla="*/ 5282 h 10000"/>
                <a:gd name="connsiteX41" fmla="*/ 1681 w 10065"/>
                <a:gd name="connsiteY41" fmla="*/ 5254 h 10000"/>
                <a:gd name="connsiteX42" fmla="*/ 1681 w 10065"/>
                <a:gd name="connsiteY42" fmla="*/ 5198 h 10000"/>
                <a:gd name="connsiteX43" fmla="*/ 1681 w 10065"/>
                <a:gd name="connsiteY43" fmla="*/ 5141 h 10000"/>
                <a:gd name="connsiteX44" fmla="*/ 1593 w 10065"/>
                <a:gd name="connsiteY44" fmla="*/ 5085 h 10000"/>
                <a:gd name="connsiteX45" fmla="*/ 1416 w 10065"/>
                <a:gd name="connsiteY45" fmla="*/ 4972 h 10000"/>
                <a:gd name="connsiteX46" fmla="*/ 1239 w 10065"/>
                <a:gd name="connsiteY46" fmla="*/ 4887 h 10000"/>
                <a:gd name="connsiteX47" fmla="*/ 1150 w 10065"/>
                <a:gd name="connsiteY47" fmla="*/ 4802 h 10000"/>
                <a:gd name="connsiteX48" fmla="*/ 1150 w 10065"/>
                <a:gd name="connsiteY48" fmla="*/ 4746 h 10000"/>
                <a:gd name="connsiteX49" fmla="*/ 1195 w 10065"/>
                <a:gd name="connsiteY49" fmla="*/ 4492 h 10000"/>
                <a:gd name="connsiteX50" fmla="*/ 1195 w 10065"/>
                <a:gd name="connsiteY50" fmla="*/ 4379 h 10000"/>
                <a:gd name="connsiteX51" fmla="*/ 1150 w 10065"/>
                <a:gd name="connsiteY51" fmla="*/ 4266 h 10000"/>
                <a:gd name="connsiteX52" fmla="*/ 1283 w 10065"/>
                <a:gd name="connsiteY52" fmla="*/ 4266 h 10000"/>
                <a:gd name="connsiteX53" fmla="*/ 1372 w 10065"/>
                <a:gd name="connsiteY53" fmla="*/ 4407 h 10000"/>
                <a:gd name="connsiteX54" fmla="*/ 1549 w 10065"/>
                <a:gd name="connsiteY54" fmla="*/ 4520 h 10000"/>
                <a:gd name="connsiteX55" fmla="*/ 1549 w 10065"/>
                <a:gd name="connsiteY55" fmla="*/ 4463 h 10000"/>
                <a:gd name="connsiteX56" fmla="*/ 1549 w 10065"/>
                <a:gd name="connsiteY56" fmla="*/ 4435 h 10000"/>
                <a:gd name="connsiteX57" fmla="*/ 1504 w 10065"/>
                <a:gd name="connsiteY57" fmla="*/ 4379 h 10000"/>
                <a:gd name="connsiteX58" fmla="*/ 1460 w 10065"/>
                <a:gd name="connsiteY58" fmla="*/ 4322 h 10000"/>
                <a:gd name="connsiteX59" fmla="*/ 1416 w 10065"/>
                <a:gd name="connsiteY59" fmla="*/ 4237 h 10000"/>
                <a:gd name="connsiteX60" fmla="*/ 1372 w 10065"/>
                <a:gd name="connsiteY60" fmla="*/ 4153 h 10000"/>
                <a:gd name="connsiteX61" fmla="*/ 1416 w 10065"/>
                <a:gd name="connsiteY61" fmla="*/ 4096 h 10000"/>
                <a:gd name="connsiteX62" fmla="*/ 1460 w 10065"/>
                <a:gd name="connsiteY62" fmla="*/ 4068 h 10000"/>
                <a:gd name="connsiteX63" fmla="*/ 1549 w 10065"/>
                <a:gd name="connsiteY63" fmla="*/ 4040 h 10000"/>
                <a:gd name="connsiteX64" fmla="*/ 1593 w 10065"/>
                <a:gd name="connsiteY64" fmla="*/ 3983 h 10000"/>
                <a:gd name="connsiteX65" fmla="*/ 1549 w 10065"/>
                <a:gd name="connsiteY65" fmla="*/ 3955 h 10000"/>
                <a:gd name="connsiteX66" fmla="*/ 1460 w 10065"/>
                <a:gd name="connsiteY66" fmla="*/ 3927 h 10000"/>
                <a:gd name="connsiteX67" fmla="*/ 1416 w 10065"/>
                <a:gd name="connsiteY67" fmla="*/ 3927 h 10000"/>
                <a:gd name="connsiteX68" fmla="*/ 1327 w 10065"/>
                <a:gd name="connsiteY68" fmla="*/ 3955 h 10000"/>
                <a:gd name="connsiteX69" fmla="*/ 1283 w 10065"/>
                <a:gd name="connsiteY69" fmla="*/ 4040 h 10000"/>
                <a:gd name="connsiteX70" fmla="*/ 1283 w 10065"/>
                <a:gd name="connsiteY70" fmla="*/ 4266 h 10000"/>
                <a:gd name="connsiteX71" fmla="*/ 1150 w 10065"/>
                <a:gd name="connsiteY71" fmla="*/ 4209 h 10000"/>
                <a:gd name="connsiteX72" fmla="*/ 1018 w 10065"/>
                <a:gd name="connsiteY72" fmla="*/ 4011 h 10000"/>
                <a:gd name="connsiteX73" fmla="*/ 929 w 10065"/>
                <a:gd name="connsiteY73" fmla="*/ 3955 h 10000"/>
                <a:gd name="connsiteX74" fmla="*/ 796 w 10065"/>
                <a:gd name="connsiteY74" fmla="*/ 3955 h 10000"/>
                <a:gd name="connsiteX75" fmla="*/ 752 w 10065"/>
                <a:gd name="connsiteY75" fmla="*/ 3927 h 10000"/>
                <a:gd name="connsiteX76" fmla="*/ 752 w 10065"/>
                <a:gd name="connsiteY76" fmla="*/ 3870 h 10000"/>
                <a:gd name="connsiteX77" fmla="*/ 796 w 10065"/>
                <a:gd name="connsiteY77" fmla="*/ 3785 h 10000"/>
                <a:gd name="connsiteX78" fmla="*/ 796 w 10065"/>
                <a:gd name="connsiteY78" fmla="*/ 3729 h 10000"/>
                <a:gd name="connsiteX79" fmla="*/ 796 w 10065"/>
                <a:gd name="connsiteY79" fmla="*/ 3616 h 10000"/>
                <a:gd name="connsiteX80" fmla="*/ 708 w 10065"/>
                <a:gd name="connsiteY80" fmla="*/ 3503 h 10000"/>
                <a:gd name="connsiteX81" fmla="*/ 531 w 10065"/>
                <a:gd name="connsiteY81" fmla="*/ 3305 h 10000"/>
                <a:gd name="connsiteX82" fmla="*/ 310 w 10065"/>
                <a:gd name="connsiteY82" fmla="*/ 3107 h 10000"/>
                <a:gd name="connsiteX83" fmla="*/ 221 w 10065"/>
                <a:gd name="connsiteY83" fmla="*/ 3023 h 10000"/>
                <a:gd name="connsiteX84" fmla="*/ 221 w 10065"/>
                <a:gd name="connsiteY84" fmla="*/ 2910 h 10000"/>
                <a:gd name="connsiteX85" fmla="*/ 221 w 10065"/>
                <a:gd name="connsiteY85" fmla="*/ 2853 h 10000"/>
                <a:gd name="connsiteX86" fmla="*/ 265 w 10065"/>
                <a:gd name="connsiteY86" fmla="*/ 2825 h 10000"/>
                <a:gd name="connsiteX87" fmla="*/ 310 w 10065"/>
                <a:gd name="connsiteY87" fmla="*/ 2797 h 10000"/>
                <a:gd name="connsiteX88" fmla="*/ 354 w 10065"/>
                <a:gd name="connsiteY88" fmla="*/ 2768 h 10000"/>
                <a:gd name="connsiteX89" fmla="*/ 310 w 10065"/>
                <a:gd name="connsiteY89" fmla="*/ 2712 h 10000"/>
                <a:gd name="connsiteX90" fmla="*/ 310 w 10065"/>
                <a:gd name="connsiteY90" fmla="*/ 2684 h 10000"/>
                <a:gd name="connsiteX91" fmla="*/ 265 w 10065"/>
                <a:gd name="connsiteY91" fmla="*/ 2655 h 10000"/>
                <a:gd name="connsiteX92" fmla="*/ 265 w 10065"/>
                <a:gd name="connsiteY92" fmla="*/ 2627 h 10000"/>
                <a:gd name="connsiteX93" fmla="*/ 310 w 10065"/>
                <a:gd name="connsiteY93" fmla="*/ 2486 h 10000"/>
                <a:gd name="connsiteX94" fmla="*/ 354 w 10065"/>
                <a:gd name="connsiteY94" fmla="*/ 2373 h 10000"/>
                <a:gd name="connsiteX95" fmla="*/ 442 w 10065"/>
                <a:gd name="connsiteY95" fmla="*/ 2288 h 10000"/>
                <a:gd name="connsiteX96" fmla="*/ 487 w 10065"/>
                <a:gd name="connsiteY96" fmla="*/ 2147 h 10000"/>
                <a:gd name="connsiteX97" fmla="*/ 442 w 10065"/>
                <a:gd name="connsiteY97" fmla="*/ 2090 h 10000"/>
                <a:gd name="connsiteX98" fmla="*/ 442 w 10065"/>
                <a:gd name="connsiteY98" fmla="*/ 2034 h 10000"/>
                <a:gd name="connsiteX99" fmla="*/ 354 w 10065"/>
                <a:gd name="connsiteY99" fmla="*/ 1921 h 10000"/>
                <a:gd name="connsiteX100" fmla="*/ 354 w 10065"/>
                <a:gd name="connsiteY100" fmla="*/ 1836 h 10000"/>
                <a:gd name="connsiteX101" fmla="*/ 310 w 10065"/>
                <a:gd name="connsiteY101" fmla="*/ 1780 h 10000"/>
                <a:gd name="connsiteX102" fmla="*/ 177 w 10065"/>
                <a:gd name="connsiteY102" fmla="*/ 1667 h 10000"/>
                <a:gd name="connsiteX103" fmla="*/ 44 w 10065"/>
                <a:gd name="connsiteY103" fmla="*/ 1582 h 10000"/>
                <a:gd name="connsiteX104" fmla="*/ 44 w 10065"/>
                <a:gd name="connsiteY104" fmla="*/ 1525 h 10000"/>
                <a:gd name="connsiteX105" fmla="*/ 0 w 10065"/>
                <a:gd name="connsiteY105" fmla="*/ 1469 h 10000"/>
                <a:gd name="connsiteX106" fmla="*/ 44 w 10065"/>
                <a:gd name="connsiteY106" fmla="*/ 1356 h 10000"/>
                <a:gd name="connsiteX107" fmla="*/ 177 w 10065"/>
                <a:gd name="connsiteY107" fmla="*/ 1243 h 10000"/>
                <a:gd name="connsiteX108" fmla="*/ 442 w 10065"/>
                <a:gd name="connsiteY108" fmla="*/ 1102 h 10000"/>
                <a:gd name="connsiteX109" fmla="*/ 531 w 10065"/>
                <a:gd name="connsiteY109" fmla="*/ 1017 h 10000"/>
                <a:gd name="connsiteX110" fmla="*/ 619 w 10065"/>
                <a:gd name="connsiteY110" fmla="*/ 932 h 10000"/>
                <a:gd name="connsiteX111" fmla="*/ 708 w 10065"/>
                <a:gd name="connsiteY111" fmla="*/ 706 h 10000"/>
                <a:gd name="connsiteX112" fmla="*/ 752 w 10065"/>
                <a:gd name="connsiteY112" fmla="*/ 650 h 10000"/>
                <a:gd name="connsiteX113" fmla="*/ 841 w 10065"/>
                <a:gd name="connsiteY113" fmla="*/ 565 h 10000"/>
                <a:gd name="connsiteX114" fmla="*/ 885 w 10065"/>
                <a:gd name="connsiteY114" fmla="*/ 480 h 10000"/>
                <a:gd name="connsiteX115" fmla="*/ 929 w 10065"/>
                <a:gd name="connsiteY115" fmla="*/ 367 h 10000"/>
                <a:gd name="connsiteX116" fmla="*/ 929 w 10065"/>
                <a:gd name="connsiteY116" fmla="*/ 113 h 10000"/>
                <a:gd name="connsiteX117" fmla="*/ 929 w 10065"/>
                <a:gd name="connsiteY117" fmla="*/ 28 h 10000"/>
                <a:gd name="connsiteX118" fmla="*/ 973 w 10065"/>
                <a:gd name="connsiteY118" fmla="*/ 0 h 10000"/>
                <a:gd name="connsiteX119" fmla="*/ 5487 w 10065"/>
                <a:gd name="connsiteY119" fmla="*/ 763 h 10000"/>
                <a:gd name="connsiteX0" fmla="*/ 5487 w 10065"/>
                <a:gd name="connsiteY0" fmla="*/ 763 h 8672"/>
                <a:gd name="connsiteX1" fmla="*/ 4469 w 10065"/>
                <a:gd name="connsiteY1" fmla="*/ 3531 h 8672"/>
                <a:gd name="connsiteX2" fmla="*/ 9646 w 10065"/>
                <a:gd name="connsiteY2" fmla="*/ 8023 h 8672"/>
                <a:gd name="connsiteX3" fmla="*/ 9779 w 10065"/>
                <a:gd name="connsiteY3" fmla="*/ 8446 h 8672"/>
                <a:gd name="connsiteX4" fmla="*/ 9912 w 10065"/>
                <a:gd name="connsiteY4" fmla="*/ 8503 h 8672"/>
                <a:gd name="connsiteX5" fmla="*/ 9956 w 10065"/>
                <a:gd name="connsiteY5" fmla="*/ 8672 h 8672"/>
                <a:gd name="connsiteX6" fmla="*/ 4469 w 10065"/>
                <a:gd name="connsiteY6" fmla="*/ 8362 h 8672"/>
                <a:gd name="connsiteX7" fmla="*/ 4204 w 10065"/>
                <a:gd name="connsiteY7" fmla="*/ 8277 h 8672"/>
                <a:gd name="connsiteX8" fmla="*/ 4027 w 10065"/>
                <a:gd name="connsiteY8" fmla="*/ 8164 h 8672"/>
                <a:gd name="connsiteX9" fmla="*/ 3938 w 10065"/>
                <a:gd name="connsiteY9" fmla="*/ 8079 h 8672"/>
                <a:gd name="connsiteX10" fmla="*/ 3850 w 10065"/>
                <a:gd name="connsiteY10" fmla="*/ 8023 h 8672"/>
                <a:gd name="connsiteX11" fmla="*/ 3805 w 10065"/>
                <a:gd name="connsiteY11" fmla="*/ 7938 h 8672"/>
                <a:gd name="connsiteX12" fmla="*/ 3673 w 10065"/>
                <a:gd name="connsiteY12" fmla="*/ 7853 h 8672"/>
                <a:gd name="connsiteX13" fmla="*/ 3496 w 10065"/>
                <a:gd name="connsiteY13" fmla="*/ 7797 h 8672"/>
                <a:gd name="connsiteX14" fmla="*/ 3319 w 10065"/>
                <a:gd name="connsiteY14" fmla="*/ 7740 h 8672"/>
                <a:gd name="connsiteX15" fmla="*/ 2920 w 10065"/>
                <a:gd name="connsiteY15" fmla="*/ 7684 h 8672"/>
                <a:gd name="connsiteX16" fmla="*/ 2611 w 10065"/>
                <a:gd name="connsiteY16" fmla="*/ 7684 h 8672"/>
                <a:gd name="connsiteX17" fmla="*/ 2434 w 10065"/>
                <a:gd name="connsiteY17" fmla="*/ 7627 h 8672"/>
                <a:gd name="connsiteX18" fmla="*/ 2389 w 10065"/>
                <a:gd name="connsiteY18" fmla="*/ 7571 h 8672"/>
                <a:gd name="connsiteX19" fmla="*/ 2345 w 10065"/>
                <a:gd name="connsiteY19" fmla="*/ 7542 h 8672"/>
                <a:gd name="connsiteX20" fmla="*/ 2389 w 10065"/>
                <a:gd name="connsiteY20" fmla="*/ 7373 h 8672"/>
                <a:gd name="connsiteX21" fmla="*/ 2434 w 10065"/>
                <a:gd name="connsiteY21" fmla="*/ 7260 h 8672"/>
                <a:gd name="connsiteX22" fmla="*/ 2522 w 10065"/>
                <a:gd name="connsiteY22" fmla="*/ 7119 h 8672"/>
                <a:gd name="connsiteX23" fmla="*/ 2566 w 10065"/>
                <a:gd name="connsiteY23" fmla="*/ 7006 h 8672"/>
                <a:gd name="connsiteX24" fmla="*/ 2345 w 10065"/>
                <a:gd name="connsiteY24" fmla="*/ 6921 h 8672"/>
                <a:gd name="connsiteX25" fmla="*/ 2301 w 10065"/>
                <a:gd name="connsiteY25" fmla="*/ 6893 h 8672"/>
                <a:gd name="connsiteX26" fmla="*/ 2257 w 10065"/>
                <a:gd name="connsiteY26" fmla="*/ 6836 h 8672"/>
                <a:gd name="connsiteX27" fmla="*/ 2301 w 10065"/>
                <a:gd name="connsiteY27" fmla="*/ 6751 h 8672"/>
                <a:gd name="connsiteX28" fmla="*/ 2345 w 10065"/>
                <a:gd name="connsiteY28" fmla="*/ 6723 h 8672"/>
                <a:gd name="connsiteX29" fmla="*/ 2212 w 10065"/>
                <a:gd name="connsiteY29" fmla="*/ 6554 h 8672"/>
                <a:gd name="connsiteX30" fmla="*/ 2080 w 10065"/>
                <a:gd name="connsiteY30" fmla="*/ 6412 h 8672"/>
                <a:gd name="connsiteX31" fmla="*/ 1770 w 10065"/>
                <a:gd name="connsiteY31" fmla="*/ 6158 h 8672"/>
                <a:gd name="connsiteX32" fmla="*/ 1637 w 10065"/>
                <a:gd name="connsiteY32" fmla="*/ 6017 h 8672"/>
                <a:gd name="connsiteX33" fmla="*/ 1549 w 10065"/>
                <a:gd name="connsiteY33" fmla="*/ 5847 h 8672"/>
                <a:gd name="connsiteX34" fmla="*/ 1460 w 10065"/>
                <a:gd name="connsiteY34" fmla="*/ 5678 h 8672"/>
                <a:gd name="connsiteX35" fmla="*/ 1416 w 10065"/>
                <a:gd name="connsiteY35" fmla="*/ 5480 h 8672"/>
                <a:gd name="connsiteX36" fmla="*/ 1460 w 10065"/>
                <a:gd name="connsiteY36" fmla="*/ 5424 h 8672"/>
                <a:gd name="connsiteX37" fmla="*/ 1460 w 10065"/>
                <a:gd name="connsiteY37" fmla="*/ 5395 h 8672"/>
                <a:gd name="connsiteX38" fmla="*/ 1549 w 10065"/>
                <a:gd name="connsiteY38" fmla="*/ 5339 h 8672"/>
                <a:gd name="connsiteX39" fmla="*/ 1637 w 10065"/>
                <a:gd name="connsiteY39" fmla="*/ 5282 h 8672"/>
                <a:gd name="connsiteX40" fmla="*/ 1681 w 10065"/>
                <a:gd name="connsiteY40" fmla="*/ 5254 h 8672"/>
                <a:gd name="connsiteX41" fmla="*/ 1681 w 10065"/>
                <a:gd name="connsiteY41" fmla="*/ 5198 h 8672"/>
                <a:gd name="connsiteX42" fmla="*/ 1681 w 10065"/>
                <a:gd name="connsiteY42" fmla="*/ 5141 h 8672"/>
                <a:gd name="connsiteX43" fmla="*/ 1593 w 10065"/>
                <a:gd name="connsiteY43" fmla="*/ 5085 h 8672"/>
                <a:gd name="connsiteX44" fmla="*/ 1416 w 10065"/>
                <a:gd name="connsiteY44" fmla="*/ 4972 h 8672"/>
                <a:gd name="connsiteX45" fmla="*/ 1239 w 10065"/>
                <a:gd name="connsiteY45" fmla="*/ 4887 h 8672"/>
                <a:gd name="connsiteX46" fmla="*/ 1150 w 10065"/>
                <a:gd name="connsiteY46" fmla="*/ 4802 h 8672"/>
                <a:gd name="connsiteX47" fmla="*/ 1150 w 10065"/>
                <a:gd name="connsiteY47" fmla="*/ 4746 h 8672"/>
                <a:gd name="connsiteX48" fmla="*/ 1195 w 10065"/>
                <a:gd name="connsiteY48" fmla="*/ 4492 h 8672"/>
                <a:gd name="connsiteX49" fmla="*/ 1195 w 10065"/>
                <a:gd name="connsiteY49" fmla="*/ 4379 h 8672"/>
                <a:gd name="connsiteX50" fmla="*/ 1150 w 10065"/>
                <a:gd name="connsiteY50" fmla="*/ 4266 h 8672"/>
                <a:gd name="connsiteX51" fmla="*/ 1283 w 10065"/>
                <a:gd name="connsiteY51" fmla="*/ 4266 h 8672"/>
                <a:gd name="connsiteX52" fmla="*/ 1372 w 10065"/>
                <a:gd name="connsiteY52" fmla="*/ 4407 h 8672"/>
                <a:gd name="connsiteX53" fmla="*/ 1549 w 10065"/>
                <a:gd name="connsiteY53" fmla="*/ 4520 h 8672"/>
                <a:gd name="connsiteX54" fmla="*/ 1549 w 10065"/>
                <a:gd name="connsiteY54" fmla="*/ 4463 h 8672"/>
                <a:gd name="connsiteX55" fmla="*/ 1549 w 10065"/>
                <a:gd name="connsiteY55" fmla="*/ 4435 h 8672"/>
                <a:gd name="connsiteX56" fmla="*/ 1504 w 10065"/>
                <a:gd name="connsiteY56" fmla="*/ 4379 h 8672"/>
                <a:gd name="connsiteX57" fmla="*/ 1460 w 10065"/>
                <a:gd name="connsiteY57" fmla="*/ 4322 h 8672"/>
                <a:gd name="connsiteX58" fmla="*/ 1416 w 10065"/>
                <a:gd name="connsiteY58" fmla="*/ 4237 h 8672"/>
                <a:gd name="connsiteX59" fmla="*/ 1372 w 10065"/>
                <a:gd name="connsiteY59" fmla="*/ 4153 h 8672"/>
                <a:gd name="connsiteX60" fmla="*/ 1416 w 10065"/>
                <a:gd name="connsiteY60" fmla="*/ 4096 h 8672"/>
                <a:gd name="connsiteX61" fmla="*/ 1460 w 10065"/>
                <a:gd name="connsiteY61" fmla="*/ 4068 h 8672"/>
                <a:gd name="connsiteX62" fmla="*/ 1549 w 10065"/>
                <a:gd name="connsiteY62" fmla="*/ 4040 h 8672"/>
                <a:gd name="connsiteX63" fmla="*/ 1593 w 10065"/>
                <a:gd name="connsiteY63" fmla="*/ 3983 h 8672"/>
                <a:gd name="connsiteX64" fmla="*/ 1549 w 10065"/>
                <a:gd name="connsiteY64" fmla="*/ 3955 h 8672"/>
                <a:gd name="connsiteX65" fmla="*/ 1460 w 10065"/>
                <a:gd name="connsiteY65" fmla="*/ 3927 h 8672"/>
                <a:gd name="connsiteX66" fmla="*/ 1416 w 10065"/>
                <a:gd name="connsiteY66" fmla="*/ 3927 h 8672"/>
                <a:gd name="connsiteX67" fmla="*/ 1327 w 10065"/>
                <a:gd name="connsiteY67" fmla="*/ 3955 h 8672"/>
                <a:gd name="connsiteX68" fmla="*/ 1283 w 10065"/>
                <a:gd name="connsiteY68" fmla="*/ 4040 h 8672"/>
                <a:gd name="connsiteX69" fmla="*/ 1283 w 10065"/>
                <a:gd name="connsiteY69" fmla="*/ 4266 h 8672"/>
                <a:gd name="connsiteX70" fmla="*/ 1150 w 10065"/>
                <a:gd name="connsiteY70" fmla="*/ 4209 h 8672"/>
                <a:gd name="connsiteX71" fmla="*/ 1018 w 10065"/>
                <a:gd name="connsiteY71" fmla="*/ 4011 h 8672"/>
                <a:gd name="connsiteX72" fmla="*/ 929 w 10065"/>
                <a:gd name="connsiteY72" fmla="*/ 3955 h 8672"/>
                <a:gd name="connsiteX73" fmla="*/ 796 w 10065"/>
                <a:gd name="connsiteY73" fmla="*/ 3955 h 8672"/>
                <a:gd name="connsiteX74" fmla="*/ 752 w 10065"/>
                <a:gd name="connsiteY74" fmla="*/ 3927 h 8672"/>
                <a:gd name="connsiteX75" fmla="*/ 752 w 10065"/>
                <a:gd name="connsiteY75" fmla="*/ 3870 h 8672"/>
                <a:gd name="connsiteX76" fmla="*/ 796 w 10065"/>
                <a:gd name="connsiteY76" fmla="*/ 3785 h 8672"/>
                <a:gd name="connsiteX77" fmla="*/ 796 w 10065"/>
                <a:gd name="connsiteY77" fmla="*/ 3729 h 8672"/>
                <a:gd name="connsiteX78" fmla="*/ 796 w 10065"/>
                <a:gd name="connsiteY78" fmla="*/ 3616 h 8672"/>
                <a:gd name="connsiteX79" fmla="*/ 708 w 10065"/>
                <a:gd name="connsiteY79" fmla="*/ 3503 h 8672"/>
                <a:gd name="connsiteX80" fmla="*/ 531 w 10065"/>
                <a:gd name="connsiteY80" fmla="*/ 3305 h 8672"/>
                <a:gd name="connsiteX81" fmla="*/ 310 w 10065"/>
                <a:gd name="connsiteY81" fmla="*/ 3107 h 8672"/>
                <a:gd name="connsiteX82" fmla="*/ 221 w 10065"/>
                <a:gd name="connsiteY82" fmla="*/ 3023 h 8672"/>
                <a:gd name="connsiteX83" fmla="*/ 221 w 10065"/>
                <a:gd name="connsiteY83" fmla="*/ 2910 h 8672"/>
                <a:gd name="connsiteX84" fmla="*/ 221 w 10065"/>
                <a:gd name="connsiteY84" fmla="*/ 2853 h 8672"/>
                <a:gd name="connsiteX85" fmla="*/ 265 w 10065"/>
                <a:gd name="connsiteY85" fmla="*/ 2825 h 8672"/>
                <a:gd name="connsiteX86" fmla="*/ 310 w 10065"/>
                <a:gd name="connsiteY86" fmla="*/ 2797 h 8672"/>
                <a:gd name="connsiteX87" fmla="*/ 354 w 10065"/>
                <a:gd name="connsiteY87" fmla="*/ 2768 h 8672"/>
                <a:gd name="connsiteX88" fmla="*/ 310 w 10065"/>
                <a:gd name="connsiteY88" fmla="*/ 2712 h 8672"/>
                <a:gd name="connsiteX89" fmla="*/ 310 w 10065"/>
                <a:gd name="connsiteY89" fmla="*/ 2684 h 8672"/>
                <a:gd name="connsiteX90" fmla="*/ 265 w 10065"/>
                <a:gd name="connsiteY90" fmla="*/ 2655 h 8672"/>
                <a:gd name="connsiteX91" fmla="*/ 265 w 10065"/>
                <a:gd name="connsiteY91" fmla="*/ 2627 h 8672"/>
                <a:gd name="connsiteX92" fmla="*/ 310 w 10065"/>
                <a:gd name="connsiteY92" fmla="*/ 2486 h 8672"/>
                <a:gd name="connsiteX93" fmla="*/ 354 w 10065"/>
                <a:gd name="connsiteY93" fmla="*/ 2373 h 8672"/>
                <a:gd name="connsiteX94" fmla="*/ 442 w 10065"/>
                <a:gd name="connsiteY94" fmla="*/ 2288 h 8672"/>
                <a:gd name="connsiteX95" fmla="*/ 487 w 10065"/>
                <a:gd name="connsiteY95" fmla="*/ 2147 h 8672"/>
                <a:gd name="connsiteX96" fmla="*/ 442 w 10065"/>
                <a:gd name="connsiteY96" fmla="*/ 2090 h 8672"/>
                <a:gd name="connsiteX97" fmla="*/ 442 w 10065"/>
                <a:gd name="connsiteY97" fmla="*/ 2034 h 8672"/>
                <a:gd name="connsiteX98" fmla="*/ 354 w 10065"/>
                <a:gd name="connsiteY98" fmla="*/ 1921 h 8672"/>
                <a:gd name="connsiteX99" fmla="*/ 354 w 10065"/>
                <a:gd name="connsiteY99" fmla="*/ 1836 h 8672"/>
                <a:gd name="connsiteX100" fmla="*/ 310 w 10065"/>
                <a:gd name="connsiteY100" fmla="*/ 1780 h 8672"/>
                <a:gd name="connsiteX101" fmla="*/ 177 w 10065"/>
                <a:gd name="connsiteY101" fmla="*/ 1667 h 8672"/>
                <a:gd name="connsiteX102" fmla="*/ 44 w 10065"/>
                <a:gd name="connsiteY102" fmla="*/ 1582 h 8672"/>
                <a:gd name="connsiteX103" fmla="*/ 44 w 10065"/>
                <a:gd name="connsiteY103" fmla="*/ 1525 h 8672"/>
                <a:gd name="connsiteX104" fmla="*/ 0 w 10065"/>
                <a:gd name="connsiteY104" fmla="*/ 1469 h 8672"/>
                <a:gd name="connsiteX105" fmla="*/ 44 w 10065"/>
                <a:gd name="connsiteY105" fmla="*/ 1356 h 8672"/>
                <a:gd name="connsiteX106" fmla="*/ 177 w 10065"/>
                <a:gd name="connsiteY106" fmla="*/ 1243 h 8672"/>
                <a:gd name="connsiteX107" fmla="*/ 442 w 10065"/>
                <a:gd name="connsiteY107" fmla="*/ 1102 h 8672"/>
                <a:gd name="connsiteX108" fmla="*/ 531 w 10065"/>
                <a:gd name="connsiteY108" fmla="*/ 1017 h 8672"/>
                <a:gd name="connsiteX109" fmla="*/ 619 w 10065"/>
                <a:gd name="connsiteY109" fmla="*/ 932 h 8672"/>
                <a:gd name="connsiteX110" fmla="*/ 708 w 10065"/>
                <a:gd name="connsiteY110" fmla="*/ 706 h 8672"/>
                <a:gd name="connsiteX111" fmla="*/ 752 w 10065"/>
                <a:gd name="connsiteY111" fmla="*/ 650 h 8672"/>
                <a:gd name="connsiteX112" fmla="*/ 841 w 10065"/>
                <a:gd name="connsiteY112" fmla="*/ 565 h 8672"/>
                <a:gd name="connsiteX113" fmla="*/ 885 w 10065"/>
                <a:gd name="connsiteY113" fmla="*/ 480 h 8672"/>
                <a:gd name="connsiteX114" fmla="*/ 929 w 10065"/>
                <a:gd name="connsiteY114" fmla="*/ 367 h 8672"/>
                <a:gd name="connsiteX115" fmla="*/ 929 w 10065"/>
                <a:gd name="connsiteY115" fmla="*/ 113 h 8672"/>
                <a:gd name="connsiteX116" fmla="*/ 929 w 10065"/>
                <a:gd name="connsiteY116" fmla="*/ 28 h 8672"/>
                <a:gd name="connsiteX117" fmla="*/ 973 w 10065"/>
                <a:gd name="connsiteY117" fmla="*/ 0 h 8672"/>
                <a:gd name="connsiteX118" fmla="*/ 5487 w 10065"/>
                <a:gd name="connsiteY118" fmla="*/ 763 h 8672"/>
                <a:gd name="connsiteX0" fmla="*/ 5452 w 9895"/>
                <a:gd name="connsiteY0" fmla="*/ 880 h 10000"/>
                <a:gd name="connsiteX1" fmla="*/ 4440 w 9895"/>
                <a:gd name="connsiteY1" fmla="*/ 4072 h 10000"/>
                <a:gd name="connsiteX2" fmla="*/ 7208 w 9895"/>
                <a:gd name="connsiteY2" fmla="*/ 6873 h 10000"/>
                <a:gd name="connsiteX3" fmla="*/ 9716 w 9895"/>
                <a:gd name="connsiteY3" fmla="*/ 9739 h 10000"/>
                <a:gd name="connsiteX4" fmla="*/ 9848 w 9895"/>
                <a:gd name="connsiteY4" fmla="*/ 9805 h 10000"/>
                <a:gd name="connsiteX5" fmla="*/ 9892 w 9895"/>
                <a:gd name="connsiteY5" fmla="*/ 10000 h 10000"/>
                <a:gd name="connsiteX6" fmla="*/ 4440 w 9895"/>
                <a:gd name="connsiteY6" fmla="*/ 9643 h 10000"/>
                <a:gd name="connsiteX7" fmla="*/ 4177 w 9895"/>
                <a:gd name="connsiteY7" fmla="*/ 9545 h 10000"/>
                <a:gd name="connsiteX8" fmla="*/ 4001 w 9895"/>
                <a:gd name="connsiteY8" fmla="*/ 9414 h 10000"/>
                <a:gd name="connsiteX9" fmla="*/ 3913 w 9895"/>
                <a:gd name="connsiteY9" fmla="*/ 9316 h 10000"/>
                <a:gd name="connsiteX10" fmla="*/ 3825 w 9895"/>
                <a:gd name="connsiteY10" fmla="*/ 9252 h 10000"/>
                <a:gd name="connsiteX11" fmla="*/ 3780 w 9895"/>
                <a:gd name="connsiteY11" fmla="*/ 9154 h 10000"/>
                <a:gd name="connsiteX12" fmla="*/ 3649 w 9895"/>
                <a:gd name="connsiteY12" fmla="*/ 9056 h 10000"/>
                <a:gd name="connsiteX13" fmla="*/ 3473 w 9895"/>
                <a:gd name="connsiteY13" fmla="*/ 8991 h 10000"/>
                <a:gd name="connsiteX14" fmla="*/ 3298 w 9895"/>
                <a:gd name="connsiteY14" fmla="*/ 8925 h 10000"/>
                <a:gd name="connsiteX15" fmla="*/ 2901 w 9895"/>
                <a:gd name="connsiteY15" fmla="*/ 8861 h 10000"/>
                <a:gd name="connsiteX16" fmla="*/ 2594 w 9895"/>
                <a:gd name="connsiteY16" fmla="*/ 8861 h 10000"/>
                <a:gd name="connsiteX17" fmla="*/ 2418 w 9895"/>
                <a:gd name="connsiteY17" fmla="*/ 8795 h 10000"/>
                <a:gd name="connsiteX18" fmla="*/ 2374 w 9895"/>
                <a:gd name="connsiteY18" fmla="*/ 8730 h 10000"/>
                <a:gd name="connsiteX19" fmla="*/ 2330 w 9895"/>
                <a:gd name="connsiteY19" fmla="*/ 8697 h 10000"/>
                <a:gd name="connsiteX20" fmla="*/ 2374 w 9895"/>
                <a:gd name="connsiteY20" fmla="*/ 8502 h 10000"/>
                <a:gd name="connsiteX21" fmla="*/ 2418 w 9895"/>
                <a:gd name="connsiteY21" fmla="*/ 8372 h 10000"/>
                <a:gd name="connsiteX22" fmla="*/ 2506 w 9895"/>
                <a:gd name="connsiteY22" fmla="*/ 8209 h 10000"/>
                <a:gd name="connsiteX23" fmla="*/ 2549 w 9895"/>
                <a:gd name="connsiteY23" fmla="*/ 8079 h 10000"/>
                <a:gd name="connsiteX24" fmla="*/ 2330 w 9895"/>
                <a:gd name="connsiteY24" fmla="*/ 7981 h 10000"/>
                <a:gd name="connsiteX25" fmla="*/ 2286 w 9895"/>
                <a:gd name="connsiteY25" fmla="*/ 7949 h 10000"/>
                <a:gd name="connsiteX26" fmla="*/ 2242 w 9895"/>
                <a:gd name="connsiteY26" fmla="*/ 7883 h 10000"/>
                <a:gd name="connsiteX27" fmla="*/ 2286 w 9895"/>
                <a:gd name="connsiteY27" fmla="*/ 7785 h 10000"/>
                <a:gd name="connsiteX28" fmla="*/ 2330 w 9895"/>
                <a:gd name="connsiteY28" fmla="*/ 7753 h 10000"/>
                <a:gd name="connsiteX29" fmla="*/ 2198 w 9895"/>
                <a:gd name="connsiteY29" fmla="*/ 7558 h 10000"/>
                <a:gd name="connsiteX30" fmla="*/ 2067 w 9895"/>
                <a:gd name="connsiteY30" fmla="*/ 7394 h 10000"/>
                <a:gd name="connsiteX31" fmla="*/ 1759 w 9895"/>
                <a:gd name="connsiteY31" fmla="*/ 7101 h 10000"/>
                <a:gd name="connsiteX32" fmla="*/ 1626 w 9895"/>
                <a:gd name="connsiteY32" fmla="*/ 6938 h 10000"/>
                <a:gd name="connsiteX33" fmla="*/ 1539 w 9895"/>
                <a:gd name="connsiteY33" fmla="*/ 6742 h 10000"/>
                <a:gd name="connsiteX34" fmla="*/ 1451 w 9895"/>
                <a:gd name="connsiteY34" fmla="*/ 6548 h 10000"/>
                <a:gd name="connsiteX35" fmla="*/ 1407 w 9895"/>
                <a:gd name="connsiteY35" fmla="*/ 6319 h 10000"/>
                <a:gd name="connsiteX36" fmla="*/ 1451 w 9895"/>
                <a:gd name="connsiteY36" fmla="*/ 6255 h 10000"/>
                <a:gd name="connsiteX37" fmla="*/ 1451 w 9895"/>
                <a:gd name="connsiteY37" fmla="*/ 6221 h 10000"/>
                <a:gd name="connsiteX38" fmla="*/ 1539 w 9895"/>
                <a:gd name="connsiteY38" fmla="*/ 6157 h 10000"/>
                <a:gd name="connsiteX39" fmla="*/ 1626 w 9895"/>
                <a:gd name="connsiteY39" fmla="*/ 6091 h 10000"/>
                <a:gd name="connsiteX40" fmla="*/ 1670 w 9895"/>
                <a:gd name="connsiteY40" fmla="*/ 6059 h 10000"/>
                <a:gd name="connsiteX41" fmla="*/ 1670 w 9895"/>
                <a:gd name="connsiteY41" fmla="*/ 5994 h 10000"/>
                <a:gd name="connsiteX42" fmla="*/ 1670 w 9895"/>
                <a:gd name="connsiteY42" fmla="*/ 5928 h 10000"/>
                <a:gd name="connsiteX43" fmla="*/ 1583 w 9895"/>
                <a:gd name="connsiteY43" fmla="*/ 5864 h 10000"/>
                <a:gd name="connsiteX44" fmla="*/ 1407 w 9895"/>
                <a:gd name="connsiteY44" fmla="*/ 5733 h 10000"/>
                <a:gd name="connsiteX45" fmla="*/ 1231 w 9895"/>
                <a:gd name="connsiteY45" fmla="*/ 5635 h 10000"/>
                <a:gd name="connsiteX46" fmla="*/ 1143 w 9895"/>
                <a:gd name="connsiteY46" fmla="*/ 5537 h 10000"/>
                <a:gd name="connsiteX47" fmla="*/ 1143 w 9895"/>
                <a:gd name="connsiteY47" fmla="*/ 5473 h 10000"/>
                <a:gd name="connsiteX48" fmla="*/ 1187 w 9895"/>
                <a:gd name="connsiteY48" fmla="*/ 5180 h 10000"/>
                <a:gd name="connsiteX49" fmla="*/ 1187 w 9895"/>
                <a:gd name="connsiteY49" fmla="*/ 5050 h 10000"/>
                <a:gd name="connsiteX50" fmla="*/ 1143 w 9895"/>
                <a:gd name="connsiteY50" fmla="*/ 4919 h 10000"/>
                <a:gd name="connsiteX51" fmla="*/ 1275 w 9895"/>
                <a:gd name="connsiteY51" fmla="*/ 4919 h 10000"/>
                <a:gd name="connsiteX52" fmla="*/ 1363 w 9895"/>
                <a:gd name="connsiteY52" fmla="*/ 5082 h 10000"/>
                <a:gd name="connsiteX53" fmla="*/ 1539 w 9895"/>
                <a:gd name="connsiteY53" fmla="*/ 5212 h 10000"/>
                <a:gd name="connsiteX54" fmla="*/ 1539 w 9895"/>
                <a:gd name="connsiteY54" fmla="*/ 5146 h 10000"/>
                <a:gd name="connsiteX55" fmla="*/ 1539 w 9895"/>
                <a:gd name="connsiteY55" fmla="*/ 5114 h 10000"/>
                <a:gd name="connsiteX56" fmla="*/ 1494 w 9895"/>
                <a:gd name="connsiteY56" fmla="*/ 5050 h 10000"/>
                <a:gd name="connsiteX57" fmla="*/ 1451 w 9895"/>
                <a:gd name="connsiteY57" fmla="*/ 4984 h 10000"/>
                <a:gd name="connsiteX58" fmla="*/ 1407 w 9895"/>
                <a:gd name="connsiteY58" fmla="*/ 4886 h 10000"/>
                <a:gd name="connsiteX59" fmla="*/ 1363 w 9895"/>
                <a:gd name="connsiteY59" fmla="*/ 4789 h 10000"/>
                <a:gd name="connsiteX60" fmla="*/ 1407 w 9895"/>
                <a:gd name="connsiteY60" fmla="*/ 4723 h 10000"/>
                <a:gd name="connsiteX61" fmla="*/ 1451 w 9895"/>
                <a:gd name="connsiteY61" fmla="*/ 4691 h 10000"/>
                <a:gd name="connsiteX62" fmla="*/ 1539 w 9895"/>
                <a:gd name="connsiteY62" fmla="*/ 4659 h 10000"/>
                <a:gd name="connsiteX63" fmla="*/ 1583 w 9895"/>
                <a:gd name="connsiteY63" fmla="*/ 4593 h 10000"/>
                <a:gd name="connsiteX64" fmla="*/ 1539 w 9895"/>
                <a:gd name="connsiteY64" fmla="*/ 4561 h 10000"/>
                <a:gd name="connsiteX65" fmla="*/ 1451 w 9895"/>
                <a:gd name="connsiteY65" fmla="*/ 4528 h 10000"/>
                <a:gd name="connsiteX66" fmla="*/ 1407 w 9895"/>
                <a:gd name="connsiteY66" fmla="*/ 4528 h 10000"/>
                <a:gd name="connsiteX67" fmla="*/ 1318 w 9895"/>
                <a:gd name="connsiteY67" fmla="*/ 4561 h 10000"/>
                <a:gd name="connsiteX68" fmla="*/ 1275 w 9895"/>
                <a:gd name="connsiteY68" fmla="*/ 4659 h 10000"/>
                <a:gd name="connsiteX69" fmla="*/ 1275 w 9895"/>
                <a:gd name="connsiteY69" fmla="*/ 4919 h 10000"/>
                <a:gd name="connsiteX70" fmla="*/ 1143 w 9895"/>
                <a:gd name="connsiteY70" fmla="*/ 4854 h 10000"/>
                <a:gd name="connsiteX71" fmla="*/ 1011 w 9895"/>
                <a:gd name="connsiteY71" fmla="*/ 4625 h 10000"/>
                <a:gd name="connsiteX72" fmla="*/ 923 w 9895"/>
                <a:gd name="connsiteY72" fmla="*/ 4561 h 10000"/>
                <a:gd name="connsiteX73" fmla="*/ 791 w 9895"/>
                <a:gd name="connsiteY73" fmla="*/ 4561 h 10000"/>
                <a:gd name="connsiteX74" fmla="*/ 747 w 9895"/>
                <a:gd name="connsiteY74" fmla="*/ 4528 h 10000"/>
                <a:gd name="connsiteX75" fmla="*/ 747 w 9895"/>
                <a:gd name="connsiteY75" fmla="*/ 4463 h 10000"/>
                <a:gd name="connsiteX76" fmla="*/ 791 w 9895"/>
                <a:gd name="connsiteY76" fmla="*/ 4365 h 10000"/>
                <a:gd name="connsiteX77" fmla="*/ 791 w 9895"/>
                <a:gd name="connsiteY77" fmla="*/ 4300 h 10000"/>
                <a:gd name="connsiteX78" fmla="*/ 791 w 9895"/>
                <a:gd name="connsiteY78" fmla="*/ 4170 h 10000"/>
                <a:gd name="connsiteX79" fmla="*/ 703 w 9895"/>
                <a:gd name="connsiteY79" fmla="*/ 4039 h 10000"/>
                <a:gd name="connsiteX80" fmla="*/ 528 w 9895"/>
                <a:gd name="connsiteY80" fmla="*/ 3811 h 10000"/>
                <a:gd name="connsiteX81" fmla="*/ 308 w 9895"/>
                <a:gd name="connsiteY81" fmla="*/ 3583 h 10000"/>
                <a:gd name="connsiteX82" fmla="*/ 220 w 9895"/>
                <a:gd name="connsiteY82" fmla="*/ 3486 h 10000"/>
                <a:gd name="connsiteX83" fmla="*/ 220 w 9895"/>
                <a:gd name="connsiteY83" fmla="*/ 3356 h 10000"/>
                <a:gd name="connsiteX84" fmla="*/ 220 w 9895"/>
                <a:gd name="connsiteY84" fmla="*/ 3290 h 10000"/>
                <a:gd name="connsiteX85" fmla="*/ 263 w 9895"/>
                <a:gd name="connsiteY85" fmla="*/ 3258 h 10000"/>
                <a:gd name="connsiteX86" fmla="*/ 308 w 9895"/>
                <a:gd name="connsiteY86" fmla="*/ 3225 h 10000"/>
                <a:gd name="connsiteX87" fmla="*/ 352 w 9895"/>
                <a:gd name="connsiteY87" fmla="*/ 3192 h 10000"/>
                <a:gd name="connsiteX88" fmla="*/ 308 w 9895"/>
                <a:gd name="connsiteY88" fmla="*/ 3127 h 10000"/>
                <a:gd name="connsiteX89" fmla="*/ 308 w 9895"/>
                <a:gd name="connsiteY89" fmla="*/ 3095 h 10000"/>
                <a:gd name="connsiteX90" fmla="*/ 263 w 9895"/>
                <a:gd name="connsiteY90" fmla="*/ 3062 h 10000"/>
                <a:gd name="connsiteX91" fmla="*/ 263 w 9895"/>
                <a:gd name="connsiteY91" fmla="*/ 3029 h 10000"/>
                <a:gd name="connsiteX92" fmla="*/ 308 w 9895"/>
                <a:gd name="connsiteY92" fmla="*/ 2867 h 10000"/>
                <a:gd name="connsiteX93" fmla="*/ 352 w 9895"/>
                <a:gd name="connsiteY93" fmla="*/ 2736 h 10000"/>
                <a:gd name="connsiteX94" fmla="*/ 439 w 9895"/>
                <a:gd name="connsiteY94" fmla="*/ 2638 h 10000"/>
                <a:gd name="connsiteX95" fmla="*/ 484 w 9895"/>
                <a:gd name="connsiteY95" fmla="*/ 2476 h 10000"/>
                <a:gd name="connsiteX96" fmla="*/ 439 w 9895"/>
                <a:gd name="connsiteY96" fmla="*/ 2410 h 10000"/>
                <a:gd name="connsiteX97" fmla="*/ 439 w 9895"/>
                <a:gd name="connsiteY97" fmla="*/ 2345 h 10000"/>
                <a:gd name="connsiteX98" fmla="*/ 352 w 9895"/>
                <a:gd name="connsiteY98" fmla="*/ 2215 h 10000"/>
                <a:gd name="connsiteX99" fmla="*/ 352 w 9895"/>
                <a:gd name="connsiteY99" fmla="*/ 2117 h 10000"/>
                <a:gd name="connsiteX100" fmla="*/ 308 w 9895"/>
                <a:gd name="connsiteY100" fmla="*/ 2053 h 10000"/>
                <a:gd name="connsiteX101" fmla="*/ 176 w 9895"/>
                <a:gd name="connsiteY101" fmla="*/ 1922 h 10000"/>
                <a:gd name="connsiteX102" fmla="*/ 44 w 9895"/>
                <a:gd name="connsiteY102" fmla="*/ 1824 h 10000"/>
                <a:gd name="connsiteX103" fmla="*/ 44 w 9895"/>
                <a:gd name="connsiteY103" fmla="*/ 1759 h 10000"/>
                <a:gd name="connsiteX104" fmla="*/ 0 w 9895"/>
                <a:gd name="connsiteY104" fmla="*/ 1694 h 10000"/>
                <a:gd name="connsiteX105" fmla="*/ 44 w 9895"/>
                <a:gd name="connsiteY105" fmla="*/ 1564 h 10000"/>
                <a:gd name="connsiteX106" fmla="*/ 176 w 9895"/>
                <a:gd name="connsiteY106" fmla="*/ 1433 h 10000"/>
                <a:gd name="connsiteX107" fmla="*/ 439 w 9895"/>
                <a:gd name="connsiteY107" fmla="*/ 1271 h 10000"/>
                <a:gd name="connsiteX108" fmla="*/ 528 w 9895"/>
                <a:gd name="connsiteY108" fmla="*/ 1173 h 10000"/>
                <a:gd name="connsiteX109" fmla="*/ 615 w 9895"/>
                <a:gd name="connsiteY109" fmla="*/ 1075 h 10000"/>
                <a:gd name="connsiteX110" fmla="*/ 703 w 9895"/>
                <a:gd name="connsiteY110" fmla="*/ 814 h 10000"/>
                <a:gd name="connsiteX111" fmla="*/ 747 w 9895"/>
                <a:gd name="connsiteY111" fmla="*/ 750 h 10000"/>
                <a:gd name="connsiteX112" fmla="*/ 836 w 9895"/>
                <a:gd name="connsiteY112" fmla="*/ 652 h 10000"/>
                <a:gd name="connsiteX113" fmla="*/ 879 w 9895"/>
                <a:gd name="connsiteY113" fmla="*/ 554 h 10000"/>
                <a:gd name="connsiteX114" fmla="*/ 923 w 9895"/>
                <a:gd name="connsiteY114" fmla="*/ 423 h 10000"/>
                <a:gd name="connsiteX115" fmla="*/ 923 w 9895"/>
                <a:gd name="connsiteY115" fmla="*/ 130 h 10000"/>
                <a:gd name="connsiteX116" fmla="*/ 923 w 9895"/>
                <a:gd name="connsiteY116" fmla="*/ 32 h 10000"/>
                <a:gd name="connsiteX117" fmla="*/ 967 w 9895"/>
                <a:gd name="connsiteY117" fmla="*/ 0 h 10000"/>
                <a:gd name="connsiteX118" fmla="*/ 5452 w 9895"/>
                <a:gd name="connsiteY118" fmla="*/ 880 h 10000"/>
                <a:gd name="connsiteX0" fmla="*/ 5510 w 9997"/>
                <a:gd name="connsiteY0" fmla="*/ 880 h 10000"/>
                <a:gd name="connsiteX1" fmla="*/ 4487 w 9997"/>
                <a:gd name="connsiteY1" fmla="*/ 4072 h 10000"/>
                <a:gd name="connsiteX2" fmla="*/ 7284 w 9997"/>
                <a:gd name="connsiteY2" fmla="*/ 6873 h 10000"/>
                <a:gd name="connsiteX3" fmla="*/ 9819 w 9997"/>
                <a:gd name="connsiteY3" fmla="*/ 9739 h 10000"/>
                <a:gd name="connsiteX4" fmla="*/ 9997 w 9997"/>
                <a:gd name="connsiteY4" fmla="*/ 10000 h 10000"/>
                <a:gd name="connsiteX5" fmla="*/ 4487 w 9997"/>
                <a:gd name="connsiteY5" fmla="*/ 9643 h 10000"/>
                <a:gd name="connsiteX6" fmla="*/ 4221 w 9997"/>
                <a:gd name="connsiteY6" fmla="*/ 9545 h 10000"/>
                <a:gd name="connsiteX7" fmla="*/ 4043 w 9997"/>
                <a:gd name="connsiteY7" fmla="*/ 9414 h 10000"/>
                <a:gd name="connsiteX8" fmla="*/ 3955 w 9997"/>
                <a:gd name="connsiteY8" fmla="*/ 9316 h 10000"/>
                <a:gd name="connsiteX9" fmla="*/ 3866 w 9997"/>
                <a:gd name="connsiteY9" fmla="*/ 9252 h 10000"/>
                <a:gd name="connsiteX10" fmla="*/ 3820 w 9997"/>
                <a:gd name="connsiteY10" fmla="*/ 9154 h 10000"/>
                <a:gd name="connsiteX11" fmla="*/ 3688 w 9997"/>
                <a:gd name="connsiteY11" fmla="*/ 9056 h 10000"/>
                <a:gd name="connsiteX12" fmla="*/ 3510 w 9997"/>
                <a:gd name="connsiteY12" fmla="*/ 8991 h 10000"/>
                <a:gd name="connsiteX13" fmla="*/ 3333 w 9997"/>
                <a:gd name="connsiteY13" fmla="*/ 8925 h 10000"/>
                <a:gd name="connsiteX14" fmla="*/ 2932 w 9997"/>
                <a:gd name="connsiteY14" fmla="*/ 8861 h 10000"/>
                <a:gd name="connsiteX15" fmla="*/ 2622 w 9997"/>
                <a:gd name="connsiteY15" fmla="*/ 8861 h 10000"/>
                <a:gd name="connsiteX16" fmla="*/ 2444 w 9997"/>
                <a:gd name="connsiteY16" fmla="*/ 8795 h 10000"/>
                <a:gd name="connsiteX17" fmla="*/ 2399 w 9997"/>
                <a:gd name="connsiteY17" fmla="*/ 8730 h 10000"/>
                <a:gd name="connsiteX18" fmla="*/ 2355 w 9997"/>
                <a:gd name="connsiteY18" fmla="*/ 8697 h 10000"/>
                <a:gd name="connsiteX19" fmla="*/ 2399 w 9997"/>
                <a:gd name="connsiteY19" fmla="*/ 8502 h 10000"/>
                <a:gd name="connsiteX20" fmla="*/ 2444 w 9997"/>
                <a:gd name="connsiteY20" fmla="*/ 8372 h 10000"/>
                <a:gd name="connsiteX21" fmla="*/ 2533 w 9997"/>
                <a:gd name="connsiteY21" fmla="*/ 8209 h 10000"/>
                <a:gd name="connsiteX22" fmla="*/ 2576 w 9997"/>
                <a:gd name="connsiteY22" fmla="*/ 8079 h 10000"/>
                <a:gd name="connsiteX23" fmla="*/ 2355 w 9997"/>
                <a:gd name="connsiteY23" fmla="*/ 7981 h 10000"/>
                <a:gd name="connsiteX24" fmla="*/ 2310 w 9997"/>
                <a:gd name="connsiteY24" fmla="*/ 7949 h 10000"/>
                <a:gd name="connsiteX25" fmla="*/ 2266 w 9997"/>
                <a:gd name="connsiteY25" fmla="*/ 7883 h 10000"/>
                <a:gd name="connsiteX26" fmla="*/ 2310 w 9997"/>
                <a:gd name="connsiteY26" fmla="*/ 7785 h 10000"/>
                <a:gd name="connsiteX27" fmla="*/ 2355 w 9997"/>
                <a:gd name="connsiteY27" fmla="*/ 7753 h 10000"/>
                <a:gd name="connsiteX28" fmla="*/ 2221 w 9997"/>
                <a:gd name="connsiteY28" fmla="*/ 7558 h 10000"/>
                <a:gd name="connsiteX29" fmla="*/ 2089 w 9997"/>
                <a:gd name="connsiteY29" fmla="*/ 7394 h 10000"/>
                <a:gd name="connsiteX30" fmla="*/ 1778 w 9997"/>
                <a:gd name="connsiteY30" fmla="*/ 7101 h 10000"/>
                <a:gd name="connsiteX31" fmla="*/ 1643 w 9997"/>
                <a:gd name="connsiteY31" fmla="*/ 6938 h 10000"/>
                <a:gd name="connsiteX32" fmla="*/ 1555 w 9997"/>
                <a:gd name="connsiteY32" fmla="*/ 6742 h 10000"/>
                <a:gd name="connsiteX33" fmla="*/ 1466 w 9997"/>
                <a:gd name="connsiteY33" fmla="*/ 6548 h 10000"/>
                <a:gd name="connsiteX34" fmla="*/ 1422 w 9997"/>
                <a:gd name="connsiteY34" fmla="*/ 6319 h 10000"/>
                <a:gd name="connsiteX35" fmla="*/ 1466 w 9997"/>
                <a:gd name="connsiteY35" fmla="*/ 6255 h 10000"/>
                <a:gd name="connsiteX36" fmla="*/ 1466 w 9997"/>
                <a:gd name="connsiteY36" fmla="*/ 6221 h 10000"/>
                <a:gd name="connsiteX37" fmla="*/ 1555 w 9997"/>
                <a:gd name="connsiteY37" fmla="*/ 6157 h 10000"/>
                <a:gd name="connsiteX38" fmla="*/ 1643 w 9997"/>
                <a:gd name="connsiteY38" fmla="*/ 6091 h 10000"/>
                <a:gd name="connsiteX39" fmla="*/ 1688 w 9997"/>
                <a:gd name="connsiteY39" fmla="*/ 6059 h 10000"/>
                <a:gd name="connsiteX40" fmla="*/ 1688 w 9997"/>
                <a:gd name="connsiteY40" fmla="*/ 5994 h 10000"/>
                <a:gd name="connsiteX41" fmla="*/ 1688 w 9997"/>
                <a:gd name="connsiteY41" fmla="*/ 5928 h 10000"/>
                <a:gd name="connsiteX42" fmla="*/ 1600 w 9997"/>
                <a:gd name="connsiteY42" fmla="*/ 5864 h 10000"/>
                <a:gd name="connsiteX43" fmla="*/ 1422 w 9997"/>
                <a:gd name="connsiteY43" fmla="*/ 5733 h 10000"/>
                <a:gd name="connsiteX44" fmla="*/ 1244 w 9997"/>
                <a:gd name="connsiteY44" fmla="*/ 5635 h 10000"/>
                <a:gd name="connsiteX45" fmla="*/ 1155 w 9997"/>
                <a:gd name="connsiteY45" fmla="*/ 5537 h 10000"/>
                <a:gd name="connsiteX46" fmla="*/ 1155 w 9997"/>
                <a:gd name="connsiteY46" fmla="*/ 5473 h 10000"/>
                <a:gd name="connsiteX47" fmla="*/ 1200 w 9997"/>
                <a:gd name="connsiteY47" fmla="*/ 5180 h 10000"/>
                <a:gd name="connsiteX48" fmla="*/ 1200 w 9997"/>
                <a:gd name="connsiteY48" fmla="*/ 5050 h 10000"/>
                <a:gd name="connsiteX49" fmla="*/ 1155 w 9997"/>
                <a:gd name="connsiteY49" fmla="*/ 4919 h 10000"/>
                <a:gd name="connsiteX50" fmla="*/ 1289 w 9997"/>
                <a:gd name="connsiteY50" fmla="*/ 4919 h 10000"/>
                <a:gd name="connsiteX51" fmla="*/ 1377 w 9997"/>
                <a:gd name="connsiteY51" fmla="*/ 5082 h 10000"/>
                <a:gd name="connsiteX52" fmla="*/ 1555 w 9997"/>
                <a:gd name="connsiteY52" fmla="*/ 5212 h 10000"/>
                <a:gd name="connsiteX53" fmla="*/ 1555 w 9997"/>
                <a:gd name="connsiteY53" fmla="*/ 5146 h 10000"/>
                <a:gd name="connsiteX54" fmla="*/ 1555 w 9997"/>
                <a:gd name="connsiteY54" fmla="*/ 5114 h 10000"/>
                <a:gd name="connsiteX55" fmla="*/ 1510 w 9997"/>
                <a:gd name="connsiteY55" fmla="*/ 5050 h 10000"/>
                <a:gd name="connsiteX56" fmla="*/ 1466 w 9997"/>
                <a:gd name="connsiteY56" fmla="*/ 4984 h 10000"/>
                <a:gd name="connsiteX57" fmla="*/ 1422 w 9997"/>
                <a:gd name="connsiteY57" fmla="*/ 4886 h 10000"/>
                <a:gd name="connsiteX58" fmla="*/ 1377 w 9997"/>
                <a:gd name="connsiteY58" fmla="*/ 4789 h 10000"/>
                <a:gd name="connsiteX59" fmla="*/ 1422 w 9997"/>
                <a:gd name="connsiteY59" fmla="*/ 4723 h 10000"/>
                <a:gd name="connsiteX60" fmla="*/ 1466 w 9997"/>
                <a:gd name="connsiteY60" fmla="*/ 4691 h 10000"/>
                <a:gd name="connsiteX61" fmla="*/ 1555 w 9997"/>
                <a:gd name="connsiteY61" fmla="*/ 4659 h 10000"/>
                <a:gd name="connsiteX62" fmla="*/ 1600 w 9997"/>
                <a:gd name="connsiteY62" fmla="*/ 4593 h 10000"/>
                <a:gd name="connsiteX63" fmla="*/ 1555 w 9997"/>
                <a:gd name="connsiteY63" fmla="*/ 4561 h 10000"/>
                <a:gd name="connsiteX64" fmla="*/ 1466 w 9997"/>
                <a:gd name="connsiteY64" fmla="*/ 4528 h 10000"/>
                <a:gd name="connsiteX65" fmla="*/ 1422 w 9997"/>
                <a:gd name="connsiteY65" fmla="*/ 4528 h 10000"/>
                <a:gd name="connsiteX66" fmla="*/ 1332 w 9997"/>
                <a:gd name="connsiteY66" fmla="*/ 4561 h 10000"/>
                <a:gd name="connsiteX67" fmla="*/ 1289 w 9997"/>
                <a:gd name="connsiteY67" fmla="*/ 4659 h 10000"/>
                <a:gd name="connsiteX68" fmla="*/ 1289 w 9997"/>
                <a:gd name="connsiteY68" fmla="*/ 4919 h 10000"/>
                <a:gd name="connsiteX69" fmla="*/ 1155 w 9997"/>
                <a:gd name="connsiteY69" fmla="*/ 4854 h 10000"/>
                <a:gd name="connsiteX70" fmla="*/ 1022 w 9997"/>
                <a:gd name="connsiteY70" fmla="*/ 4625 h 10000"/>
                <a:gd name="connsiteX71" fmla="*/ 933 w 9997"/>
                <a:gd name="connsiteY71" fmla="*/ 4561 h 10000"/>
                <a:gd name="connsiteX72" fmla="*/ 799 w 9997"/>
                <a:gd name="connsiteY72" fmla="*/ 4561 h 10000"/>
                <a:gd name="connsiteX73" fmla="*/ 755 w 9997"/>
                <a:gd name="connsiteY73" fmla="*/ 4528 h 10000"/>
                <a:gd name="connsiteX74" fmla="*/ 755 w 9997"/>
                <a:gd name="connsiteY74" fmla="*/ 4463 h 10000"/>
                <a:gd name="connsiteX75" fmla="*/ 799 w 9997"/>
                <a:gd name="connsiteY75" fmla="*/ 4365 h 10000"/>
                <a:gd name="connsiteX76" fmla="*/ 799 w 9997"/>
                <a:gd name="connsiteY76" fmla="*/ 4300 h 10000"/>
                <a:gd name="connsiteX77" fmla="*/ 799 w 9997"/>
                <a:gd name="connsiteY77" fmla="*/ 4170 h 10000"/>
                <a:gd name="connsiteX78" fmla="*/ 710 w 9997"/>
                <a:gd name="connsiteY78" fmla="*/ 4039 h 10000"/>
                <a:gd name="connsiteX79" fmla="*/ 534 w 9997"/>
                <a:gd name="connsiteY79" fmla="*/ 3811 h 10000"/>
                <a:gd name="connsiteX80" fmla="*/ 311 w 9997"/>
                <a:gd name="connsiteY80" fmla="*/ 3583 h 10000"/>
                <a:gd name="connsiteX81" fmla="*/ 222 w 9997"/>
                <a:gd name="connsiteY81" fmla="*/ 3486 h 10000"/>
                <a:gd name="connsiteX82" fmla="*/ 222 w 9997"/>
                <a:gd name="connsiteY82" fmla="*/ 3356 h 10000"/>
                <a:gd name="connsiteX83" fmla="*/ 222 w 9997"/>
                <a:gd name="connsiteY83" fmla="*/ 3290 h 10000"/>
                <a:gd name="connsiteX84" fmla="*/ 266 w 9997"/>
                <a:gd name="connsiteY84" fmla="*/ 3258 h 10000"/>
                <a:gd name="connsiteX85" fmla="*/ 311 w 9997"/>
                <a:gd name="connsiteY85" fmla="*/ 3225 h 10000"/>
                <a:gd name="connsiteX86" fmla="*/ 356 w 9997"/>
                <a:gd name="connsiteY86" fmla="*/ 3192 h 10000"/>
                <a:gd name="connsiteX87" fmla="*/ 311 w 9997"/>
                <a:gd name="connsiteY87" fmla="*/ 3127 h 10000"/>
                <a:gd name="connsiteX88" fmla="*/ 311 w 9997"/>
                <a:gd name="connsiteY88" fmla="*/ 3095 h 10000"/>
                <a:gd name="connsiteX89" fmla="*/ 266 w 9997"/>
                <a:gd name="connsiteY89" fmla="*/ 3062 h 10000"/>
                <a:gd name="connsiteX90" fmla="*/ 266 w 9997"/>
                <a:gd name="connsiteY90" fmla="*/ 3029 h 10000"/>
                <a:gd name="connsiteX91" fmla="*/ 311 w 9997"/>
                <a:gd name="connsiteY91" fmla="*/ 2867 h 10000"/>
                <a:gd name="connsiteX92" fmla="*/ 356 w 9997"/>
                <a:gd name="connsiteY92" fmla="*/ 2736 h 10000"/>
                <a:gd name="connsiteX93" fmla="*/ 444 w 9997"/>
                <a:gd name="connsiteY93" fmla="*/ 2638 h 10000"/>
                <a:gd name="connsiteX94" fmla="*/ 489 w 9997"/>
                <a:gd name="connsiteY94" fmla="*/ 2476 h 10000"/>
                <a:gd name="connsiteX95" fmla="*/ 444 w 9997"/>
                <a:gd name="connsiteY95" fmla="*/ 2410 h 10000"/>
                <a:gd name="connsiteX96" fmla="*/ 444 w 9997"/>
                <a:gd name="connsiteY96" fmla="*/ 2345 h 10000"/>
                <a:gd name="connsiteX97" fmla="*/ 356 w 9997"/>
                <a:gd name="connsiteY97" fmla="*/ 2215 h 10000"/>
                <a:gd name="connsiteX98" fmla="*/ 356 w 9997"/>
                <a:gd name="connsiteY98" fmla="*/ 2117 h 10000"/>
                <a:gd name="connsiteX99" fmla="*/ 311 w 9997"/>
                <a:gd name="connsiteY99" fmla="*/ 2053 h 10000"/>
                <a:gd name="connsiteX100" fmla="*/ 178 w 9997"/>
                <a:gd name="connsiteY100" fmla="*/ 1922 h 10000"/>
                <a:gd name="connsiteX101" fmla="*/ 44 w 9997"/>
                <a:gd name="connsiteY101" fmla="*/ 1824 h 10000"/>
                <a:gd name="connsiteX102" fmla="*/ 44 w 9997"/>
                <a:gd name="connsiteY102" fmla="*/ 1759 h 10000"/>
                <a:gd name="connsiteX103" fmla="*/ 0 w 9997"/>
                <a:gd name="connsiteY103" fmla="*/ 1694 h 10000"/>
                <a:gd name="connsiteX104" fmla="*/ 44 w 9997"/>
                <a:gd name="connsiteY104" fmla="*/ 1564 h 10000"/>
                <a:gd name="connsiteX105" fmla="*/ 178 w 9997"/>
                <a:gd name="connsiteY105" fmla="*/ 1433 h 10000"/>
                <a:gd name="connsiteX106" fmla="*/ 444 w 9997"/>
                <a:gd name="connsiteY106" fmla="*/ 1271 h 10000"/>
                <a:gd name="connsiteX107" fmla="*/ 534 w 9997"/>
                <a:gd name="connsiteY107" fmla="*/ 1173 h 10000"/>
                <a:gd name="connsiteX108" fmla="*/ 622 w 9997"/>
                <a:gd name="connsiteY108" fmla="*/ 1075 h 10000"/>
                <a:gd name="connsiteX109" fmla="*/ 710 w 9997"/>
                <a:gd name="connsiteY109" fmla="*/ 814 h 10000"/>
                <a:gd name="connsiteX110" fmla="*/ 755 w 9997"/>
                <a:gd name="connsiteY110" fmla="*/ 750 h 10000"/>
                <a:gd name="connsiteX111" fmla="*/ 845 w 9997"/>
                <a:gd name="connsiteY111" fmla="*/ 652 h 10000"/>
                <a:gd name="connsiteX112" fmla="*/ 888 w 9997"/>
                <a:gd name="connsiteY112" fmla="*/ 554 h 10000"/>
                <a:gd name="connsiteX113" fmla="*/ 933 w 9997"/>
                <a:gd name="connsiteY113" fmla="*/ 423 h 10000"/>
                <a:gd name="connsiteX114" fmla="*/ 933 w 9997"/>
                <a:gd name="connsiteY114" fmla="*/ 130 h 10000"/>
                <a:gd name="connsiteX115" fmla="*/ 933 w 9997"/>
                <a:gd name="connsiteY115" fmla="*/ 32 h 10000"/>
                <a:gd name="connsiteX116" fmla="*/ 977 w 9997"/>
                <a:gd name="connsiteY116" fmla="*/ 0 h 10000"/>
                <a:gd name="connsiteX117" fmla="*/ 5510 w 9997"/>
                <a:gd name="connsiteY117" fmla="*/ 880 h 10000"/>
                <a:gd name="connsiteX0" fmla="*/ 5512 w 10062"/>
                <a:gd name="connsiteY0" fmla="*/ 880 h 10000"/>
                <a:gd name="connsiteX1" fmla="*/ 4488 w 10062"/>
                <a:gd name="connsiteY1" fmla="*/ 4072 h 10000"/>
                <a:gd name="connsiteX2" fmla="*/ 7286 w 10062"/>
                <a:gd name="connsiteY2" fmla="*/ 6873 h 10000"/>
                <a:gd name="connsiteX3" fmla="*/ 10000 w 10062"/>
                <a:gd name="connsiteY3" fmla="*/ 10000 h 10000"/>
                <a:gd name="connsiteX4" fmla="*/ 4488 w 10062"/>
                <a:gd name="connsiteY4" fmla="*/ 9643 h 10000"/>
                <a:gd name="connsiteX5" fmla="*/ 4222 w 10062"/>
                <a:gd name="connsiteY5" fmla="*/ 9545 h 10000"/>
                <a:gd name="connsiteX6" fmla="*/ 4044 w 10062"/>
                <a:gd name="connsiteY6" fmla="*/ 9414 h 10000"/>
                <a:gd name="connsiteX7" fmla="*/ 3956 w 10062"/>
                <a:gd name="connsiteY7" fmla="*/ 9316 h 10000"/>
                <a:gd name="connsiteX8" fmla="*/ 3867 w 10062"/>
                <a:gd name="connsiteY8" fmla="*/ 9252 h 10000"/>
                <a:gd name="connsiteX9" fmla="*/ 3821 w 10062"/>
                <a:gd name="connsiteY9" fmla="*/ 9154 h 10000"/>
                <a:gd name="connsiteX10" fmla="*/ 3689 w 10062"/>
                <a:gd name="connsiteY10" fmla="*/ 9056 h 10000"/>
                <a:gd name="connsiteX11" fmla="*/ 3511 w 10062"/>
                <a:gd name="connsiteY11" fmla="*/ 8991 h 10000"/>
                <a:gd name="connsiteX12" fmla="*/ 3334 w 10062"/>
                <a:gd name="connsiteY12" fmla="*/ 8925 h 10000"/>
                <a:gd name="connsiteX13" fmla="*/ 2933 w 10062"/>
                <a:gd name="connsiteY13" fmla="*/ 8861 h 10000"/>
                <a:gd name="connsiteX14" fmla="*/ 2623 w 10062"/>
                <a:gd name="connsiteY14" fmla="*/ 8861 h 10000"/>
                <a:gd name="connsiteX15" fmla="*/ 2445 w 10062"/>
                <a:gd name="connsiteY15" fmla="*/ 8795 h 10000"/>
                <a:gd name="connsiteX16" fmla="*/ 2400 w 10062"/>
                <a:gd name="connsiteY16" fmla="*/ 8730 h 10000"/>
                <a:gd name="connsiteX17" fmla="*/ 2356 w 10062"/>
                <a:gd name="connsiteY17" fmla="*/ 8697 h 10000"/>
                <a:gd name="connsiteX18" fmla="*/ 2400 w 10062"/>
                <a:gd name="connsiteY18" fmla="*/ 8502 h 10000"/>
                <a:gd name="connsiteX19" fmla="*/ 2445 w 10062"/>
                <a:gd name="connsiteY19" fmla="*/ 8372 h 10000"/>
                <a:gd name="connsiteX20" fmla="*/ 2534 w 10062"/>
                <a:gd name="connsiteY20" fmla="*/ 8209 h 10000"/>
                <a:gd name="connsiteX21" fmla="*/ 2577 w 10062"/>
                <a:gd name="connsiteY21" fmla="*/ 8079 h 10000"/>
                <a:gd name="connsiteX22" fmla="*/ 2356 w 10062"/>
                <a:gd name="connsiteY22" fmla="*/ 7981 h 10000"/>
                <a:gd name="connsiteX23" fmla="*/ 2311 w 10062"/>
                <a:gd name="connsiteY23" fmla="*/ 7949 h 10000"/>
                <a:gd name="connsiteX24" fmla="*/ 2267 w 10062"/>
                <a:gd name="connsiteY24" fmla="*/ 7883 h 10000"/>
                <a:gd name="connsiteX25" fmla="*/ 2311 w 10062"/>
                <a:gd name="connsiteY25" fmla="*/ 7785 h 10000"/>
                <a:gd name="connsiteX26" fmla="*/ 2356 w 10062"/>
                <a:gd name="connsiteY26" fmla="*/ 7753 h 10000"/>
                <a:gd name="connsiteX27" fmla="*/ 2222 w 10062"/>
                <a:gd name="connsiteY27" fmla="*/ 7558 h 10000"/>
                <a:gd name="connsiteX28" fmla="*/ 2090 w 10062"/>
                <a:gd name="connsiteY28" fmla="*/ 7394 h 10000"/>
                <a:gd name="connsiteX29" fmla="*/ 1779 w 10062"/>
                <a:gd name="connsiteY29" fmla="*/ 7101 h 10000"/>
                <a:gd name="connsiteX30" fmla="*/ 1643 w 10062"/>
                <a:gd name="connsiteY30" fmla="*/ 6938 h 10000"/>
                <a:gd name="connsiteX31" fmla="*/ 1555 w 10062"/>
                <a:gd name="connsiteY31" fmla="*/ 6742 h 10000"/>
                <a:gd name="connsiteX32" fmla="*/ 1466 w 10062"/>
                <a:gd name="connsiteY32" fmla="*/ 6548 h 10000"/>
                <a:gd name="connsiteX33" fmla="*/ 1422 w 10062"/>
                <a:gd name="connsiteY33" fmla="*/ 6319 h 10000"/>
                <a:gd name="connsiteX34" fmla="*/ 1466 w 10062"/>
                <a:gd name="connsiteY34" fmla="*/ 6255 h 10000"/>
                <a:gd name="connsiteX35" fmla="*/ 1466 w 10062"/>
                <a:gd name="connsiteY35" fmla="*/ 6221 h 10000"/>
                <a:gd name="connsiteX36" fmla="*/ 1555 w 10062"/>
                <a:gd name="connsiteY36" fmla="*/ 6157 h 10000"/>
                <a:gd name="connsiteX37" fmla="*/ 1643 w 10062"/>
                <a:gd name="connsiteY37" fmla="*/ 6091 h 10000"/>
                <a:gd name="connsiteX38" fmla="*/ 1689 w 10062"/>
                <a:gd name="connsiteY38" fmla="*/ 6059 h 10000"/>
                <a:gd name="connsiteX39" fmla="*/ 1689 w 10062"/>
                <a:gd name="connsiteY39" fmla="*/ 5994 h 10000"/>
                <a:gd name="connsiteX40" fmla="*/ 1689 w 10062"/>
                <a:gd name="connsiteY40" fmla="*/ 5928 h 10000"/>
                <a:gd name="connsiteX41" fmla="*/ 1600 w 10062"/>
                <a:gd name="connsiteY41" fmla="*/ 5864 h 10000"/>
                <a:gd name="connsiteX42" fmla="*/ 1422 w 10062"/>
                <a:gd name="connsiteY42" fmla="*/ 5733 h 10000"/>
                <a:gd name="connsiteX43" fmla="*/ 1244 w 10062"/>
                <a:gd name="connsiteY43" fmla="*/ 5635 h 10000"/>
                <a:gd name="connsiteX44" fmla="*/ 1155 w 10062"/>
                <a:gd name="connsiteY44" fmla="*/ 5537 h 10000"/>
                <a:gd name="connsiteX45" fmla="*/ 1155 w 10062"/>
                <a:gd name="connsiteY45" fmla="*/ 5473 h 10000"/>
                <a:gd name="connsiteX46" fmla="*/ 1200 w 10062"/>
                <a:gd name="connsiteY46" fmla="*/ 5180 h 10000"/>
                <a:gd name="connsiteX47" fmla="*/ 1200 w 10062"/>
                <a:gd name="connsiteY47" fmla="*/ 5050 h 10000"/>
                <a:gd name="connsiteX48" fmla="*/ 1155 w 10062"/>
                <a:gd name="connsiteY48" fmla="*/ 4919 h 10000"/>
                <a:gd name="connsiteX49" fmla="*/ 1289 w 10062"/>
                <a:gd name="connsiteY49" fmla="*/ 4919 h 10000"/>
                <a:gd name="connsiteX50" fmla="*/ 1377 w 10062"/>
                <a:gd name="connsiteY50" fmla="*/ 5082 h 10000"/>
                <a:gd name="connsiteX51" fmla="*/ 1555 w 10062"/>
                <a:gd name="connsiteY51" fmla="*/ 5212 h 10000"/>
                <a:gd name="connsiteX52" fmla="*/ 1555 w 10062"/>
                <a:gd name="connsiteY52" fmla="*/ 5146 h 10000"/>
                <a:gd name="connsiteX53" fmla="*/ 1555 w 10062"/>
                <a:gd name="connsiteY53" fmla="*/ 5114 h 10000"/>
                <a:gd name="connsiteX54" fmla="*/ 1510 w 10062"/>
                <a:gd name="connsiteY54" fmla="*/ 5050 h 10000"/>
                <a:gd name="connsiteX55" fmla="*/ 1466 w 10062"/>
                <a:gd name="connsiteY55" fmla="*/ 4984 h 10000"/>
                <a:gd name="connsiteX56" fmla="*/ 1422 w 10062"/>
                <a:gd name="connsiteY56" fmla="*/ 4886 h 10000"/>
                <a:gd name="connsiteX57" fmla="*/ 1377 w 10062"/>
                <a:gd name="connsiteY57" fmla="*/ 4789 h 10000"/>
                <a:gd name="connsiteX58" fmla="*/ 1422 w 10062"/>
                <a:gd name="connsiteY58" fmla="*/ 4723 h 10000"/>
                <a:gd name="connsiteX59" fmla="*/ 1466 w 10062"/>
                <a:gd name="connsiteY59" fmla="*/ 4691 h 10000"/>
                <a:gd name="connsiteX60" fmla="*/ 1555 w 10062"/>
                <a:gd name="connsiteY60" fmla="*/ 4659 h 10000"/>
                <a:gd name="connsiteX61" fmla="*/ 1600 w 10062"/>
                <a:gd name="connsiteY61" fmla="*/ 4593 h 10000"/>
                <a:gd name="connsiteX62" fmla="*/ 1555 w 10062"/>
                <a:gd name="connsiteY62" fmla="*/ 4561 h 10000"/>
                <a:gd name="connsiteX63" fmla="*/ 1466 w 10062"/>
                <a:gd name="connsiteY63" fmla="*/ 4528 h 10000"/>
                <a:gd name="connsiteX64" fmla="*/ 1422 w 10062"/>
                <a:gd name="connsiteY64" fmla="*/ 4528 h 10000"/>
                <a:gd name="connsiteX65" fmla="*/ 1332 w 10062"/>
                <a:gd name="connsiteY65" fmla="*/ 4561 h 10000"/>
                <a:gd name="connsiteX66" fmla="*/ 1289 w 10062"/>
                <a:gd name="connsiteY66" fmla="*/ 4659 h 10000"/>
                <a:gd name="connsiteX67" fmla="*/ 1289 w 10062"/>
                <a:gd name="connsiteY67" fmla="*/ 4919 h 10000"/>
                <a:gd name="connsiteX68" fmla="*/ 1155 w 10062"/>
                <a:gd name="connsiteY68" fmla="*/ 4854 h 10000"/>
                <a:gd name="connsiteX69" fmla="*/ 1022 w 10062"/>
                <a:gd name="connsiteY69" fmla="*/ 4625 h 10000"/>
                <a:gd name="connsiteX70" fmla="*/ 933 w 10062"/>
                <a:gd name="connsiteY70" fmla="*/ 4561 h 10000"/>
                <a:gd name="connsiteX71" fmla="*/ 799 w 10062"/>
                <a:gd name="connsiteY71" fmla="*/ 4561 h 10000"/>
                <a:gd name="connsiteX72" fmla="*/ 755 w 10062"/>
                <a:gd name="connsiteY72" fmla="*/ 4528 h 10000"/>
                <a:gd name="connsiteX73" fmla="*/ 755 w 10062"/>
                <a:gd name="connsiteY73" fmla="*/ 4463 h 10000"/>
                <a:gd name="connsiteX74" fmla="*/ 799 w 10062"/>
                <a:gd name="connsiteY74" fmla="*/ 4365 h 10000"/>
                <a:gd name="connsiteX75" fmla="*/ 799 w 10062"/>
                <a:gd name="connsiteY75" fmla="*/ 4300 h 10000"/>
                <a:gd name="connsiteX76" fmla="*/ 799 w 10062"/>
                <a:gd name="connsiteY76" fmla="*/ 4170 h 10000"/>
                <a:gd name="connsiteX77" fmla="*/ 710 w 10062"/>
                <a:gd name="connsiteY77" fmla="*/ 4039 h 10000"/>
                <a:gd name="connsiteX78" fmla="*/ 534 w 10062"/>
                <a:gd name="connsiteY78" fmla="*/ 3811 h 10000"/>
                <a:gd name="connsiteX79" fmla="*/ 311 w 10062"/>
                <a:gd name="connsiteY79" fmla="*/ 3583 h 10000"/>
                <a:gd name="connsiteX80" fmla="*/ 222 w 10062"/>
                <a:gd name="connsiteY80" fmla="*/ 3486 h 10000"/>
                <a:gd name="connsiteX81" fmla="*/ 222 w 10062"/>
                <a:gd name="connsiteY81" fmla="*/ 3356 h 10000"/>
                <a:gd name="connsiteX82" fmla="*/ 222 w 10062"/>
                <a:gd name="connsiteY82" fmla="*/ 3290 h 10000"/>
                <a:gd name="connsiteX83" fmla="*/ 266 w 10062"/>
                <a:gd name="connsiteY83" fmla="*/ 3258 h 10000"/>
                <a:gd name="connsiteX84" fmla="*/ 311 w 10062"/>
                <a:gd name="connsiteY84" fmla="*/ 3225 h 10000"/>
                <a:gd name="connsiteX85" fmla="*/ 356 w 10062"/>
                <a:gd name="connsiteY85" fmla="*/ 3192 h 10000"/>
                <a:gd name="connsiteX86" fmla="*/ 311 w 10062"/>
                <a:gd name="connsiteY86" fmla="*/ 3127 h 10000"/>
                <a:gd name="connsiteX87" fmla="*/ 311 w 10062"/>
                <a:gd name="connsiteY87" fmla="*/ 3095 h 10000"/>
                <a:gd name="connsiteX88" fmla="*/ 266 w 10062"/>
                <a:gd name="connsiteY88" fmla="*/ 3062 h 10000"/>
                <a:gd name="connsiteX89" fmla="*/ 266 w 10062"/>
                <a:gd name="connsiteY89" fmla="*/ 3029 h 10000"/>
                <a:gd name="connsiteX90" fmla="*/ 311 w 10062"/>
                <a:gd name="connsiteY90" fmla="*/ 2867 h 10000"/>
                <a:gd name="connsiteX91" fmla="*/ 356 w 10062"/>
                <a:gd name="connsiteY91" fmla="*/ 2736 h 10000"/>
                <a:gd name="connsiteX92" fmla="*/ 444 w 10062"/>
                <a:gd name="connsiteY92" fmla="*/ 2638 h 10000"/>
                <a:gd name="connsiteX93" fmla="*/ 489 w 10062"/>
                <a:gd name="connsiteY93" fmla="*/ 2476 h 10000"/>
                <a:gd name="connsiteX94" fmla="*/ 444 w 10062"/>
                <a:gd name="connsiteY94" fmla="*/ 2410 h 10000"/>
                <a:gd name="connsiteX95" fmla="*/ 444 w 10062"/>
                <a:gd name="connsiteY95" fmla="*/ 2345 h 10000"/>
                <a:gd name="connsiteX96" fmla="*/ 356 w 10062"/>
                <a:gd name="connsiteY96" fmla="*/ 2215 h 10000"/>
                <a:gd name="connsiteX97" fmla="*/ 356 w 10062"/>
                <a:gd name="connsiteY97" fmla="*/ 2117 h 10000"/>
                <a:gd name="connsiteX98" fmla="*/ 311 w 10062"/>
                <a:gd name="connsiteY98" fmla="*/ 2053 h 10000"/>
                <a:gd name="connsiteX99" fmla="*/ 178 w 10062"/>
                <a:gd name="connsiteY99" fmla="*/ 1922 h 10000"/>
                <a:gd name="connsiteX100" fmla="*/ 44 w 10062"/>
                <a:gd name="connsiteY100" fmla="*/ 1824 h 10000"/>
                <a:gd name="connsiteX101" fmla="*/ 44 w 10062"/>
                <a:gd name="connsiteY101" fmla="*/ 1759 h 10000"/>
                <a:gd name="connsiteX102" fmla="*/ 0 w 10062"/>
                <a:gd name="connsiteY102" fmla="*/ 1694 h 10000"/>
                <a:gd name="connsiteX103" fmla="*/ 44 w 10062"/>
                <a:gd name="connsiteY103" fmla="*/ 1564 h 10000"/>
                <a:gd name="connsiteX104" fmla="*/ 178 w 10062"/>
                <a:gd name="connsiteY104" fmla="*/ 1433 h 10000"/>
                <a:gd name="connsiteX105" fmla="*/ 444 w 10062"/>
                <a:gd name="connsiteY105" fmla="*/ 1271 h 10000"/>
                <a:gd name="connsiteX106" fmla="*/ 534 w 10062"/>
                <a:gd name="connsiteY106" fmla="*/ 1173 h 10000"/>
                <a:gd name="connsiteX107" fmla="*/ 622 w 10062"/>
                <a:gd name="connsiteY107" fmla="*/ 1075 h 10000"/>
                <a:gd name="connsiteX108" fmla="*/ 710 w 10062"/>
                <a:gd name="connsiteY108" fmla="*/ 814 h 10000"/>
                <a:gd name="connsiteX109" fmla="*/ 755 w 10062"/>
                <a:gd name="connsiteY109" fmla="*/ 750 h 10000"/>
                <a:gd name="connsiteX110" fmla="*/ 845 w 10062"/>
                <a:gd name="connsiteY110" fmla="*/ 652 h 10000"/>
                <a:gd name="connsiteX111" fmla="*/ 888 w 10062"/>
                <a:gd name="connsiteY111" fmla="*/ 554 h 10000"/>
                <a:gd name="connsiteX112" fmla="*/ 933 w 10062"/>
                <a:gd name="connsiteY112" fmla="*/ 423 h 10000"/>
                <a:gd name="connsiteX113" fmla="*/ 933 w 10062"/>
                <a:gd name="connsiteY113" fmla="*/ 130 h 10000"/>
                <a:gd name="connsiteX114" fmla="*/ 933 w 10062"/>
                <a:gd name="connsiteY114" fmla="*/ 32 h 10000"/>
                <a:gd name="connsiteX115" fmla="*/ 977 w 10062"/>
                <a:gd name="connsiteY115" fmla="*/ 0 h 10000"/>
                <a:gd name="connsiteX116" fmla="*/ 5512 w 10062"/>
                <a:gd name="connsiteY116" fmla="*/ 880 h 10000"/>
                <a:gd name="connsiteX0" fmla="*/ 5512 w 7286"/>
                <a:gd name="connsiteY0" fmla="*/ 880 h 9643"/>
                <a:gd name="connsiteX1" fmla="*/ 4488 w 7286"/>
                <a:gd name="connsiteY1" fmla="*/ 4072 h 9643"/>
                <a:gd name="connsiteX2" fmla="*/ 7286 w 7286"/>
                <a:gd name="connsiteY2" fmla="*/ 6873 h 9643"/>
                <a:gd name="connsiteX3" fmla="*/ 4488 w 7286"/>
                <a:gd name="connsiteY3" fmla="*/ 9643 h 9643"/>
                <a:gd name="connsiteX4" fmla="*/ 4222 w 7286"/>
                <a:gd name="connsiteY4" fmla="*/ 9545 h 9643"/>
                <a:gd name="connsiteX5" fmla="*/ 4044 w 7286"/>
                <a:gd name="connsiteY5" fmla="*/ 9414 h 9643"/>
                <a:gd name="connsiteX6" fmla="*/ 3956 w 7286"/>
                <a:gd name="connsiteY6" fmla="*/ 9316 h 9643"/>
                <a:gd name="connsiteX7" fmla="*/ 3867 w 7286"/>
                <a:gd name="connsiteY7" fmla="*/ 9252 h 9643"/>
                <a:gd name="connsiteX8" fmla="*/ 3821 w 7286"/>
                <a:gd name="connsiteY8" fmla="*/ 9154 h 9643"/>
                <a:gd name="connsiteX9" fmla="*/ 3689 w 7286"/>
                <a:gd name="connsiteY9" fmla="*/ 9056 h 9643"/>
                <a:gd name="connsiteX10" fmla="*/ 3511 w 7286"/>
                <a:gd name="connsiteY10" fmla="*/ 8991 h 9643"/>
                <a:gd name="connsiteX11" fmla="*/ 3334 w 7286"/>
                <a:gd name="connsiteY11" fmla="*/ 8925 h 9643"/>
                <a:gd name="connsiteX12" fmla="*/ 2933 w 7286"/>
                <a:gd name="connsiteY12" fmla="*/ 8861 h 9643"/>
                <a:gd name="connsiteX13" fmla="*/ 2623 w 7286"/>
                <a:gd name="connsiteY13" fmla="*/ 8861 h 9643"/>
                <a:gd name="connsiteX14" fmla="*/ 2445 w 7286"/>
                <a:gd name="connsiteY14" fmla="*/ 8795 h 9643"/>
                <a:gd name="connsiteX15" fmla="*/ 2400 w 7286"/>
                <a:gd name="connsiteY15" fmla="*/ 8730 h 9643"/>
                <a:gd name="connsiteX16" fmla="*/ 2356 w 7286"/>
                <a:gd name="connsiteY16" fmla="*/ 8697 h 9643"/>
                <a:gd name="connsiteX17" fmla="*/ 2400 w 7286"/>
                <a:gd name="connsiteY17" fmla="*/ 8502 h 9643"/>
                <a:gd name="connsiteX18" fmla="*/ 2445 w 7286"/>
                <a:gd name="connsiteY18" fmla="*/ 8372 h 9643"/>
                <a:gd name="connsiteX19" fmla="*/ 2534 w 7286"/>
                <a:gd name="connsiteY19" fmla="*/ 8209 h 9643"/>
                <a:gd name="connsiteX20" fmla="*/ 2577 w 7286"/>
                <a:gd name="connsiteY20" fmla="*/ 8079 h 9643"/>
                <a:gd name="connsiteX21" fmla="*/ 2356 w 7286"/>
                <a:gd name="connsiteY21" fmla="*/ 7981 h 9643"/>
                <a:gd name="connsiteX22" fmla="*/ 2311 w 7286"/>
                <a:gd name="connsiteY22" fmla="*/ 7949 h 9643"/>
                <a:gd name="connsiteX23" fmla="*/ 2267 w 7286"/>
                <a:gd name="connsiteY23" fmla="*/ 7883 h 9643"/>
                <a:gd name="connsiteX24" fmla="*/ 2311 w 7286"/>
                <a:gd name="connsiteY24" fmla="*/ 7785 h 9643"/>
                <a:gd name="connsiteX25" fmla="*/ 2356 w 7286"/>
                <a:gd name="connsiteY25" fmla="*/ 7753 h 9643"/>
                <a:gd name="connsiteX26" fmla="*/ 2222 w 7286"/>
                <a:gd name="connsiteY26" fmla="*/ 7558 h 9643"/>
                <a:gd name="connsiteX27" fmla="*/ 2090 w 7286"/>
                <a:gd name="connsiteY27" fmla="*/ 7394 h 9643"/>
                <a:gd name="connsiteX28" fmla="*/ 1779 w 7286"/>
                <a:gd name="connsiteY28" fmla="*/ 7101 h 9643"/>
                <a:gd name="connsiteX29" fmla="*/ 1643 w 7286"/>
                <a:gd name="connsiteY29" fmla="*/ 6938 h 9643"/>
                <a:gd name="connsiteX30" fmla="*/ 1555 w 7286"/>
                <a:gd name="connsiteY30" fmla="*/ 6742 h 9643"/>
                <a:gd name="connsiteX31" fmla="*/ 1466 w 7286"/>
                <a:gd name="connsiteY31" fmla="*/ 6548 h 9643"/>
                <a:gd name="connsiteX32" fmla="*/ 1422 w 7286"/>
                <a:gd name="connsiteY32" fmla="*/ 6319 h 9643"/>
                <a:gd name="connsiteX33" fmla="*/ 1466 w 7286"/>
                <a:gd name="connsiteY33" fmla="*/ 6255 h 9643"/>
                <a:gd name="connsiteX34" fmla="*/ 1466 w 7286"/>
                <a:gd name="connsiteY34" fmla="*/ 6221 h 9643"/>
                <a:gd name="connsiteX35" fmla="*/ 1555 w 7286"/>
                <a:gd name="connsiteY35" fmla="*/ 6157 h 9643"/>
                <a:gd name="connsiteX36" fmla="*/ 1643 w 7286"/>
                <a:gd name="connsiteY36" fmla="*/ 6091 h 9643"/>
                <a:gd name="connsiteX37" fmla="*/ 1689 w 7286"/>
                <a:gd name="connsiteY37" fmla="*/ 6059 h 9643"/>
                <a:gd name="connsiteX38" fmla="*/ 1689 w 7286"/>
                <a:gd name="connsiteY38" fmla="*/ 5994 h 9643"/>
                <a:gd name="connsiteX39" fmla="*/ 1689 w 7286"/>
                <a:gd name="connsiteY39" fmla="*/ 5928 h 9643"/>
                <a:gd name="connsiteX40" fmla="*/ 1600 w 7286"/>
                <a:gd name="connsiteY40" fmla="*/ 5864 h 9643"/>
                <a:gd name="connsiteX41" fmla="*/ 1422 w 7286"/>
                <a:gd name="connsiteY41" fmla="*/ 5733 h 9643"/>
                <a:gd name="connsiteX42" fmla="*/ 1244 w 7286"/>
                <a:gd name="connsiteY42" fmla="*/ 5635 h 9643"/>
                <a:gd name="connsiteX43" fmla="*/ 1155 w 7286"/>
                <a:gd name="connsiteY43" fmla="*/ 5537 h 9643"/>
                <a:gd name="connsiteX44" fmla="*/ 1155 w 7286"/>
                <a:gd name="connsiteY44" fmla="*/ 5473 h 9643"/>
                <a:gd name="connsiteX45" fmla="*/ 1200 w 7286"/>
                <a:gd name="connsiteY45" fmla="*/ 5180 h 9643"/>
                <a:gd name="connsiteX46" fmla="*/ 1200 w 7286"/>
                <a:gd name="connsiteY46" fmla="*/ 5050 h 9643"/>
                <a:gd name="connsiteX47" fmla="*/ 1155 w 7286"/>
                <a:gd name="connsiteY47" fmla="*/ 4919 h 9643"/>
                <a:gd name="connsiteX48" fmla="*/ 1289 w 7286"/>
                <a:gd name="connsiteY48" fmla="*/ 4919 h 9643"/>
                <a:gd name="connsiteX49" fmla="*/ 1377 w 7286"/>
                <a:gd name="connsiteY49" fmla="*/ 5082 h 9643"/>
                <a:gd name="connsiteX50" fmla="*/ 1555 w 7286"/>
                <a:gd name="connsiteY50" fmla="*/ 5212 h 9643"/>
                <a:gd name="connsiteX51" fmla="*/ 1555 w 7286"/>
                <a:gd name="connsiteY51" fmla="*/ 5146 h 9643"/>
                <a:gd name="connsiteX52" fmla="*/ 1555 w 7286"/>
                <a:gd name="connsiteY52" fmla="*/ 5114 h 9643"/>
                <a:gd name="connsiteX53" fmla="*/ 1510 w 7286"/>
                <a:gd name="connsiteY53" fmla="*/ 5050 h 9643"/>
                <a:gd name="connsiteX54" fmla="*/ 1466 w 7286"/>
                <a:gd name="connsiteY54" fmla="*/ 4984 h 9643"/>
                <a:gd name="connsiteX55" fmla="*/ 1422 w 7286"/>
                <a:gd name="connsiteY55" fmla="*/ 4886 h 9643"/>
                <a:gd name="connsiteX56" fmla="*/ 1377 w 7286"/>
                <a:gd name="connsiteY56" fmla="*/ 4789 h 9643"/>
                <a:gd name="connsiteX57" fmla="*/ 1422 w 7286"/>
                <a:gd name="connsiteY57" fmla="*/ 4723 h 9643"/>
                <a:gd name="connsiteX58" fmla="*/ 1466 w 7286"/>
                <a:gd name="connsiteY58" fmla="*/ 4691 h 9643"/>
                <a:gd name="connsiteX59" fmla="*/ 1555 w 7286"/>
                <a:gd name="connsiteY59" fmla="*/ 4659 h 9643"/>
                <a:gd name="connsiteX60" fmla="*/ 1600 w 7286"/>
                <a:gd name="connsiteY60" fmla="*/ 4593 h 9643"/>
                <a:gd name="connsiteX61" fmla="*/ 1555 w 7286"/>
                <a:gd name="connsiteY61" fmla="*/ 4561 h 9643"/>
                <a:gd name="connsiteX62" fmla="*/ 1466 w 7286"/>
                <a:gd name="connsiteY62" fmla="*/ 4528 h 9643"/>
                <a:gd name="connsiteX63" fmla="*/ 1422 w 7286"/>
                <a:gd name="connsiteY63" fmla="*/ 4528 h 9643"/>
                <a:gd name="connsiteX64" fmla="*/ 1332 w 7286"/>
                <a:gd name="connsiteY64" fmla="*/ 4561 h 9643"/>
                <a:gd name="connsiteX65" fmla="*/ 1289 w 7286"/>
                <a:gd name="connsiteY65" fmla="*/ 4659 h 9643"/>
                <a:gd name="connsiteX66" fmla="*/ 1289 w 7286"/>
                <a:gd name="connsiteY66" fmla="*/ 4919 h 9643"/>
                <a:gd name="connsiteX67" fmla="*/ 1155 w 7286"/>
                <a:gd name="connsiteY67" fmla="*/ 4854 h 9643"/>
                <a:gd name="connsiteX68" fmla="*/ 1022 w 7286"/>
                <a:gd name="connsiteY68" fmla="*/ 4625 h 9643"/>
                <a:gd name="connsiteX69" fmla="*/ 933 w 7286"/>
                <a:gd name="connsiteY69" fmla="*/ 4561 h 9643"/>
                <a:gd name="connsiteX70" fmla="*/ 799 w 7286"/>
                <a:gd name="connsiteY70" fmla="*/ 4561 h 9643"/>
                <a:gd name="connsiteX71" fmla="*/ 755 w 7286"/>
                <a:gd name="connsiteY71" fmla="*/ 4528 h 9643"/>
                <a:gd name="connsiteX72" fmla="*/ 755 w 7286"/>
                <a:gd name="connsiteY72" fmla="*/ 4463 h 9643"/>
                <a:gd name="connsiteX73" fmla="*/ 799 w 7286"/>
                <a:gd name="connsiteY73" fmla="*/ 4365 h 9643"/>
                <a:gd name="connsiteX74" fmla="*/ 799 w 7286"/>
                <a:gd name="connsiteY74" fmla="*/ 4300 h 9643"/>
                <a:gd name="connsiteX75" fmla="*/ 799 w 7286"/>
                <a:gd name="connsiteY75" fmla="*/ 4170 h 9643"/>
                <a:gd name="connsiteX76" fmla="*/ 710 w 7286"/>
                <a:gd name="connsiteY76" fmla="*/ 4039 h 9643"/>
                <a:gd name="connsiteX77" fmla="*/ 534 w 7286"/>
                <a:gd name="connsiteY77" fmla="*/ 3811 h 9643"/>
                <a:gd name="connsiteX78" fmla="*/ 311 w 7286"/>
                <a:gd name="connsiteY78" fmla="*/ 3583 h 9643"/>
                <a:gd name="connsiteX79" fmla="*/ 222 w 7286"/>
                <a:gd name="connsiteY79" fmla="*/ 3486 h 9643"/>
                <a:gd name="connsiteX80" fmla="*/ 222 w 7286"/>
                <a:gd name="connsiteY80" fmla="*/ 3356 h 9643"/>
                <a:gd name="connsiteX81" fmla="*/ 222 w 7286"/>
                <a:gd name="connsiteY81" fmla="*/ 3290 h 9643"/>
                <a:gd name="connsiteX82" fmla="*/ 266 w 7286"/>
                <a:gd name="connsiteY82" fmla="*/ 3258 h 9643"/>
                <a:gd name="connsiteX83" fmla="*/ 311 w 7286"/>
                <a:gd name="connsiteY83" fmla="*/ 3225 h 9643"/>
                <a:gd name="connsiteX84" fmla="*/ 356 w 7286"/>
                <a:gd name="connsiteY84" fmla="*/ 3192 h 9643"/>
                <a:gd name="connsiteX85" fmla="*/ 311 w 7286"/>
                <a:gd name="connsiteY85" fmla="*/ 3127 h 9643"/>
                <a:gd name="connsiteX86" fmla="*/ 311 w 7286"/>
                <a:gd name="connsiteY86" fmla="*/ 3095 h 9643"/>
                <a:gd name="connsiteX87" fmla="*/ 266 w 7286"/>
                <a:gd name="connsiteY87" fmla="*/ 3062 h 9643"/>
                <a:gd name="connsiteX88" fmla="*/ 266 w 7286"/>
                <a:gd name="connsiteY88" fmla="*/ 3029 h 9643"/>
                <a:gd name="connsiteX89" fmla="*/ 311 w 7286"/>
                <a:gd name="connsiteY89" fmla="*/ 2867 h 9643"/>
                <a:gd name="connsiteX90" fmla="*/ 356 w 7286"/>
                <a:gd name="connsiteY90" fmla="*/ 2736 h 9643"/>
                <a:gd name="connsiteX91" fmla="*/ 444 w 7286"/>
                <a:gd name="connsiteY91" fmla="*/ 2638 h 9643"/>
                <a:gd name="connsiteX92" fmla="*/ 489 w 7286"/>
                <a:gd name="connsiteY92" fmla="*/ 2476 h 9643"/>
                <a:gd name="connsiteX93" fmla="*/ 444 w 7286"/>
                <a:gd name="connsiteY93" fmla="*/ 2410 h 9643"/>
                <a:gd name="connsiteX94" fmla="*/ 444 w 7286"/>
                <a:gd name="connsiteY94" fmla="*/ 2345 h 9643"/>
                <a:gd name="connsiteX95" fmla="*/ 356 w 7286"/>
                <a:gd name="connsiteY95" fmla="*/ 2215 h 9643"/>
                <a:gd name="connsiteX96" fmla="*/ 356 w 7286"/>
                <a:gd name="connsiteY96" fmla="*/ 2117 h 9643"/>
                <a:gd name="connsiteX97" fmla="*/ 311 w 7286"/>
                <a:gd name="connsiteY97" fmla="*/ 2053 h 9643"/>
                <a:gd name="connsiteX98" fmla="*/ 178 w 7286"/>
                <a:gd name="connsiteY98" fmla="*/ 1922 h 9643"/>
                <a:gd name="connsiteX99" fmla="*/ 44 w 7286"/>
                <a:gd name="connsiteY99" fmla="*/ 1824 h 9643"/>
                <a:gd name="connsiteX100" fmla="*/ 44 w 7286"/>
                <a:gd name="connsiteY100" fmla="*/ 1759 h 9643"/>
                <a:gd name="connsiteX101" fmla="*/ 0 w 7286"/>
                <a:gd name="connsiteY101" fmla="*/ 1694 h 9643"/>
                <a:gd name="connsiteX102" fmla="*/ 44 w 7286"/>
                <a:gd name="connsiteY102" fmla="*/ 1564 h 9643"/>
                <a:gd name="connsiteX103" fmla="*/ 178 w 7286"/>
                <a:gd name="connsiteY103" fmla="*/ 1433 h 9643"/>
                <a:gd name="connsiteX104" fmla="*/ 444 w 7286"/>
                <a:gd name="connsiteY104" fmla="*/ 1271 h 9643"/>
                <a:gd name="connsiteX105" fmla="*/ 534 w 7286"/>
                <a:gd name="connsiteY105" fmla="*/ 1173 h 9643"/>
                <a:gd name="connsiteX106" fmla="*/ 622 w 7286"/>
                <a:gd name="connsiteY106" fmla="*/ 1075 h 9643"/>
                <a:gd name="connsiteX107" fmla="*/ 710 w 7286"/>
                <a:gd name="connsiteY107" fmla="*/ 814 h 9643"/>
                <a:gd name="connsiteX108" fmla="*/ 755 w 7286"/>
                <a:gd name="connsiteY108" fmla="*/ 750 h 9643"/>
                <a:gd name="connsiteX109" fmla="*/ 845 w 7286"/>
                <a:gd name="connsiteY109" fmla="*/ 652 h 9643"/>
                <a:gd name="connsiteX110" fmla="*/ 888 w 7286"/>
                <a:gd name="connsiteY110" fmla="*/ 554 h 9643"/>
                <a:gd name="connsiteX111" fmla="*/ 933 w 7286"/>
                <a:gd name="connsiteY111" fmla="*/ 423 h 9643"/>
                <a:gd name="connsiteX112" fmla="*/ 933 w 7286"/>
                <a:gd name="connsiteY112" fmla="*/ 130 h 9643"/>
                <a:gd name="connsiteX113" fmla="*/ 933 w 7286"/>
                <a:gd name="connsiteY113" fmla="*/ 32 h 9643"/>
                <a:gd name="connsiteX114" fmla="*/ 977 w 7286"/>
                <a:gd name="connsiteY114" fmla="*/ 0 h 9643"/>
                <a:gd name="connsiteX115" fmla="*/ 5512 w 7286"/>
                <a:gd name="connsiteY115" fmla="*/ 880 h 9643"/>
                <a:gd name="connsiteX0" fmla="*/ 7565 w 10495"/>
                <a:gd name="connsiteY0" fmla="*/ 913 h 10000"/>
                <a:gd name="connsiteX1" fmla="*/ 6160 w 10495"/>
                <a:gd name="connsiteY1" fmla="*/ 4223 h 10000"/>
                <a:gd name="connsiteX2" fmla="*/ 10495 w 10495"/>
                <a:gd name="connsiteY2" fmla="*/ 7472 h 10000"/>
                <a:gd name="connsiteX3" fmla="*/ 6160 w 10495"/>
                <a:gd name="connsiteY3" fmla="*/ 10000 h 10000"/>
                <a:gd name="connsiteX4" fmla="*/ 5795 w 10495"/>
                <a:gd name="connsiteY4" fmla="*/ 9898 h 10000"/>
                <a:gd name="connsiteX5" fmla="*/ 5550 w 10495"/>
                <a:gd name="connsiteY5" fmla="*/ 9763 h 10000"/>
                <a:gd name="connsiteX6" fmla="*/ 5430 w 10495"/>
                <a:gd name="connsiteY6" fmla="*/ 9661 h 10000"/>
                <a:gd name="connsiteX7" fmla="*/ 5307 w 10495"/>
                <a:gd name="connsiteY7" fmla="*/ 9595 h 10000"/>
                <a:gd name="connsiteX8" fmla="*/ 5244 w 10495"/>
                <a:gd name="connsiteY8" fmla="*/ 9493 h 10000"/>
                <a:gd name="connsiteX9" fmla="*/ 5063 w 10495"/>
                <a:gd name="connsiteY9" fmla="*/ 9391 h 10000"/>
                <a:gd name="connsiteX10" fmla="*/ 4819 w 10495"/>
                <a:gd name="connsiteY10" fmla="*/ 9324 h 10000"/>
                <a:gd name="connsiteX11" fmla="*/ 4576 w 10495"/>
                <a:gd name="connsiteY11" fmla="*/ 9255 h 10000"/>
                <a:gd name="connsiteX12" fmla="*/ 4026 w 10495"/>
                <a:gd name="connsiteY12" fmla="*/ 9189 h 10000"/>
                <a:gd name="connsiteX13" fmla="*/ 3600 w 10495"/>
                <a:gd name="connsiteY13" fmla="*/ 9189 h 10000"/>
                <a:gd name="connsiteX14" fmla="*/ 3356 w 10495"/>
                <a:gd name="connsiteY14" fmla="*/ 9121 h 10000"/>
                <a:gd name="connsiteX15" fmla="*/ 3294 w 10495"/>
                <a:gd name="connsiteY15" fmla="*/ 9053 h 10000"/>
                <a:gd name="connsiteX16" fmla="*/ 3234 w 10495"/>
                <a:gd name="connsiteY16" fmla="*/ 9019 h 10000"/>
                <a:gd name="connsiteX17" fmla="*/ 3294 w 10495"/>
                <a:gd name="connsiteY17" fmla="*/ 8817 h 10000"/>
                <a:gd name="connsiteX18" fmla="*/ 3356 w 10495"/>
                <a:gd name="connsiteY18" fmla="*/ 8682 h 10000"/>
                <a:gd name="connsiteX19" fmla="*/ 3478 w 10495"/>
                <a:gd name="connsiteY19" fmla="*/ 8513 h 10000"/>
                <a:gd name="connsiteX20" fmla="*/ 3537 w 10495"/>
                <a:gd name="connsiteY20" fmla="*/ 8378 h 10000"/>
                <a:gd name="connsiteX21" fmla="*/ 3234 w 10495"/>
                <a:gd name="connsiteY21" fmla="*/ 8276 h 10000"/>
                <a:gd name="connsiteX22" fmla="*/ 3172 w 10495"/>
                <a:gd name="connsiteY22" fmla="*/ 8243 h 10000"/>
                <a:gd name="connsiteX23" fmla="*/ 3111 w 10495"/>
                <a:gd name="connsiteY23" fmla="*/ 8175 h 10000"/>
                <a:gd name="connsiteX24" fmla="*/ 3172 w 10495"/>
                <a:gd name="connsiteY24" fmla="*/ 8073 h 10000"/>
                <a:gd name="connsiteX25" fmla="*/ 3234 w 10495"/>
                <a:gd name="connsiteY25" fmla="*/ 8040 h 10000"/>
                <a:gd name="connsiteX26" fmla="*/ 3050 w 10495"/>
                <a:gd name="connsiteY26" fmla="*/ 7838 h 10000"/>
                <a:gd name="connsiteX27" fmla="*/ 2869 w 10495"/>
                <a:gd name="connsiteY27" fmla="*/ 7668 h 10000"/>
                <a:gd name="connsiteX28" fmla="*/ 2442 w 10495"/>
                <a:gd name="connsiteY28" fmla="*/ 7364 h 10000"/>
                <a:gd name="connsiteX29" fmla="*/ 2255 w 10495"/>
                <a:gd name="connsiteY29" fmla="*/ 7195 h 10000"/>
                <a:gd name="connsiteX30" fmla="*/ 2134 w 10495"/>
                <a:gd name="connsiteY30" fmla="*/ 6992 h 10000"/>
                <a:gd name="connsiteX31" fmla="*/ 2012 w 10495"/>
                <a:gd name="connsiteY31" fmla="*/ 6790 h 10000"/>
                <a:gd name="connsiteX32" fmla="*/ 1952 w 10495"/>
                <a:gd name="connsiteY32" fmla="*/ 6553 h 10000"/>
                <a:gd name="connsiteX33" fmla="*/ 2012 w 10495"/>
                <a:gd name="connsiteY33" fmla="*/ 6487 h 10000"/>
                <a:gd name="connsiteX34" fmla="*/ 2012 w 10495"/>
                <a:gd name="connsiteY34" fmla="*/ 6451 h 10000"/>
                <a:gd name="connsiteX35" fmla="*/ 2134 w 10495"/>
                <a:gd name="connsiteY35" fmla="*/ 6385 h 10000"/>
                <a:gd name="connsiteX36" fmla="*/ 2255 w 10495"/>
                <a:gd name="connsiteY36" fmla="*/ 6316 h 10000"/>
                <a:gd name="connsiteX37" fmla="*/ 2318 w 10495"/>
                <a:gd name="connsiteY37" fmla="*/ 6283 h 10000"/>
                <a:gd name="connsiteX38" fmla="*/ 2318 w 10495"/>
                <a:gd name="connsiteY38" fmla="*/ 6216 h 10000"/>
                <a:gd name="connsiteX39" fmla="*/ 2318 w 10495"/>
                <a:gd name="connsiteY39" fmla="*/ 6147 h 10000"/>
                <a:gd name="connsiteX40" fmla="*/ 2196 w 10495"/>
                <a:gd name="connsiteY40" fmla="*/ 6081 h 10000"/>
                <a:gd name="connsiteX41" fmla="*/ 1952 w 10495"/>
                <a:gd name="connsiteY41" fmla="*/ 5945 h 10000"/>
                <a:gd name="connsiteX42" fmla="*/ 1707 w 10495"/>
                <a:gd name="connsiteY42" fmla="*/ 5844 h 10000"/>
                <a:gd name="connsiteX43" fmla="*/ 1585 w 10495"/>
                <a:gd name="connsiteY43" fmla="*/ 5742 h 10000"/>
                <a:gd name="connsiteX44" fmla="*/ 1585 w 10495"/>
                <a:gd name="connsiteY44" fmla="*/ 5676 h 10000"/>
                <a:gd name="connsiteX45" fmla="*/ 1647 w 10495"/>
                <a:gd name="connsiteY45" fmla="*/ 5372 h 10000"/>
                <a:gd name="connsiteX46" fmla="*/ 1647 w 10495"/>
                <a:gd name="connsiteY46" fmla="*/ 5237 h 10000"/>
                <a:gd name="connsiteX47" fmla="*/ 1585 w 10495"/>
                <a:gd name="connsiteY47" fmla="*/ 5101 h 10000"/>
                <a:gd name="connsiteX48" fmla="*/ 1769 w 10495"/>
                <a:gd name="connsiteY48" fmla="*/ 5101 h 10000"/>
                <a:gd name="connsiteX49" fmla="*/ 1890 w 10495"/>
                <a:gd name="connsiteY49" fmla="*/ 5270 h 10000"/>
                <a:gd name="connsiteX50" fmla="*/ 2134 w 10495"/>
                <a:gd name="connsiteY50" fmla="*/ 5405 h 10000"/>
                <a:gd name="connsiteX51" fmla="*/ 2134 w 10495"/>
                <a:gd name="connsiteY51" fmla="*/ 5337 h 10000"/>
                <a:gd name="connsiteX52" fmla="*/ 2134 w 10495"/>
                <a:gd name="connsiteY52" fmla="*/ 5303 h 10000"/>
                <a:gd name="connsiteX53" fmla="*/ 2072 w 10495"/>
                <a:gd name="connsiteY53" fmla="*/ 5237 h 10000"/>
                <a:gd name="connsiteX54" fmla="*/ 2012 w 10495"/>
                <a:gd name="connsiteY54" fmla="*/ 5169 h 10000"/>
                <a:gd name="connsiteX55" fmla="*/ 1952 w 10495"/>
                <a:gd name="connsiteY55" fmla="*/ 5067 h 10000"/>
                <a:gd name="connsiteX56" fmla="*/ 1890 w 10495"/>
                <a:gd name="connsiteY56" fmla="*/ 4966 h 10000"/>
                <a:gd name="connsiteX57" fmla="*/ 1952 w 10495"/>
                <a:gd name="connsiteY57" fmla="*/ 4898 h 10000"/>
                <a:gd name="connsiteX58" fmla="*/ 2012 w 10495"/>
                <a:gd name="connsiteY58" fmla="*/ 4865 h 10000"/>
                <a:gd name="connsiteX59" fmla="*/ 2134 w 10495"/>
                <a:gd name="connsiteY59" fmla="*/ 4831 h 10000"/>
                <a:gd name="connsiteX60" fmla="*/ 2196 w 10495"/>
                <a:gd name="connsiteY60" fmla="*/ 4763 h 10000"/>
                <a:gd name="connsiteX61" fmla="*/ 2134 w 10495"/>
                <a:gd name="connsiteY61" fmla="*/ 4730 h 10000"/>
                <a:gd name="connsiteX62" fmla="*/ 2012 w 10495"/>
                <a:gd name="connsiteY62" fmla="*/ 4696 h 10000"/>
                <a:gd name="connsiteX63" fmla="*/ 1952 w 10495"/>
                <a:gd name="connsiteY63" fmla="*/ 4696 h 10000"/>
                <a:gd name="connsiteX64" fmla="*/ 1828 w 10495"/>
                <a:gd name="connsiteY64" fmla="*/ 4730 h 10000"/>
                <a:gd name="connsiteX65" fmla="*/ 1769 w 10495"/>
                <a:gd name="connsiteY65" fmla="*/ 4831 h 10000"/>
                <a:gd name="connsiteX66" fmla="*/ 1769 w 10495"/>
                <a:gd name="connsiteY66" fmla="*/ 5101 h 10000"/>
                <a:gd name="connsiteX67" fmla="*/ 1585 w 10495"/>
                <a:gd name="connsiteY67" fmla="*/ 5034 h 10000"/>
                <a:gd name="connsiteX68" fmla="*/ 1403 w 10495"/>
                <a:gd name="connsiteY68" fmla="*/ 4796 h 10000"/>
                <a:gd name="connsiteX69" fmla="*/ 1281 w 10495"/>
                <a:gd name="connsiteY69" fmla="*/ 4730 h 10000"/>
                <a:gd name="connsiteX70" fmla="*/ 1097 w 10495"/>
                <a:gd name="connsiteY70" fmla="*/ 4730 h 10000"/>
                <a:gd name="connsiteX71" fmla="*/ 1036 w 10495"/>
                <a:gd name="connsiteY71" fmla="*/ 4696 h 10000"/>
                <a:gd name="connsiteX72" fmla="*/ 1036 w 10495"/>
                <a:gd name="connsiteY72" fmla="*/ 4628 h 10000"/>
                <a:gd name="connsiteX73" fmla="*/ 1097 w 10495"/>
                <a:gd name="connsiteY73" fmla="*/ 4527 h 10000"/>
                <a:gd name="connsiteX74" fmla="*/ 1097 w 10495"/>
                <a:gd name="connsiteY74" fmla="*/ 4459 h 10000"/>
                <a:gd name="connsiteX75" fmla="*/ 1097 w 10495"/>
                <a:gd name="connsiteY75" fmla="*/ 4324 h 10000"/>
                <a:gd name="connsiteX76" fmla="*/ 974 w 10495"/>
                <a:gd name="connsiteY76" fmla="*/ 4189 h 10000"/>
                <a:gd name="connsiteX77" fmla="*/ 733 w 10495"/>
                <a:gd name="connsiteY77" fmla="*/ 3952 h 10000"/>
                <a:gd name="connsiteX78" fmla="*/ 427 w 10495"/>
                <a:gd name="connsiteY78" fmla="*/ 3716 h 10000"/>
                <a:gd name="connsiteX79" fmla="*/ 305 w 10495"/>
                <a:gd name="connsiteY79" fmla="*/ 3615 h 10000"/>
                <a:gd name="connsiteX80" fmla="*/ 305 w 10495"/>
                <a:gd name="connsiteY80" fmla="*/ 3480 h 10000"/>
                <a:gd name="connsiteX81" fmla="*/ 305 w 10495"/>
                <a:gd name="connsiteY81" fmla="*/ 3412 h 10000"/>
                <a:gd name="connsiteX82" fmla="*/ 365 w 10495"/>
                <a:gd name="connsiteY82" fmla="*/ 3379 h 10000"/>
                <a:gd name="connsiteX83" fmla="*/ 427 w 10495"/>
                <a:gd name="connsiteY83" fmla="*/ 3344 h 10000"/>
                <a:gd name="connsiteX84" fmla="*/ 489 w 10495"/>
                <a:gd name="connsiteY84" fmla="*/ 3310 h 10000"/>
                <a:gd name="connsiteX85" fmla="*/ 427 w 10495"/>
                <a:gd name="connsiteY85" fmla="*/ 3243 h 10000"/>
                <a:gd name="connsiteX86" fmla="*/ 427 w 10495"/>
                <a:gd name="connsiteY86" fmla="*/ 3210 h 10000"/>
                <a:gd name="connsiteX87" fmla="*/ 365 w 10495"/>
                <a:gd name="connsiteY87" fmla="*/ 3175 h 10000"/>
                <a:gd name="connsiteX88" fmla="*/ 365 w 10495"/>
                <a:gd name="connsiteY88" fmla="*/ 3141 h 10000"/>
                <a:gd name="connsiteX89" fmla="*/ 427 w 10495"/>
                <a:gd name="connsiteY89" fmla="*/ 2973 h 10000"/>
                <a:gd name="connsiteX90" fmla="*/ 489 w 10495"/>
                <a:gd name="connsiteY90" fmla="*/ 2837 h 10000"/>
                <a:gd name="connsiteX91" fmla="*/ 609 w 10495"/>
                <a:gd name="connsiteY91" fmla="*/ 2736 h 10000"/>
                <a:gd name="connsiteX92" fmla="*/ 671 w 10495"/>
                <a:gd name="connsiteY92" fmla="*/ 2568 h 10000"/>
                <a:gd name="connsiteX93" fmla="*/ 609 w 10495"/>
                <a:gd name="connsiteY93" fmla="*/ 2499 h 10000"/>
                <a:gd name="connsiteX94" fmla="*/ 609 w 10495"/>
                <a:gd name="connsiteY94" fmla="*/ 2432 h 10000"/>
                <a:gd name="connsiteX95" fmla="*/ 489 w 10495"/>
                <a:gd name="connsiteY95" fmla="*/ 2297 h 10000"/>
                <a:gd name="connsiteX96" fmla="*/ 489 w 10495"/>
                <a:gd name="connsiteY96" fmla="*/ 2195 h 10000"/>
                <a:gd name="connsiteX97" fmla="*/ 427 w 10495"/>
                <a:gd name="connsiteY97" fmla="*/ 2129 h 10000"/>
                <a:gd name="connsiteX98" fmla="*/ 244 w 10495"/>
                <a:gd name="connsiteY98" fmla="*/ 1993 h 10000"/>
                <a:gd name="connsiteX99" fmla="*/ 60 w 10495"/>
                <a:gd name="connsiteY99" fmla="*/ 1892 h 10000"/>
                <a:gd name="connsiteX100" fmla="*/ 60 w 10495"/>
                <a:gd name="connsiteY100" fmla="*/ 1824 h 10000"/>
                <a:gd name="connsiteX101" fmla="*/ 0 w 10495"/>
                <a:gd name="connsiteY101" fmla="*/ 1757 h 10000"/>
                <a:gd name="connsiteX102" fmla="*/ 60 w 10495"/>
                <a:gd name="connsiteY102" fmla="*/ 1622 h 10000"/>
                <a:gd name="connsiteX103" fmla="*/ 244 w 10495"/>
                <a:gd name="connsiteY103" fmla="*/ 1486 h 10000"/>
                <a:gd name="connsiteX104" fmla="*/ 609 w 10495"/>
                <a:gd name="connsiteY104" fmla="*/ 1318 h 10000"/>
                <a:gd name="connsiteX105" fmla="*/ 733 w 10495"/>
                <a:gd name="connsiteY105" fmla="*/ 1216 h 10000"/>
                <a:gd name="connsiteX106" fmla="*/ 854 w 10495"/>
                <a:gd name="connsiteY106" fmla="*/ 1115 h 10000"/>
                <a:gd name="connsiteX107" fmla="*/ 974 w 10495"/>
                <a:gd name="connsiteY107" fmla="*/ 844 h 10000"/>
                <a:gd name="connsiteX108" fmla="*/ 1036 w 10495"/>
                <a:gd name="connsiteY108" fmla="*/ 778 h 10000"/>
                <a:gd name="connsiteX109" fmla="*/ 1160 w 10495"/>
                <a:gd name="connsiteY109" fmla="*/ 676 h 10000"/>
                <a:gd name="connsiteX110" fmla="*/ 1219 w 10495"/>
                <a:gd name="connsiteY110" fmla="*/ 575 h 10000"/>
                <a:gd name="connsiteX111" fmla="*/ 1281 w 10495"/>
                <a:gd name="connsiteY111" fmla="*/ 439 h 10000"/>
                <a:gd name="connsiteX112" fmla="*/ 1281 w 10495"/>
                <a:gd name="connsiteY112" fmla="*/ 135 h 10000"/>
                <a:gd name="connsiteX113" fmla="*/ 1281 w 10495"/>
                <a:gd name="connsiteY113" fmla="*/ 33 h 10000"/>
                <a:gd name="connsiteX114" fmla="*/ 1341 w 10495"/>
                <a:gd name="connsiteY114" fmla="*/ 0 h 10000"/>
                <a:gd name="connsiteX115" fmla="*/ 7565 w 10495"/>
                <a:gd name="connsiteY115" fmla="*/ 913 h 10000"/>
                <a:gd name="connsiteX0" fmla="*/ 7565 w 10596"/>
                <a:gd name="connsiteY0" fmla="*/ 913 h 10000"/>
                <a:gd name="connsiteX1" fmla="*/ 6160 w 10596"/>
                <a:gd name="connsiteY1" fmla="*/ 4223 h 10000"/>
                <a:gd name="connsiteX2" fmla="*/ 10495 w 10596"/>
                <a:gd name="connsiteY2" fmla="*/ 7472 h 10000"/>
                <a:gd name="connsiteX3" fmla="*/ 6160 w 10596"/>
                <a:gd name="connsiteY3" fmla="*/ 10000 h 10000"/>
                <a:gd name="connsiteX4" fmla="*/ 5795 w 10596"/>
                <a:gd name="connsiteY4" fmla="*/ 9898 h 10000"/>
                <a:gd name="connsiteX5" fmla="*/ 5550 w 10596"/>
                <a:gd name="connsiteY5" fmla="*/ 9763 h 10000"/>
                <a:gd name="connsiteX6" fmla="*/ 5430 w 10596"/>
                <a:gd name="connsiteY6" fmla="*/ 9661 h 10000"/>
                <a:gd name="connsiteX7" fmla="*/ 5307 w 10596"/>
                <a:gd name="connsiteY7" fmla="*/ 9595 h 10000"/>
                <a:gd name="connsiteX8" fmla="*/ 5244 w 10596"/>
                <a:gd name="connsiteY8" fmla="*/ 9493 h 10000"/>
                <a:gd name="connsiteX9" fmla="*/ 5063 w 10596"/>
                <a:gd name="connsiteY9" fmla="*/ 9391 h 10000"/>
                <a:gd name="connsiteX10" fmla="*/ 4819 w 10596"/>
                <a:gd name="connsiteY10" fmla="*/ 9324 h 10000"/>
                <a:gd name="connsiteX11" fmla="*/ 4576 w 10596"/>
                <a:gd name="connsiteY11" fmla="*/ 9255 h 10000"/>
                <a:gd name="connsiteX12" fmla="*/ 4026 w 10596"/>
                <a:gd name="connsiteY12" fmla="*/ 9189 h 10000"/>
                <a:gd name="connsiteX13" fmla="*/ 3600 w 10596"/>
                <a:gd name="connsiteY13" fmla="*/ 9189 h 10000"/>
                <a:gd name="connsiteX14" fmla="*/ 3356 w 10596"/>
                <a:gd name="connsiteY14" fmla="*/ 9121 h 10000"/>
                <a:gd name="connsiteX15" fmla="*/ 3294 w 10596"/>
                <a:gd name="connsiteY15" fmla="*/ 9053 h 10000"/>
                <a:gd name="connsiteX16" fmla="*/ 3234 w 10596"/>
                <a:gd name="connsiteY16" fmla="*/ 9019 h 10000"/>
                <a:gd name="connsiteX17" fmla="*/ 3294 w 10596"/>
                <a:gd name="connsiteY17" fmla="*/ 8817 h 10000"/>
                <a:gd name="connsiteX18" fmla="*/ 3356 w 10596"/>
                <a:gd name="connsiteY18" fmla="*/ 8682 h 10000"/>
                <a:gd name="connsiteX19" fmla="*/ 3478 w 10596"/>
                <a:gd name="connsiteY19" fmla="*/ 8513 h 10000"/>
                <a:gd name="connsiteX20" fmla="*/ 3537 w 10596"/>
                <a:gd name="connsiteY20" fmla="*/ 8378 h 10000"/>
                <a:gd name="connsiteX21" fmla="*/ 3234 w 10596"/>
                <a:gd name="connsiteY21" fmla="*/ 8276 h 10000"/>
                <a:gd name="connsiteX22" fmla="*/ 3172 w 10596"/>
                <a:gd name="connsiteY22" fmla="*/ 8243 h 10000"/>
                <a:gd name="connsiteX23" fmla="*/ 3111 w 10596"/>
                <a:gd name="connsiteY23" fmla="*/ 8175 h 10000"/>
                <a:gd name="connsiteX24" fmla="*/ 3172 w 10596"/>
                <a:gd name="connsiteY24" fmla="*/ 8073 h 10000"/>
                <a:gd name="connsiteX25" fmla="*/ 3234 w 10596"/>
                <a:gd name="connsiteY25" fmla="*/ 8040 h 10000"/>
                <a:gd name="connsiteX26" fmla="*/ 3050 w 10596"/>
                <a:gd name="connsiteY26" fmla="*/ 7838 h 10000"/>
                <a:gd name="connsiteX27" fmla="*/ 2869 w 10596"/>
                <a:gd name="connsiteY27" fmla="*/ 7668 h 10000"/>
                <a:gd name="connsiteX28" fmla="*/ 2442 w 10596"/>
                <a:gd name="connsiteY28" fmla="*/ 7364 h 10000"/>
                <a:gd name="connsiteX29" fmla="*/ 2255 w 10596"/>
                <a:gd name="connsiteY29" fmla="*/ 7195 h 10000"/>
                <a:gd name="connsiteX30" fmla="*/ 2134 w 10596"/>
                <a:gd name="connsiteY30" fmla="*/ 6992 h 10000"/>
                <a:gd name="connsiteX31" fmla="*/ 2012 w 10596"/>
                <a:gd name="connsiteY31" fmla="*/ 6790 h 10000"/>
                <a:gd name="connsiteX32" fmla="*/ 1952 w 10596"/>
                <a:gd name="connsiteY32" fmla="*/ 6553 h 10000"/>
                <a:gd name="connsiteX33" fmla="*/ 2012 w 10596"/>
                <a:gd name="connsiteY33" fmla="*/ 6487 h 10000"/>
                <a:gd name="connsiteX34" fmla="*/ 2012 w 10596"/>
                <a:gd name="connsiteY34" fmla="*/ 6451 h 10000"/>
                <a:gd name="connsiteX35" fmla="*/ 2134 w 10596"/>
                <a:gd name="connsiteY35" fmla="*/ 6385 h 10000"/>
                <a:gd name="connsiteX36" fmla="*/ 2255 w 10596"/>
                <a:gd name="connsiteY36" fmla="*/ 6316 h 10000"/>
                <a:gd name="connsiteX37" fmla="*/ 2318 w 10596"/>
                <a:gd name="connsiteY37" fmla="*/ 6283 h 10000"/>
                <a:gd name="connsiteX38" fmla="*/ 2318 w 10596"/>
                <a:gd name="connsiteY38" fmla="*/ 6216 h 10000"/>
                <a:gd name="connsiteX39" fmla="*/ 2318 w 10596"/>
                <a:gd name="connsiteY39" fmla="*/ 6147 h 10000"/>
                <a:gd name="connsiteX40" fmla="*/ 2196 w 10596"/>
                <a:gd name="connsiteY40" fmla="*/ 6081 h 10000"/>
                <a:gd name="connsiteX41" fmla="*/ 1952 w 10596"/>
                <a:gd name="connsiteY41" fmla="*/ 5945 h 10000"/>
                <a:gd name="connsiteX42" fmla="*/ 1707 w 10596"/>
                <a:gd name="connsiteY42" fmla="*/ 5844 h 10000"/>
                <a:gd name="connsiteX43" fmla="*/ 1585 w 10596"/>
                <a:gd name="connsiteY43" fmla="*/ 5742 h 10000"/>
                <a:gd name="connsiteX44" fmla="*/ 1585 w 10596"/>
                <a:gd name="connsiteY44" fmla="*/ 5676 h 10000"/>
                <a:gd name="connsiteX45" fmla="*/ 1647 w 10596"/>
                <a:gd name="connsiteY45" fmla="*/ 5372 h 10000"/>
                <a:gd name="connsiteX46" fmla="*/ 1647 w 10596"/>
                <a:gd name="connsiteY46" fmla="*/ 5237 h 10000"/>
                <a:gd name="connsiteX47" fmla="*/ 1585 w 10596"/>
                <a:gd name="connsiteY47" fmla="*/ 5101 h 10000"/>
                <a:gd name="connsiteX48" fmla="*/ 1769 w 10596"/>
                <a:gd name="connsiteY48" fmla="*/ 5101 h 10000"/>
                <a:gd name="connsiteX49" fmla="*/ 1890 w 10596"/>
                <a:gd name="connsiteY49" fmla="*/ 5270 h 10000"/>
                <a:gd name="connsiteX50" fmla="*/ 2134 w 10596"/>
                <a:gd name="connsiteY50" fmla="*/ 5405 h 10000"/>
                <a:gd name="connsiteX51" fmla="*/ 2134 w 10596"/>
                <a:gd name="connsiteY51" fmla="*/ 5337 h 10000"/>
                <a:gd name="connsiteX52" fmla="*/ 2134 w 10596"/>
                <a:gd name="connsiteY52" fmla="*/ 5303 h 10000"/>
                <a:gd name="connsiteX53" fmla="*/ 2072 w 10596"/>
                <a:gd name="connsiteY53" fmla="*/ 5237 h 10000"/>
                <a:gd name="connsiteX54" fmla="*/ 2012 w 10596"/>
                <a:gd name="connsiteY54" fmla="*/ 5169 h 10000"/>
                <a:gd name="connsiteX55" fmla="*/ 1952 w 10596"/>
                <a:gd name="connsiteY55" fmla="*/ 5067 h 10000"/>
                <a:gd name="connsiteX56" fmla="*/ 1890 w 10596"/>
                <a:gd name="connsiteY56" fmla="*/ 4966 h 10000"/>
                <a:gd name="connsiteX57" fmla="*/ 1952 w 10596"/>
                <a:gd name="connsiteY57" fmla="*/ 4898 h 10000"/>
                <a:gd name="connsiteX58" fmla="*/ 2012 w 10596"/>
                <a:gd name="connsiteY58" fmla="*/ 4865 h 10000"/>
                <a:gd name="connsiteX59" fmla="*/ 2134 w 10596"/>
                <a:gd name="connsiteY59" fmla="*/ 4831 h 10000"/>
                <a:gd name="connsiteX60" fmla="*/ 2196 w 10596"/>
                <a:gd name="connsiteY60" fmla="*/ 4763 h 10000"/>
                <a:gd name="connsiteX61" fmla="*/ 2134 w 10596"/>
                <a:gd name="connsiteY61" fmla="*/ 4730 h 10000"/>
                <a:gd name="connsiteX62" fmla="*/ 2012 w 10596"/>
                <a:gd name="connsiteY62" fmla="*/ 4696 h 10000"/>
                <a:gd name="connsiteX63" fmla="*/ 1952 w 10596"/>
                <a:gd name="connsiteY63" fmla="*/ 4696 h 10000"/>
                <a:gd name="connsiteX64" fmla="*/ 1828 w 10596"/>
                <a:gd name="connsiteY64" fmla="*/ 4730 h 10000"/>
                <a:gd name="connsiteX65" fmla="*/ 1769 w 10596"/>
                <a:gd name="connsiteY65" fmla="*/ 4831 h 10000"/>
                <a:gd name="connsiteX66" fmla="*/ 1769 w 10596"/>
                <a:gd name="connsiteY66" fmla="*/ 5101 h 10000"/>
                <a:gd name="connsiteX67" fmla="*/ 1585 w 10596"/>
                <a:gd name="connsiteY67" fmla="*/ 5034 h 10000"/>
                <a:gd name="connsiteX68" fmla="*/ 1403 w 10596"/>
                <a:gd name="connsiteY68" fmla="*/ 4796 h 10000"/>
                <a:gd name="connsiteX69" fmla="*/ 1281 w 10596"/>
                <a:gd name="connsiteY69" fmla="*/ 4730 h 10000"/>
                <a:gd name="connsiteX70" fmla="*/ 1097 w 10596"/>
                <a:gd name="connsiteY70" fmla="*/ 4730 h 10000"/>
                <a:gd name="connsiteX71" fmla="*/ 1036 w 10596"/>
                <a:gd name="connsiteY71" fmla="*/ 4696 h 10000"/>
                <a:gd name="connsiteX72" fmla="*/ 1036 w 10596"/>
                <a:gd name="connsiteY72" fmla="*/ 4628 h 10000"/>
                <a:gd name="connsiteX73" fmla="*/ 1097 w 10596"/>
                <a:gd name="connsiteY73" fmla="*/ 4527 h 10000"/>
                <a:gd name="connsiteX74" fmla="*/ 1097 w 10596"/>
                <a:gd name="connsiteY74" fmla="*/ 4459 h 10000"/>
                <a:gd name="connsiteX75" fmla="*/ 1097 w 10596"/>
                <a:gd name="connsiteY75" fmla="*/ 4324 h 10000"/>
                <a:gd name="connsiteX76" fmla="*/ 974 w 10596"/>
                <a:gd name="connsiteY76" fmla="*/ 4189 h 10000"/>
                <a:gd name="connsiteX77" fmla="*/ 733 w 10596"/>
                <a:gd name="connsiteY77" fmla="*/ 3952 h 10000"/>
                <a:gd name="connsiteX78" fmla="*/ 427 w 10596"/>
                <a:gd name="connsiteY78" fmla="*/ 3716 h 10000"/>
                <a:gd name="connsiteX79" fmla="*/ 305 w 10596"/>
                <a:gd name="connsiteY79" fmla="*/ 3615 h 10000"/>
                <a:gd name="connsiteX80" fmla="*/ 305 w 10596"/>
                <a:gd name="connsiteY80" fmla="*/ 3480 h 10000"/>
                <a:gd name="connsiteX81" fmla="*/ 305 w 10596"/>
                <a:gd name="connsiteY81" fmla="*/ 3412 h 10000"/>
                <a:gd name="connsiteX82" fmla="*/ 365 w 10596"/>
                <a:gd name="connsiteY82" fmla="*/ 3379 h 10000"/>
                <a:gd name="connsiteX83" fmla="*/ 427 w 10596"/>
                <a:gd name="connsiteY83" fmla="*/ 3344 h 10000"/>
                <a:gd name="connsiteX84" fmla="*/ 489 w 10596"/>
                <a:gd name="connsiteY84" fmla="*/ 3310 h 10000"/>
                <a:gd name="connsiteX85" fmla="*/ 427 w 10596"/>
                <a:gd name="connsiteY85" fmla="*/ 3243 h 10000"/>
                <a:gd name="connsiteX86" fmla="*/ 427 w 10596"/>
                <a:gd name="connsiteY86" fmla="*/ 3210 h 10000"/>
                <a:gd name="connsiteX87" fmla="*/ 365 w 10596"/>
                <a:gd name="connsiteY87" fmla="*/ 3175 h 10000"/>
                <a:gd name="connsiteX88" fmla="*/ 365 w 10596"/>
                <a:gd name="connsiteY88" fmla="*/ 3141 h 10000"/>
                <a:gd name="connsiteX89" fmla="*/ 427 w 10596"/>
                <a:gd name="connsiteY89" fmla="*/ 2973 h 10000"/>
                <a:gd name="connsiteX90" fmla="*/ 489 w 10596"/>
                <a:gd name="connsiteY90" fmla="*/ 2837 h 10000"/>
                <a:gd name="connsiteX91" fmla="*/ 609 w 10596"/>
                <a:gd name="connsiteY91" fmla="*/ 2736 h 10000"/>
                <a:gd name="connsiteX92" fmla="*/ 671 w 10596"/>
                <a:gd name="connsiteY92" fmla="*/ 2568 h 10000"/>
                <a:gd name="connsiteX93" fmla="*/ 609 w 10596"/>
                <a:gd name="connsiteY93" fmla="*/ 2499 h 10000"/>
                <a:gd name="connsiteX94" fmla="*/ 609 w 10596"/>
                <a:gd name="connsiteY94" fmla="*/ 2432 h 10000"/>
                <a:gd name="connsiteX95" fmla="*/ 489 w 10596"/>
                <a:gd name="connsiteY95" fmla="*/ 2297 h 10000"/>
                <a:gd name="connsiteX96" fmla="*/ 489 w 10596"/>
                <a:gd name="connsiteY96" fmla="*/ 2195 h 10000"/>
                <a:gd name="connsiteX97" fmla="*/ 427 w 10596"/>
                <a:gd name="connsiteY97" fmla="*/ 2129 h 10000"/>
                <a:gd name="connsiteX98" fmla="*/ 244 w 10596"/>
                <a:gd name="connsiteY98" fmla="*/ 1993 h 10000"/>
                <a:gd name="connsiteX99" fmla="*/ 60 w 10596"/>
                <a:gd name="connsiteY99" fmla="*/ 1892 h 10000"/>
                <a:gd name="connsiteX100" fmla="*/ 60 w 10596"/>
                <a:gd name="connsiteY100" fmla="*/ 1824 h 10000"/>
                <a:gd name="connsiteX101" fmla="*/ 0 w 10596"/>
                <a:gd name="connsiteY101" fmla="*/ 1757 h 10000"/>
                <a:gd name="connsiteX102" fmla="*/ 60 w 10596"/>
                <a:gd name="connsiteY102" fmla="*/ 1622 h 10000"/>
                <a:gd name="connsiteX103" fmla="*/ 244 w 10596"/>
                <a:gd name="connsiteY103" fmla="*/ 1486 h 10000"/>
                <a:gd name="connsiteX104" fmla="*/ 609 w 10596"/>
                <a:gd name="connsiteY104" fmla="*/ 1318 h 10000"/>
                <a:gd name="connsiteX105" fmla="*/ 733 w 10596"/>
                <a:gd name="connsiteY105" fmla="*/ 1216 h 10000"/>
                <a:gd name="connsiteX106" fmla="*/ 854 w 10596"/>
                <a:gd name="connsiteY106" fmla="*/ 1115 h 10000"/>
                <a:gd name="connsiteX107" fmla="*/ 974 w 10596"/>
                <a:gd name="connsiteY107" fmla="*/ 844 h 10000"/>
                <a:gd name="connsiteX108" fmla="*/ 1036 w 10596"/>
                <a:gd name="connsiteY108" fmla="*/ 778 h 10000"/>
                <a:gd name="connsiteX109" fmla="*/ 1160 w 10596"/>
                <a:gd name="connsiteY109" fmla="*/ 676 h 10000"/>
                <a:gd name="connsiteX110" fmla="*/ 1219 w 10596"/>
                <a:gd name="connsiteY110" fmla="*/ 575 h 10000"/>
                <a:gd name="connsiteX111" fmla="*/ 1281 w 10596"/>
                <a:gd name="connsiteY111" fmla="*/ 439 h 10000"/>
                <a:gd name="connsiteX112" fmla="*/ 1281 w 10596"/>
                <a:gd name="connsiteY112" fmla="*/ 135 h 10000"/>
                <a:gd name="connsiteX113" fmla="*/ 1281 w 10596"/>
                <a:gd name="connsiteY113" fmla="*/ 33 h 10000"/>
                <a:gd name="connsiteX114" fmla="*/ 1341 w 10596"/>
                <a:gd name="connsiteY114" fmla="*/ 0 h 10000"/>
                <a:gd name="connsiteX115" fmla="*/ 7565 w 10596"/>
                <a:gd name="connsiteY115" fmla="*/ 913 h 10000"/>
                <a:gd name="connsiteX0" fmla="*/ 7565 w 10663"/>
                <a:gd name="connsiteY0" fmla="*/ 913 h 10000"/>
                <a:gd name="connsiteX1" fmla="*/ 6160 w 10663"/>
                <a:gd name="connsiteY1" fmla="*/ 4223 h 10000"/>
                <a:gd name="connsiteX2" fmla="*/ 10495 w 10663"/>
                <a:gd name="connsiteY2" fmla="*/ 7472 h 10000"/>
                <a:gd name="connsiteX3" fmla="*/ 6160 w 10663"/>
                <a:gd name="connsiteY3" fmla="*/ 10000 h 10000"/>
                <a:gd name="connsiteX4" fmla="*/ 5795 w 10663"/>
                <a:gd name="connsiteY4" fmla="*/ 9898 h 10000"/>
                <a:gd name="connsiteX5" fmla="*/ 5550 w 10663"/>
                <a:gd name="connsiteY5" fmla="*/ 9763 h 10000"/>
                <a:gd name="connsiteX6" fmla="*/ 5430 w 10663"/>
                <a:gd name="connsiteY6" fmla="*/ 9661 h 10000"/>
                <a:gd name="connsiteX7" fmla="*/ 5307 w 10663"/>
                <a:gd name="connsiteY7" fmla="*/ 9595 h 10000"/>
                <a:gd name="connsiteX8" fmla="*/ 5244 w 10663"/>
                <a:gd name="connsiteY8" fmla="*/ 9493 h 10000"/>
                <a:gd name="connsiteX9" fmla="*/ 5063 w 10663"/>
                <a:gd name="connsiteY9" fmla="*/ 9391 h 10000"/>
                <a:gd name="connsiteX10" fmla="*/ 4819 w 10663"/>
                <a:gd name="connsiteY10" fmla="*/ 9324 h 10000"/>
                <a:gd name="connsiteX11" fmla="*/ 4576 w 10663"/>
                <a:gd name="connsiteY11" fmla="*/ 9255 h 10000"/>
                <a:gd name="connsiteX12" fmla="*/ 4026 w 10663"/>
                <a:gd name="connsiteY12" fmla="*/ 9189 h 10000"/>
                <a:gd name="connsiteX13" fmla="*/ 3600 w 10663"/>
                <a:gd name="connsiteY13" fmla="*/ 9189 h 10000"/>
                <a:gd name="connsiteX14" fmla="*/ 3356 w 10663"/>
                <a:gd name="connsiteY14" fmla="*/ 9121 h 10000"/>
                <a:gd name="connsiteX15" fmla="*/ 3294 w 10663"/>
                <a:gd name="connsiteY15" fmla="*/ 9053 h 10000"/>
                <a:gd name="connsiteX16" fmla="*/ 3234 w 10663"/>
                <a:gd name="connsiteY16" fmla="*/ 9019 h 10000"/>
                <a:gd name="connsiteX17" fmla="*/ 3294 w 10663"/>
                <a:gd name="connsiteY17" fmla="*/ 8817 h 10000"/>
                <a:gd name="connsiteX18" fmla="*/ 3356 w 10663"/>
                <a:gd name="connsiteY18" fmla="*/ 8682 h 10000"/>
                <a:gd name="connsiteX19" fmla="*/ 3478 w 10663"/>
                <a:gd name="connsiteY19" fmla="*/ 8513 h 10000"/>
                <a:gd name="connsiteX20" fmla="*/ 3537 w 10663"/>
                <a:gd name="connsiteY20" fmla="*/ 8378 h 10000"/>
                <a:gd name="connsiteX21" fmla="*/ 3234 w 10663"/>
                <a:gd name="connsiteY21" fmla="*/ 8276 h 10000"/>
                <a:gd name="connsiteX22" fmla="*/ 3172 w 10663"/>
                <a:gd name="connsiteY22" fmla="*/ 8243 h 10000"/>
                <a:gd name="connsiteX23" fmla="*/ 3111 w 10663"/>
                <a:gd name="connsiteY23" fmla="*/ 8175 h 10000"/>
                <a:gd name="connsiteX24" fmla="*/ 3172 w 10663"/>
                <a:gd name="connsiteY24" fmla="*/ 8073 h 10000"/>
                <a:gd name="connsiteX25" fmla="*/ 3234 w 10663"/>
                <a:gd name="connsiteY25" fmla="*/ 8040 h 10000"/>
                <a:gd name="connsiteX26" fmla="*/ 3050 w 10663"/>
                <a:gd name="connsiteY26" fmla="*/ 7838 h 10000"/>
                <a:gd name="connsiteX27" fmla="*/ 2869 w 10663"/>
                <a:gd name="connsiteY27" fmla="*/ 7668 h 10000"/>
                <a:gd name="connsiteX28" fmla="*/ 2442 w 10663"/>
                <a:gd name="connsiteY28" fmla="*/ 7364 h 10000"/>
                <a:gd name="connsiteX29" fmla="*/ 2255 w 10663"/>
                <a:gd name="connsiteY29" fmla="*/ 7195 h 10000"/>
                <a:gd name="connsiteX30" fmla="*/ 2134 w 10663"/>
                <a:gd name="connsiteY30" fmla="*/ 6992 h 10000"/>
                <a:gd name="connsiteX31" fmla="*/ 2012 w 10663"/>
                <a:gd name="connsiteY31" fmla="*/ 6790 h 10000"/>
                <a:gd name="connsiteX32" fmla="*/ 1952 w 10663"/>
                <a:gd name="connsiteY32" fmla="*/ 6553 h 10000"/>
                <a:gd name="connsiteX33" fmla="*/ 2012 w 10663"/>
                <a:gd name="connsiteY33" fmla="*/ 6487 h 10000"/>
                <a:gd name="connsiteX34" fmla="*/ 2012 w 10663"/>
                <a:gd name="connsiteY34" fmla="*/ 6451 h 10000"/>
                <a:gd name="connsiteX35" fmla="*/ 2134 w 10663"/>
                <a:gd name="connsiteY35" fmla="*/ 6385 h 10000"/>
                <a:gd name="connsiteX36" fmla="*/ 2255 w 10663"/>
                <a:gd name="connsiteY36" fmla="*/ 6316 h 10000"/>
                <a:gd name="connsiteX37" fmla="*/ 2318 w 10663"/>
                <a:gd name="connsiteY37" fmla="*/ 6283 h 10000"/>
                <a:gd name="connsiteX38" fmla="*/ 2318 w 10663"/>
                <a:gd name="connsiteY38" fmla="*/ 6216 h 10000"/>
                <a:gd name="connsiteX39" fmla="*/ 2318 w 10663"/>
                <a:gd name="connsiteY39" fmla="*/ 6147 h 10000"/>
                <a:gd name="connsiteX40" fmla="*/ 2196 w 10663"/>
                <a:gd name="connsiteY40" fmla="*/ 6081 h 10000"/>
                <a:gd name="connsiteX41" fmla="*/ 1952 w 10663"/>
                <a:gd name="connsiteY41" fmla="*/ 5945 h 10000"/>
                <a:gd name="connsiteX42" fmla="*/ 1707 w 10663"/>
                <a:gd name="connsiteY42" fmla="*/ 5844 h 10000"/>
                <a:gd name="connsiteX43" fmla="*/ 1585 w 10663"/>
                <a:gd name="connsiteY43" fmla="*/ 5742 h 10000"/>
                <a:gd name="connsiteX44" fmla="*/ 1585 w 10663"/>
                <a:gd name="connsiteY44" fmla="*/ 5676 h 10000"/>
                <a:gd name="connsiteX45" fmla="*/ 1647 w 10663"/>
                <a:gd name="connsiteY45" fmla="*/ 5372 h 10000"/>
                <a:gd name="connsiteX46" fmla="*/ 1647 w 10663"/>
                <a:gd name="connsiteY46" fmla="*/ 5237 h 10000"/>
                <a:gd name="connsiteX47" fmla="*/ 1585 w 10663"/>
                <a:gd name="connsiteY47" fmla="*/ 5101 h 10000"/>
                <a:gd name="connsiteX48" fmla="*/ 1769 w 10663"/>
                <a:gd name="connsiteY48" fmla="*/ 5101 h 10000"/>
                <a:gd name="connsiteX49" fmla="*/ 1890 w 10663"/>
                <a:gd name="connsiteY49" fmla="*/ 5270 h 10000"/>
                <a:gd name="connsiteX50" fmla="*/ 2134 w 10663"/>
                <a:gd name="connsiteY50" fmla="*/ 5405 h 10000"/>
                <a:gd name="connsiteX51" fmla="*/ 2134 w 10663"/>
                <a:gd name="connsiteY51" fmla="*/ 5337 h 10000"/>
                <a:gd name="connsiteX52" fmla="*/ 2134 w 10663"/>
                <a:gd name="connsiteY52" fmla="*/ 5303 h 10000"/>
                <a:gd name="connsiteX53" fmla="*/ 2072 w 10663"/>
                <a:gd name="connsiteY53" fmla="*/ 5237 h 10000"/>
                <a:gd name="connsiteX54" fmla="*/ 2012 w 10663"/>
                <a:gd name="connsiteY54" fmla="*/ 5169 h 10000"/>
                <a:gd name="connsiteX55" fmla="*/ 1952 w 10663"/>
                <a:gd name="connsiteY55" fmla="*/ 5067 h 10000"/>
                <a:gd name="connsiteX56" fmla="*/ 1890 w 10663"/>
                <a:gd name="connsiteY56" fmla="*/ 4966 h 10000"/>
                <a:gd name="connsiteX57" fmla="*/ 1952 w 10663"/>
                <a:gd name="connsiteY57" fmla="*/ 4898 h 10000"/>
                <a:gd name="connsiteX58" fmla="*/ 2012 w 10663"/>
                <a:gd name="connsiteY58" fmla="*/ 4865 h 10000"/>
                <a:gd name="connsiteX59" fmla="*/ 2134 w 10663"/>
                <a:gd name="connsiteY59" fmla="*/ 4831 h 10000"/>
                <a:gd name="connsiteX60" fmla="*/ 2196 w 10663"/>
                <a:gd name="connsiteY60" fmla="*/ 4763 h 10000"/>
                <a:gd name="connsiteX61" fmla="*/ 2134 w 10663"/>
                <a:gd name="connsiteY61" fmla="*/ 4730 h 10000"/>
                <a:gd name="connsiteX62" fmla="*/ 2012 w 10663"/>
                <a:gd name="connsiteY62" fmla="*/ 4696 h 10000"/>
                <a:gd name="connsiteX63" fmla="*/ 1952 w 10663"/>
                <a:gd name="connsiteY63" fmla="*/ 4696 h 10000"/>
                <a:gd name="connsiteX64" fmla="*/ 1828 w 10663"/>
                <a:gd name="connsiteY64" fmla="*/ 4730 h 10000"/>
                <a:gd name="connsiteX65" fmla="*/ 1769 w 10663"/>
                <a:gd name="connsiteY65" fmla="*/ 4831 h 10000"/>
                <a:gd name="connsiteX66" fmla="*/ 1769 w 10663"/>
                <a:gd name="connsiteY66" fmla="*/ 5101 h 10000"/>
                <a:gd name="connsiteX67" fmla="*/ 1585 w 10663"/>
                <a:gd name="connsiteY67" fmla="*/ 5034 h 10000"/>
                <a:gd name="connsiteX68" fmla="*/ 1403 w 10663"/>
                <a:gd name="connsiteY68" fmla="*/ 4796 h 10000"/>
                <a:gd name="connsiteX69" fmla="*/ 1281 w 10663"/>
                <a:gd name="connsiteY69" fmla="*/ 4730 h 10000"/>
                <a:gd name="connsiteX70" fmla="*/ 1097 w 10663"/>
                <a:gd name="connsiteY70" fmla="*/ 4730 h 10000"/>
                <a:gd name="connsiteX71" fmla="*/ 1036 w 10663"/>
                <a:gd name="connsiteY71" fmla="*/ 4696 h 10000"/>
                <a:gd name="connsiteX72" fmla="*/ 1036 w 10663"/>
                <a:gd name="connsiteY72" fmla="*/ 4628 h 10000"/>
                <a:gd name="connsiteX73" fmla="*/ 1097 w 10663"/>
                <a:gd name="connsiteY73" fmla="*/ 4527 h 10000"/>
                <a:gd name="connsiteX74" fmla="*/ 1097 w 10663"/>
                <a:gd name="connsiteY74" fmla="*/ 4459 h 10000"/>
                <a:gd name="connsiteX75" fmla="*/ 1097 w 10663"/>
                <a:gd name="connsiteY75" fmla="*/ 4324 h 10000"/>
                <a:gd name="connsiteX76" fmla="*/ 974 w 10663"/>
                <a:gd name="connsiteY76" fmla="*/ 4189 h 10000"/>
                <a:gd name="connsiteX77" fmla="*/ 733 w 10663"/>
                <a:gd name="connsiteY77" fmla="*/ 3952 h 10000"/>
                <a:gd name="connsiteX78" fmla="*/ 427 w 10663"/>
                <a:gd name="connsiteY78" fmla="*/ 3716 h 10000"/>
                <a:gd name="connsiteX79" fmla="*/ 305 w 10663"/>
                <a:gd name="connsiteY79" fmla="*/ 3615 h 10000"/>
                <a:gd name="connsiteX80" fmla="*/ 305 w 10663"/>
                <a:gd name="connsiteY80" fmla="*/ 3480 h 10000"/>
                <a:gd name="connsiteX81" fmla="*/ 305 w 10663"/>
                <a:gd name="connsiteY81" fmla="*/ 3412 h 10000"/>
                <a:gd name="connsiteX82" fmla="*/ 365 w 10663"/>
                <a:gd name="connsiteY82" fmla="*/ 3379 h 10000"/>
                <a:gd name="connsiteX83" fmla="*/ 427 w 10663"/>
                <a:gd name="connsiteY83" fmla="*/ 3344 h 10000"/>
                <a:gd name="connsiteX84" fmla="*/ 489 w 10663"/>
                <a:gd name="connsiteY84" fmla="*/ 3310 h 10000"/>
                <a:gd name="connsiteX85" fmla="*/ 427 w 10663"/>
                <a:gd name="connsiteY85" fmla="*/ 3243 h 10000"/>
                <a:gd name="connsiteX86" fmla="*/ 427 w 10663"/>
                <a:gd name="connsiteY86" fmla="*/ 3210 h 10000"/>
                <a:gd name="connsiteX87" fmla="*/ 365 w 10663"/>
                <a:gd name="connsiteY87" fmla="*/ 3175 h 10000"/>
                <a:gd name="connsiteX88" fmla="*/ 365 w 10663"/>
                <a:gd name="connsiteY88" fmla="*/ 3141 h 10000"/>
                <a:gd name="connsiteX89" fmla="*/ 427 w 10663"/>
                <a:gd name="connsiteY89" fmla="*/ 2973 h 10000"/>
                <a:gd name="connsiteX90" fmla="*/ 489 w 10663"/>
                <a:gd name="connsiteY90" fmla="*/ 2837 h 10000"/>
                <a:gd name="connsiteX91" fmla="*/ 609 w 10663"/>
                <a:gd name="connsiteY91" fmla="*/ 2736 h 10000"/>
                <a:gd name="connsiteX92" fmla="*/ 671 w 10663"/>
                <a:gd name="connsiteY92" fmla="*/ 2568 h 10000"/>
                <a:gd name="connsiteX93" fmla="*/ 609 w 10663"/>
                <a:gd name="connsiteY93" fmla="*/ 2499 h 10000"/>
                <a:gd name="connsiteX94" fmla="*/ 609 w 10663"/>
                <a:gd name="connsiteY94" fmla="*/ 2432 h 10000"/>
                <a:gd name="connsiteX95" fmla="*/ 489 w 10663"/>
                <a:gd name="connsiteY95" fmla="*/ 2297 h 10000"/>
                <a:gd name="connsiteX96" fmla="*/ 489 w 10663"/>
                <a:gd name="connsiteY96" fmla="*/ 2195 h 10000"/>
                <a:gd name="connsiteX97" fmla="*/ 427 w 10663"/>
                <a:gd name="connsiteY97" fmla="*/ 2129 h 10000"/>
                <a:gd name="connsiteX98" fmla="*/ 244 w 10663"/>
                <a:gd name="connsiteY98" fmla="*/ 1993 h 10000"/>
                <a:gd name="connsiteX99" fmla="*/ 60 w 10663"/>
                <a:gd name="connsiteY99" fmla="*/ 1892 h 10000"/>
                <a:gd name="connsiteX100" fmla="*/ 60 w 10663"/>
                <a:gd name="connsiteY100" fmla="*/ 1824 h 10000"/>
                <a:gd name="connsiteX101" fmla="*/ 0 w 10663"/>
                <a:gd name="connsiteY101" fmla="*/ 1757 h 10000"/>
                <a:gd name="connsiteX102" fmla="*/ 60 w 10663"/>
                <a:gd name="connsiteY102" fmla="*/ 1622 h 10000"/>
                <a:gd name="connsiteX103" fmla="*/ 244 w 10663"/>
                <a:gd name="connsiteY103" fmla="*/ 1486 h 10000"/>
                <a:gd name="connsiteX104" fmla="*/ 609 w 10663"/>
                <a:gd name="connsiteY104" fmla="*/ 1318 h 10000"/>
                <a:gd name="connsiteX105" fmla="*/ 733 w 10663"/>
                <a:gd name="connsiteY105" fmla="*/ 1216 h 10000"/>
                <a:gd name="connsiteX106" fmla="*/ 854 w 10663"/>
                <a:gd name="connsiteY106" fmla="*/ 1115 h 10000"/>
                <a:gd name="connsiteX107" fmla="*/ 974 w 10663"/>
                <a:gd name="connsiteY107" fmla="*/ 844 h 10000"/>
                <a:gd name="connsiteX108" fmla="*/ 1036 w 10663"/>
                <a:gd name="connsiteY108" fmla="*/ 778 h 10000"/>
                <a:gd name="connsiteX109" fmla="*/ 1160 w 10663"/>
                <a:gd name="connsiteY109" fmla="*/ 676 h 10000"/>
                <a:gd name="connsiteX110" fmla="*/ 1219 w 10663"/>
                <a:gd name="connsiteY110" fmla="*/ 575 h 10000"/>
                <a:gd name="connsiteX111" fmla="*/ 1281 w 10663"/>
                <a:gd name="connsiteY111" fmla="*/ 439 h 10000"/>
                <a:gd name="connsiteX112" fmla="*/ 1281 w 10663"/>
                <a:gd name="connsiteY112" fmla="*/ 135 h 10000"/>
                <a:gd name="connsiteX113" fmla="*/ 1281 w 10663"/>
                <a:gd name="connsiteY113" fmla="*/ 33 h 10000"/>
                <a:gd name="connsiteX114" fmla="*/ 1341 w 10663"/>
                <a:gd name="connsiteY114" fmla="*/ 0 h 10000"/>
                <a:gd name="connsiteX115" fmla="*/ 7565 w 10663"/>
                <a:gd name="connsiteY115" fmla="*/ 913 h 10000"/>
                <a:gd name="connsiteX0" fmla="*/ 7565 w 11102"/>
                <a:gd name="connsiteY0" fmla="*/ 913 h 10000"/>
                <a:gd name="connsiteX1" fmla="*/ 6160 w 11102"/>
                <a:gd name="connsiteY1" fmla="*/ 4223 h 10000"/>
                <a:gd name="connsiteX2" fmla="*/ 10495 w 11102"/>
                <a:gd name="connsiteY2" fmla="*/ 7472 h 10000"/>
                <a:gd name="connsiteX3" fmla="*/ 10608 w 11102"/>
                <a:gd name="connsiteY3" fmla="*/ 7965 h 10000"/>
                <a:gd name="connsiteX4" fmla="*/ 6160 w 11102"/>
                <a:gd name="connsiteY4" fmla="*/ 10000 h 10000"/>
                <a:gd name="connsiteX5" fmla="*/ 5795 w 11102"/>
                <a:gd name="connsiteY5" fmla="*/ 9898 h 10000"/>
                <a:gd name="connsiteX6" fmla="*/ 5550 w 11102"/>
                <a:gd name="connsiteY6" fmla="*/ 9763 h 10000"/>
                <a:gd name="connsiteX7" fmla="*/ 5430 w 11102"/>
                <a:gd name="connsiteY7" fmla="*/ 9661 h 10000"/>
                <a:gd name="connsiteX8" fmla="*/ 5307 w 11102"/>
                <a:gd name="connsiteY8" fmla="*/ 9595 h 10000"/>
                <a:gd name="connsiteX9" fmla="*/ 5244 w 11102"/>
                <a:gd name="connsiteY9" fmla="*/ 9493 h 10000"/>
                <a:gd name="connsiteX10" fmla="*/ 5063 w 11102"/>
                <a:gd name="connsiteY10" fmla="*/ 9391 h 10000"/>
                <a:gd name="connsiteX11" fmla="*/ 4819 w 11102"/>
                <a:gd name="connsiteY11" fmla="*/ 9324 h 10000"/>
                <a:gd name="connsiteX12" fmla="*/ 4576 w 11102"/>
                <a:gd name="connsiteY12" fmla="*/ 9255 h 10000"/>
                <a:gd name="connsiteX13" fmla="*/ 4026 w 11102"/>
                <a:gd name="connsiteY13" fmla="*/ 9189 h 10000"/>
                <a:gd name="connsiteX14" fmla="*/ 3600 w 11102"/>
                <a:gd name="connsiteY14" fmla="*/ 9189 h 10000"/>
                <a:gd name="connsiteX15" fmla="*/ 3356 w 11102"/>
                <a:gd name="connsiteY15" fmla="*/ 9121 h 10000"/>
                <a:gd name="connsiteX16" fmla="*/ 3294 w 11102"/>
                <a:gd name="connsiteY16" fmla="*/ 9053 h 10000"/>
                <a:gd name="connsiteX17" fmla="*/ 3234 w 11102"/>
                <a:gd name="connsiteY17" fmla="*/ 9019 h 10000"/>
                <a:gd name="connsiteX18" fmla="*/ 3294 w 11102"/>
                <a:gd name="connsiteY18" fmla="*/ 8817 h 10000"/>
                <a:gd name="connsiteX19" fmla="*/ 3356 w 11102"/>
                <a:gd name="connsiteY19" fmla="*/ 8682 h 10000"/>
                <a:gd name="connsiteX20" fmla="*/ 3478 w 11102"/>
                <a:gd name="connsiteY20" fmla="*/ 8513 h 10000"/>
                <a:gd name="connsiteX21" fmla="*/ 3537 w 11102"/>
                <a:gd name="connsiteY21" fmla="*/ 8378 h 10000"/>
                <a:gd name="connsiteX22" fmla="*/ 3234 w 11102"/>
                <a:gd name="connsiteY22" fmla="*/ 8276 h 10000"/>
                <a:gd name="connsiteX23" fmla="*/ 3172 w 11102"/>
                <a:gd name="connsiteY23" fmla="*/ 8243 h 10000"/>
                <a:gd name="connsiteX24" fmla="*/ 3111 w 11102"/>
                <a:gd name="connsiteY24" fmla="*/ 8175 h 10000"/>
                <a:gd name="connsiteX25" fmla="*/ 3172 w 11102"/>
                <a:gd name="connsiteY25" fmla="*/ 8073 h 10000"/>
                <a:gd name="connsiteX26" fmla="*/ 3234 w 11102"/>
                <a:gd name="connsiteY26" fmla="*/ 8040 h 10000"/>
                <a:gd name="connsiteX27" fmla="*/ 3050 w 11102"/>
                <a:gd name="connsiteY27" fmla="*/ 7838 h 10000"/>
                <a:gd name="connsiteX28" fmla="*/ 2869 w 11102"/>
                <a:gd name="connsiteY28" fmla="*/ 7668 h 10000"/>
                <a:gd name="connsiteX29" fmla="*/ 2442 w 11102"/>
                <a:gd name="connsiteY29" fmla="*/ 7364 h 10000"/>
                <a:gd name="connsiteX30" fmla="*/ 2255 w 11102"/>
                <a:gd name="connsiteY30" fmla="*/ 7195 h 10000"/>
                <a:gd name="connsiteX31" fmla="*/ 2134 w 11102"/>
                <a:gd name="connsiteY31" fmla="*/ 6992 h 10000"/>
                <a:gd name="connsiteX32" fmla="*/ 2012 w 11102"/>
                <a:gd name="connsiteY32" fmla="*/ 6790 h 10000"/>
                <a:gd name="connsiteX33" fmla="*/ 1952 w 11102"/>
                <a:gd name="connsiteY33" fmla="*/ 6553 h 10000"/>
                <a:gd name="connsiteX34" fmla="*/ 2012 w 11102"/>
                <a:gd name="connsiteY34" fmla="*/ 6487 h 10000"/>
                <a:gd name="connsiteX35" fmla="*/ 2012 w 11102"/>
                <a:gd name="connsiteY35" fmla="*/ 6451 h 10000"/>
                <a:gd name="connsiteX36" fmla="*/ 2134 w 11102"/>
                <a:gd name="connsiteY36" fmla="*/ 6385 h 10000"/>
                <a:gd name="connsiteX37" fmla="*/ 2255 w 11102"/>
                <a:gd name="connsiteY37" fmla="*/ 6316 h 10000"/>
                <a:gd name="connsiteX38" fmla="*/ 2318 w 11102"/>
                <a:gd name="connsiteY38" fmla="*/ 6283 h 10000"/>
                <a:gd name="connsiteX39" fmla="*/ 2318 w 11102"/>
                <a:gd name="connsiteY39" fmla="*/ 6216 h 10000"/>
                <a:gd name="connsiteX40" fmla="*/ 2318 w 11102"/>
                <a:gd name="connsiteY40" fmla="*/ 6147 h 10000"/>
                <a:gd name="connsiteX41" fmla="*/ 2196 w 11102"/>
                <a:gd name="connsiteY41" fmla="*/ 6081 h 10000"/>
                <a:gd name="connsiteX42" fmla="*/ 1952 w 11102"/>
                <a:gd name="connsiteY42" fmla="*/ 5945 h 10000"/>
                <a:gd name="connsiteX43" fmla="*/ 1707 w 11102"/>
                <a:gd name="connsiteY43" fmla="*/ 5844 h 10000"/>
                <a:gd name="connsiteX44" fmla="*/ 1585 w 11102"/>
                <a:gd name="connsiteY44" fmla="*/ 5742 h 10000"/>
                <a:gd name="connsiteX45" fmla="*/ 1585 w 11102"/>
                <a:gd name="connsiteY45" fmla="*/ 5676 h 10000"/>
                <a:gd name="connsiteX46" fmla="*/ 1647 w 11102"/>
                <a:gd name="connsiteY46" fmla="*/ 5372 h 10000"/>
                <a:gd name="connsiteX47" fmla="*/ 1647 w 11102"/>
                <a:gd name="connsiteY47" fmla="*/ 5237 h 10000"/>
                <a:gd name="connsiteX48" fmla="*/ 1585 w 11102"/>
                <a:gd name="connsiteY48" fmla="*/ 5101 h 10000"/>
                <a:gd name="connsiteX49" fmla="*/ 1769 w 11102"/>
                <a:gd name="connsiteY49" fmla="*/ 5101 h 10000"/>
                <a:gd name="connsiteX50" fmla="*/ 1890 w 11102"/>
                <a:gd name="connsiteY50" fmla="*/ 5270 h 10000"/>
                <a:gd name="connsiteX51" fmla="*/ 2134 w 11102"/>
                <a:gd name="connsiteY51" fmla="*/ 5405 h 10000"/>
                <a:gd name="connsiteX52" fmla="*/ 2134 w 11102"/>
                <a:gd name="connsiteY52" fmla="*/ 5337 h 10000"/>
                <a:gd name="connsiteX53" fmla="*/ 2134 w 11102"/>
                <a:gd name="connsiteY53" fmla="*/ 5303 h 10000"/>
                <a:gd name="connsiteX54" fmla="*/ 2072 w 11102"/>
                <a:gd name="connsiteY54" fmla="*/ 5237 h 10000"/>
                <a:gd name="connsiteX55" fmla="*/ 2012 w 11102"/>
                <a:gd name="connsiteY55" fmla="*/ 5169 h 10000"/>
                <a:gd name="connsiteX56" fmla="*/ 1952 w 11102"/>
                <a:gd name="connsiteY56" fmla="*/ 5067 h 10000"/>
                <a:gd name="connsiteX57" fmla="*/ 1890 w 11102"/>
                <a:gd name="connsiteY57" fmla="*/ 4966 h 10000"/>
                <a:gd name="connsiteX58" fmla="*/ 1952 w 11102"/>
                <a:gd name="connsiteY58" fmla="*/ 4898 h 10000"/>
                <a:gd name="connsiteX59" fmla="*/ 2012 w 11102"/>
                <a:gd name="connsiteY59" fmla="*/ 4865 h 10000"/>
                <a:gd name="connsiteX60" fmla="*/ 2134 w 11102"/>
                <a:gd name="connsiteY60" fmla="*/ 4831 h 10000"/>
                <a:gd name="connsiteX61" fmla="*/ 2196 w 11102"/>
                <a:gd name="connsiteY61" fmla="*/ 4763 h 10000"/>
                <a:gd name="connsiteX62" fmla="*/ 2134 w 11102"/>
                <a:gd name="connsiteY62" fmla="*/ 4730 h 10000"/>
                <a:gd name="connsiteX63" fmla="*/ 2012 w 11102"/>
                <a:gd name="connsiteY63" fmla="*/ 4696 h 10000"/>
                <a:gd name="connsiteX64" fmla="*/ 1952 w 11102"/>
                <a:gd name="connsiteY64" fmla="*/ 4696 h 10000"/>
                <a:gd name="connsiteX65" fmla="*/ 1828 w 11102"/>
                <a:gd name="connsiteY65" fmla="*/ 4730 h 10000"/>
                <a:gd name="connsiteX66" fmla="*/ 1769 w 11102"/>
                <a:gd name="connsiteY66" fmla="*/ 4831 h 10000"/>
                <a:gd name="connsiteX67" fmla="*/ 1769 w 11102"/>
                <a:gd name="connsiteY67" fmla="*/ 5101 h 10000"/>
                <a:gd name="connsiteX68" fmla="*/ 1585 w 11102"/>
                <a:gd name="connsiteY68" fmla="*/ 5034 h 10000"/>
                <a:gd name="connsiteX69" fmla="*/ 1403 w 11102"/>
                <a:gd name="connsiteY69" fmla="*/ 4796 h 10000"/>
                <a:gd name="connsiteX70" fmla="*/ 1281 w 11102"/>
                <a:gd name="connsiteY70" fmla="*/ 4730 h 10000"/>
                <a:gd name="connsiteX71" fmla="*/ 1097 w 11102"/>
                <a:gd name="connsiteY71" fmla="*/ 4730 h 10000"/>
                <a:gd name="connsiteX72" fmla="*/ 1036 w 11102"/>
                <a:gd name="connsiteY72" fmla="*/ 4696 h 10000"/>
                <a:gd name="connsiteX73" fmla="*/ 1036 w 11102"/>
                <a:gd name="connsiteY73" fmla="*/ 4628 h 10000"/>
                <a:gd name="connsiteX74" fmla="*/ 1097 w 11102"/>
                <a:gd name="connsiteY74" fmla="*/ 4527 h 10000"/>
                <a:gd name="connsiteX75" fmla="*/ 1097 w 11102"/>
                <a:gd name="connsiteY75" fmla="*/ 4459 h 10000"/>
                <a:gd name="connsiteX76" fmla="*/ 1097 w 11102"/>
                <a:gd name="connsiteY76" fmla="*/ 4324 h 10000"/>
                <a:gd name="connsiteX77" fmla="*/ 974 w 11102"/>
                <a:gd name="connsiteY77" fmla="*/ 4189 h 10000"/>
                <a:gd name="connsiteX78" fmla="*/ 733 w 11102"/>
                <a:gd name="connsiteY78" fmla="*/ 3952 h 10000"/>
                <a:gd name="connsiteX79" fmla="*/ 427 w 11102"/>
                <a:gd name="connsiteY79" fmla="*/ 3716 h 10000"/>
                <a:gd name="connsiteX80" fmla="*/ 305 w 11102"/>
                <a:gd name="connsiteY80" fmla="*/ 3615 h 10000"/>
                <a:gd name="connsiteX81" fmla="*/ 305 w 11102"/>
                <a:gd name="connsiteY81" fmla="*/ 3480 h 10000"/>
                <a:gd name="connsiteX82" fmla="*/ 305 w 11102"/>
                <a:gd name="connsiteY82" fmla="*/ 3412 h 10000"/>
                <a:gd name="connsiteX83" fmla="*/ 365 w 11102"/>
                <a:gd name="connsiteY83" fmla="*/ 3379 h 10000"/>
                <a:gd name="connsiteX84" fmla="*/ 427 w 11102"/>
                <a:gd name="connsiteY84" fmla="*/ 3344 h 10000"/>
                <a:gd name="connsiteX85" fmla="*/ 489 w 11102"/>
                <a:gd name="connsiteY85" fmla="*/ 3310 h 10000"/>
                <a:gd name="connsiteX86" fmla="*/ 427 w 11102"/>
                <a:gd name="connsiteY86" fmla="*/ 3243 h 10000"/>
                <a:gd name="connsiteX87" fmla="*/ 427 w 11102"/>
                <a:gd name="connsiteY87" fmla="*/ 3210 h 10000"/>
                <a:gd name="connsiteX88" fmla="*/ 365 w 11102"/>
                <a:gd name="connsiteY88" fmla="*/ 3175 h 10000"/>
                <a:gd name="connsiteX89" fmla="*/ 365 w 11102"/>
                <a:gd name="connsiteY89" fmla="*/ 3141 h 10000"/>
                <a:gd name="connsiteX90" fmla="*/ 427 w 11102"/>
                <a:gd name="connsiteY90" fmla="*/ 2973 h 10000"/>
                <a:gd name="connsiteX91" fmla="*/ 489 w 11102"/>
                <a:gd name="connsiteY91" fmla="*/ 2837 h 10000"/>
                <a:gd name="connsiteX92" fmla="*/ 609 w 11102"/>
                <a:gd name="connsiteY92" fmla="*/ 2736 h 10000"/>
                <a:gd name="connsiteX93" fmla="*/ 671 w 11102"/>
                <a:gd name="connsiteY93" fmla="*/ 2568 h 10000"/>
                <a:gd name="connsiteX94" fmla="*/ 609 w 11102"/>
                <a:gd name="connsiteY94" fmla="*/ 2499 h 10000"/>
                <a:gd name="connsiteX95" fmla="*/ 609 w 11102"/>
                <a:gd name="connsiteY95" fmla="*/ 2432 h 10000"/>
                <a:gd name="connsiteX96" fmla="*/ 489 w 11102"/>
                <a:gd name="connsiteY96" fmla="*/ 2297 h 10000"/>
                <a:gd name="connsiteX97" fmla="*/ 489 w 11102"/>
                <a:gd name="connsiteY97" fmla="*/ 2195 h 10000"/>
                <a:gd name="connsiteX98" fmla="*/ 427 w 11102"/>
                <a:gd name="connsiteY98" fmla="*/ 2129 h 10000"/>
                <a:gd name="connsiteX99" fmla="*/ 244 w 11102"/>
                <a:gd name="connsiteY99" fmla="*/ 1993 h 10000"/>
                <a:gd name="connsiteX100" fmla="*/ 60 w 11102"/>
                <a:gd name="connsiteY100" fmla="*/ 1892 h 10000"/>
                <a:gd name="connsiteX101" fmla="*/ 60 w 11102"/>
                <a:gd name="connsiteY101" fmla="*/ 1824 h 10000"/>
                <a:gd name="connsiteX102" fmla="*/ 0 w 11102"/>
                <a:gd name="connsiteY102" fmla="*/ 1757 h 10000"/>
                <a:gd name="connsiteX103" fmla="*/ 60 w 11102"/>
                <a:gd name="connsiteY103" fmla="*/ 1622 h 10000"/>
                <a:gd name="connsiteX104" fmla="*/ 244 w 11102"/>
                <a:gd name="connsiteY104" fmla="*/ 1486 h 10000"/>
                <a:gd name="connsiteX105" fmla="*/ 609 w 11102"/>
                <a:gd name="connsiteY105" fmla="*/ 1318 h 10000"/>
                <a:gd name="connsiteX106" fmla="*/ 733 w 11102"/>
                <a:gd name="connsiteY106" fmla="*/ 1216 h 10000"/>
                <a:gd name="connsiteX107" fmla="*/ 854 w 11102"/>
                <a:gd name="connsiteY107" fmla="*/ 1115 h 10000"/>
                <a:gd name="connsiteX108" fmla="*/ 974 w 11102"/>
                <a:gd name="connsiteY108" fmla="*/ 844 h 10000"/>
                <a:gd name="connsiteX109" fmla="*/ 1036 w 11102"/>
                <a:gd name="connsiteY109" fmla="*/ 778 h 10000"/>
                <a:gd name="connsiteX110" fmla="*/ 1160 w 11102"/>
                <a:gd name="connsiteY110" fmla="*/ 676 h 10000"/>
                <a:gd name="connsiteX111" fmla="*/ 1219 w 11102"/>
                <a:gd name="connsiteY111" fmla="*/ 575 h 10000"/>
                <a:gd name="connsiteX112" fmla="*/ 1281 w 11102"/>
                <a:gd name="connsiteY112" fmla="*/ 439 h 10000"/>
                <a:gd name="connsiteX113" fmla="*/ 1281 w 11102"/>
                <a:gd name="connsiteY113" fmla="*/ 135 h 10000"/>
                <a:gd name="connsiteX114" fmla="*/ 1281 w 11102"/>
                <a:gd name="connsiteY114" fmla="*/ 33 h 10000"/>
                <a:gd name="connsiteX115" fmla="*/ 1341 w 11102"/>
                <a:gd name="connsiteY115" fmla="*/ 0 h 10000"/>
                <a:gd name="connsiteX116" fmla="*/ 7565 w 11102"/>
                <a:gd name="connsiteY116" fmla="*/ 913 h 10000"/>
                <a:gd name="connsiteX0" fmla="*/ 7565 w 11057"/>
                <a:gd name="connsiteY0" fmla="*/ 913 h 10000"/>
                <a:gd name="connsiteX1" fmla="*/ 6160 w 11057"/>
                <a:gd name="connsiteY1" fmla="*/ 4223 h 10000"/>
                <a:gd name="connsiteX2" fmla="*/ 10495 w 11057"/>
                <a:gd name="connsiteY2" fmla="*/ 7472 h 10000"/>
                <a:gd name="connsiteX3" fmla="*/ 10855 w 11057"/>
                <a:gd name="connsiteY3" fmla="*/ 7792 h 10000"/>
                <a:gd name="connsiteX4" fmla="*/ 10608 w 11057"/>
                <a:gd name="connsiteY4" fmla="*/ 7965 h 10000"/>
                <a:gd name="connsiteX5" fmla="*/ 6160 w 11057"/>
                <a:gd name="connsiteY5" fmla="*/ 10000 h 10000"/>
                <a:gd name="connsiteX6" fmla="*/ 5795 w 11057"/>
                <a:gd name="connsiteY6" fmla="*/ 9898 h 10000"/>
                <a:gd name="connsiteX7" fmla="*/ 5550 w 11057"/>
                <a:gd name="connsiteY7" fmla="*/ 9763 h 10000"/>
                <a:gd name="connsiteX8" fmla="*/ 5430 w 11057"/>
                <a:gd name="connsiteY8" fmla="*/ 9661 h 10000"/>
                <a:gd name="connsiteX9" fmla="*/ 5307 w 11057"/>
                <a:gd name="connsiteY9" fmla="*/ 9595 h 10000"/>
                <a:gd name="connsiteX10" fmla="*/ 5244 w 11057"/>
                <a:gd name="connsiteY10" fmla="*/ 9493 h 10000"/>
                <a:gd name="connsiteX11" fmla="*/ 5063 w 11057"/>
                <a:gd name="connsiteY11" fmla="*/ 9391 h 10000"/>
                <a:gd name="connsiteX12" fmla="*/ 4819 w 11057"/>
                <a:gd name="connsiteY12" fmla="*/ 9324 h 10000"/>
                <a:gd name="connsiteX13" fmla="*/ 4576 w 11057"/>
                <a:gd name="connsiteY13" fmla="*/ 9255 h 10000"/>
                <a:gd name="connsiteX14" fmla="*/ 4026 w 11057"/>
                <a:gd name="connsiteY14" fmla="*/ 9189 h 10000"/>
                <a:gd name="connsiteX15" fmla="*/ 3600 w 11057"/>
                <a:gd name="connsiteY15" fmla="*/ 9189 h 10000"/>
                <a:gd name="connsiteX16" fmla="*/ 3356 w 11057"/>
                <a:gd name="connsiteY16" fmla="*/ 9121 h 10000"/>
                <a:gd name="connsiteX17" fmla="*/ 3294 w 11057"/>
                <a:gd name="connsiteY17" fmla="*/ 9053 h 10000"/>
                <a:gd name="connsiteX18" fmla="*/ 3234 w 11057"/>
                <a:gd name="connsiteY18" fmla="*/ 9019 h 10000"/>
                <a:gd name="connsiteX19" fmla="*/ 3294 w 11057"/>
                <a:gd name="connsiteY19" fmla="*/ 8817 h 10000"/>
                <a:gd name="connsiteX20" fmla="*/ 3356 w 11057"/>
                <a:gd name="connsiteY20" fmla="*/ 8682 h 10000"/>
                <a:gd name="connsiteX21" fmla="*/ 3478 w 11057"/>
                <a:gd name="connsiteY21" fmla="*/ 8513 h 10000"/>
                <a:gd name="connsiteX22" fmla="*/ 3537 w 11057"/>
                <a:gd name="connsiteY22" fmla="*/ 8378 h 10000"/>
                <a:gd name="connsiteX23" fmla="*/ 3234 w 11057"/>
                <a:gd name="connsiteY23" fmla="*/ 8276 h 10000"/>
                <a:gd name="connsiteX24" fmla="*/ 3172 w 11057"/>
                <a:gd name="connsiteY24" fmla="*/ 8243 h 10000"/>
                <a:gd name="connsiteX25" fmla="*/ 3111 w 11057"/>
                <a:gd name="connsiteY25" fmla="*/ 8175 h 10000"/>
                <a:gd name="connsiteX26" fmla="*/ 3172 w 11057"/>
                <a:gd name="connsiteY26" fmla="*/ 8073 h 10000"/>
                <a:gd name="connsiteX27" fmla="*/ 3234 w 11057"/>
                <a:gd name="connsiteY27" fmla="*/ 8040 h 10000"/>
                <a:gd name="connsiteX28" fmla="*/ 3050 w 11057"/>
                <a:gd name="connsiteY28" fmla="*/ 7838 h 10000"/>
                <a:gd name="connsiteX29" fmla="*/ 2869 w 11057"/>
                <a:gd name="connsiteY29" fmla="*/ 7668 h 10000"/>
                <a:gd name="connsiteX30" fmla="*/ 2442 w 11057"/>
                <a:gd name="connsiteY30" fmla="*/ 7364 h 10000"/>
                <a:gd name="connsiteX31" fmla="*/ 2255 w 11057"/>
                <a:gd name="connsiteY31" fmla="*/ 7195 h 10000"/>
                <a:gd name="connsiteX32" fmla="*/ 2134 w 11057"/>
                <a:gd name="connsiteY32" fmla="*/ 6992 h 10000"/>
                <a:gd name="connsiteX33" fmla="*/ 2012 w 11057"/>
                <a:gd name="connsiteY33" fmla="*/ 6790 h 10000"/>
                <a:gd name="connsiteX34" fmla="*/ 1952 w 11057"/>
                <a:gd name="connsiteY34" fmla="*/ 6553 h 10000"/>
                <a:gd name="connsiteX35" fmla="*/ 2012 w 11057"/>
                <a:gd name="connsiteY35" fmla="*/ 6487 h 10000"/>
                <a:gd name="connsiteX36" fmla="*/ 2012 w 11057"/>
                <a:gd name="connsiteY36" fmla="*/ 6451 h 10000"/>
                <a:gd name="connsiteX37" fmla="*/ 2134 w 11057"/>
                <a:gd name="connsiteY37" fmla="*/ 6385 h 10000"/>
                <a:gd name="connsiteX38" fmla="*/ 2255 w 11057"/>
                <a:gd name="connsiteY38" fmla="*/ 6316 h 10000"/>
                <a:gd name="connsiteX39" fmla="*/ 2318 w 11057"/>
                <a:gd name="connsiteY39" fmla="*/ 6283 h 10000"/>
                <a:gd name="connsiteX40" fmla="*/ 2318 w 11057"/>
                <a:gd name="connsiteY40" fmla="*/ 6216 h 10000"/>
                <a:gd name="connsiteX41" fmla="*/ 2318 w 11057"/>
                <a:gd name="connsiteY41" fmla="*/ 6147 h 10000"/>
                <a:gd name="connsiteX42" fmla="*/ 2196 w 11057"/>
                <a:gd name="connsiteY42" fmla="*/ 6081 h 10000"/>
                <a:gd name="connsiteX43" fmla="*/ 1952 w 11057"/>
                <a:gd name="connsiteY43" fmla="*/ 5945 h 10000"/>
                <a:gd name="connsiteX44" fmla="*/ 1707 w 11057"/>
                <a:gd name="connsiteY44" fmla="*/ 5844 h 10000"/>
                <a:gd name="connsiteX45" fmla="*/ 1585 w 11057"/>
                <a:gd name="connsiteY45" fmla="*/ 5742 h 10000"/>
                <a:gd name="connsiteX46" fmla="*/ 1585 w 11057"/>
                <a:gd name="connsiteY46" fmla="*/ 5676 h 10000"/>
                <a:gd name="connsiteX47" fmla="*/ 1647 w 11057"/>
                <a:gd name="connsiteY47" fmla="*/ 5372 h 10000"/>
                <a:gd name="connsiteX48" fmla="*/ 1647 w 11057"/>
                <a:gd name="connsiteY48" fmla="*/ 5237 h 10000"/>
                <a:gd name="connsiteX49" fmla="*/ 1585 w 11057"/>
                <a:gd name="connsiteY49" fmla="*/ 5101 h 10000"/>
                <a:gd name="connsiteX50" fmla="*/ 1769 w 11057"/>
                <a:gd name="connsiteY50" fmla="*/ 5101 h 10000"/>
                <a:gd name="connsiteX51" fmla="*/ 1890 w 11057"/>
                <a:gd name="connsiteY51" fmla="*/ 5270 h 10000"/>
                <a:gd name="connsiteX52" fmla="*/ 2134 w 11057"/>
                <a:gd name="connsiteY52" fmla="*/ 5405 h 10000"/>
                <a:gd name="connsiteX53" fmla="*/ 2134 w 11057"/>
                <a:gd name="connsiteY53" fmla="*/ 5337 h 10000"/>
                <a:gd name="connsiteX54" fmla="*/ 2134 w 11057"/>
                <a:gd name="connsiteY54" fmla="*/ 5303 h 10000"/>
                <a:gd name="connsiteX55" fmla="*/ 2072 w 11057"/>
                <a:gd name="connsiteY55" fmla="*/ 5237 h 10000"/>
                <a:gd name="connsiteX56" fmla="*/ 2012 w 11057"/>
                <a:gd name="connsiteY56" fmla="*/ 5169 h 10000"/>
                <a:gd name="connsiteX57" fmla="*/ 1952 w 11057"/>
                <a:gd name="connsiteY57" fmla="*/ 5067 h 10000"/>
                <a:gd name="connsiteX58" fmla="*/ 1890 w 11057"/>
                <a:gd name="connsiteY58" fmla="*/ 4966 h 10000"/>
                <a:gd name="connsiteX59" fmla="*/ 1952 w 11057"/>
                <a:gd name="connsiteY59" fmla="*/ 4898 h 10000"/>
                <a:gd name="connsiteX60" fmla="*/ 2012 w 11057"/>
                <a:gd name="connsiteY60" fmla="*/ 4865 h 10000"/>
                <a:gd name="connsiteX61" fmla="*/ 2134 w 11057"/>
                <a:gd name="connsiteY61" fmla="*/ 4831 h 10000"/>
                <a:gd name="connsiteX62" fmla="*/ 2196 w 11057"/>
                <a:gd name="connsiteY62" fmla="*/ 4763 h 10000"/>
                <a:gd name="connsiteX63" fmla="*/ 2134 w 11057"/>
                <a:gd name="connsiteY63" fmla="*/ 4730 h 10000"/>
                <a:gd name="connsiteX64" fmla="*/ 2012 w 11057"/>
                <a:gd name="connsiteY64" fmla="*/ 4696 h 10000"/>
                <a:gd name="connsiteX65" fmla="*/ 1952 w 11057"/>
                <a:gd name="connsiteY65" fmla="*/ 4696 h 10000"/>
                <a:gd name="connsiteX66" fmla="*/ 1828 w 11057"/>
                <a:gd name="connsiteY66" fmla="*/ 4730 h 10000"/>
                <a:gd name="connsiteX67" fmla="*/ 1769 w 11057"/>
                <a:gd name="connsiteY67" fmla="*/ 4831 h 10000"/>
                <a:gd name="connsiteX68" fmla="*/ 1769 w 11057"/>
                <a:gd name="connsiteY68" fmla="*/ 5101 h 10000"/>
                <a:gd name="connsiteX69" fmla="*/ 1585 w 11057"/>
                <a:gd name="connsiteY69" fmla="*/ 5034 h 10000"/>
                <a:gd name="connsiteX70" fmla="*/ 1403 w 11057"/>
                <a:gd name="connsiteY70" fmla="*/ 4796 h 10000"/>
                <a:gd name="connsiteX71" fmla="*/ 1281 w 11057"/>
                <a:gd name="connsiteY71" fmla="*/ 4730 h 10000"/>
                <a:gd name="connsiteX72" fmla="*/ 1097 w 11057"/>
                <a:gd name="connsiteY72" fmla="*/ 4730 h 10000"/>
                <a:gd name="connsiteX73" fmla="*/ 1036 w 11057"/>
                <a:gd name="connsiteY73" fmla="*/ 4696 h 10000"/>
                <a:gd name="connsiteX74" fmla="*/ 1036 w 11057"/>
                <a:gd name="connsiteY74" fmla="*/ 4628 h 10000"/>
                <a:gd name="connsiteX75" fmla="*/ 1097 w 11057"/>
                <a:gd name="connsiteY75" fmla="*/ 4527 h 10000"/>
                <a:gd name="connsiteX76" fmla="*/ 1097 w 11057"/>
                <a:gd name="connsiteY76" fmla="*/ 4459 h 10000"/>
                <a:gd name="connsiteX77" fmla="*/ 1097 w 11057"/>
                <a:gd name="connsiteY77" fmla="*/ 4324 h 10000"/>
                <a:gd name="connsiteX78" fmla="*/ 974 w 11057"/>
                <a:gd name="connsiteY78" fmla="*/ 4189 h 10000"/>
                <a:gd name="connsiteX79" fmla="*/ 733 w 11057"/>
                <a:gd name="connsiteY79" fmla="*/ 3952 h 10000"/>
                <a:gd name="connsiteX80" fmla="*/ 427 w 11057"/>
                <a:gd name="connsiteY80" fmla="*/ 3716 h 10000"/>
                <a:gd name="connsiteX81" fmla="*/ 305 w 11057"/>
                <a:gd name="connsiteY81" fmla="*/ 3615 h 10000"/>
                <a:gd name="connsiteX82" fmla="*/ 305 w 11057"/>
                <a:gd name="connsiteY82" fmla="*/ 3480 h 10000"/>
                <a:gd name="connsiteX83" fmla="*/ 305 w 11057"/>
                <a:gd name="connsiteY83" fmla="*/ 3412 h 10000"/>
                <a:gd name="connsiteX84" fmla="*/ 365 w 11057"/>
                <a:gd name="connsiteY84" fmla="*/ 3379 h 10000"/>
                <a:gd name="connsiteX85" fmla="*/ 427 w 11057"/>
                <a:gd name="connsiteY85" fmla="*/ 3344 h 10000"/>
                <a:gd name="connsiteX86" fmla="*/ 489 w 11057"/>
                <a:gd name="connsiteY86" fmla="*/ 3310 h 10000"/>
                <a:gd name="connsiteX87" fmla="*/ 427 w 11057"/>
                <a:gd name="connsiteY87" fmla="*/ 3243 h 10000"/>
                <a:gd name="connsiteX88" fmla="*/ 427 w 11057"/>
                <a:gd name="connsiteY88" fmla="*/ 3210 h 10000"/>
                <a:gd name="connsiteX89" fmla="*/ 365 w 11057"/>
                <a:gd name="connsiteY89" fmla="*/ 3175 h 10000"/>
                <a:gd name="connsiteX90" fmla="*/ 365 w 11057"/>
                <a:gd name="connsiteY90" fmla="*/ 3141 h 10000"/>
                <a:gd name="connsiteX91" fmla="*/ 427 w 11057"/>
                <a:gd name="connsiteY91" fmla="*/ 2973 h 10000"/>
                <a:gd name="connsiteX92" fmla="*/ 489 w 11057"/>
                <a:gd name="connsiteY92" fmla="*/ 2837 h 10000"/>
                <a:gd name="connsiteX93" fmla="*/ 609 w 11057"/>
                <a:gd name="connsiteY93" fmla="*/ 2736 h 10000"/>
                <a:gd name="connsiteX94" fmla="*/ 671 w 11057"/>
                <a:gd name="connsiteY94" fmla="*/ 2568 h 10000"/>
                <a:gd name="connsiteX95" fmla="*/ 609 w 11057"/>
                <a:gd name="connsiteY95" fmla="*/ 2499 h 10000"/>
                <a:gd name="connsiteX96" fmla="*/ 609 w 11057"/>
                <a:gd name="connsiteY96" fmla="*/ 2432 h 10000"/>
                <a:gd name="connsiteX97" fmla="*/ 489 w 11057"/>
                <a:gd name="connsiteY97" fmla="*/ 2297 h 10000"/>
                <a:gd name="connsiteX98" fmla="*/ 489 w 11057"/>
                <a:gd name="connsiteY98" fmla="*/ 2195 h 10000"/>
                <a:gd name="connsiteX99" fmla="*/ 427 w 11057"/>
                <a:gd name="connsiteY99" fmla="*/ 2129 h 10000"/>
                <a:gd name="connsiteX100" fmla="*/ 244 w 11057"/>
                <a:gd name="connsiteY100" fmla="*/ 1993 h 10000"/>
                <a:gd name="connsiteX101" fmla="*/ 60 w 11057"/>
                <a:gd name="connsiteY101" fmla="*/ 1892 h 10000"/>
                <a:gd name="connsiteX102" fmla="*/ 60 w 11057"/>
                <a:gd name="connsiteY102" fmla="*/ 1824 h 10000"/>
                <a:gd name="connsiteX103" fmla="*/ 0 w 11057"/>
                <a:gd name="connsiteY103" fmla="*/ 1757 h 10000"/>
                <a:gd name="connsiteX104" fmla="*/ 60 w 11057"/>
                <a:gd name="connsiteY104" fmla="*/ 1622 h 10000"/>
                <a:gd name="connsiteX105" fmla="*/ 244 w 11057"/>
                <a:gd name="connsiteY105" fmla="*/ 1486 h 10000"/>
                <a:gd name="connsiteX106" fmla="*/ 609 w 11057"/>
                <a:gd name="connsiteY106" fmla="*/ 1318 h 10000"/>
                <a:gd name="connsiteX107" fmla="*/ 733 w 11057"/>
                <a:gd name="connsiteY107" fmla="*/ 1216 h 10000"/>
                <a:gd name="connsiteX108" fmla="*/ 854 w 11057"/>
                <a:gd name="connsiteY108" fmla="*/ 1115 h 10000"/>
                <a:gd name="connsiteX109" fmla="*/ 974 w 11057"/>
                <a:gd name="connsiteY109" fmla="*/ 844 h 10000"/>
                <a:gd name="connsiteX110" fmla="*/ 1036 w 11057"/>
                <a:gd name="connsiteY110" fmla="*/ 778 h 10000"/>
                <a:gd name="connsiteX111" fmla="*/ 1160 w 11057"/>
                <a:gd name="connsiteY111" fmla="*/ 676 h 10000"/>
                <a:gd name="connsiteX112" fmla="*/ 1219 w 11057"/>
                <a:gd name="connsiteY112" fmla="*/ 575 h 10000"/>
                <a:gd name="connsiteX113" fmla="*/ 1281 w 11057"/>
                <a:gd name="connsiteY113" fmla="*/ 439 h 10000"/>
                <a:gd name="connsiteX114" fmla="*/ 1281 w 11057"/>
                <a:gd name="connsiteY114" fmla="*/ 135 h 10000"/>
                <a:gd name="connsiteX115" fmla="*/ 1281 w 11057"/>
                <a:gd name="connsiteY115" fmla="*/ 33 h 10000"/>
                <a:gd name="connsiteX116" fmla="*/ 1341 w 11057"/>
                <a:gd name="connsiteY116" fmla="*/ 0 h 10000"/>
                <a:gd name="connsiteX117" fmla="*/ 7565 w 11057"/>
                <a:gd name="connsiteY117" fmla="*/ 913 h 10000"/>
                <a:gd name="connsiteX0" fmla="*/ 7565 w 11986"/>
                <a:gd name="connsiteY0" fmla="*/ 913 h 10000"/>
                <a:gd name="connsiteX1" fmla="*/ 6160 w 11986"/>
                <a:gd name="connsiteY1" fmla="*/ 4223 h 10000"/>
                <a:gd name="connsiteX2" fmla="*/ 10495 w 11986"/>
                <a:gd name="connsiteY2" fmla="*/ 7472 h 10000"/>
                <a:gd name="connsiteX3" fmla="*/ 10855 w 11986"/>
                <a:gd name="connsiteY3" fmla="*/ 7792 h 10000"/>
                <a:gd name="connsiteX4" fmla="*/ 11762 w 11986"/>
                <a:gd name="connsiteY4" fmla="*/ 8730 h 10000"/>
                <a:gd name="connsiteX5" fmla="*/ 6160 w 11986"/>
                <a:gd name="connsiteY5" fmla="*/ 10000 h 10000"/>
                <a:gd name="connsiteX6" fmla="*/ 5795 w 11986"/>
                <a:gd name="connsiteY6" fmla="*/ 9898 h 10000"/>
                <a:gd name="connsiteX7" fmla="*/ 5550 w 11986"/>
                <a:gd name="connsiteY7" fmla="*/ 9763 h 10000"/>
                <a:gd name="connsiteX8" fmla="*/ 5430 w 11986"/>
                <a:gd name="connsiteY8" fmla="*/ 9661 h 10000"/>
                <a:gd name="connsiteX9" fmla="*/ 5307 w 11986"/>
                <a:gd name="connsiteY9" fmla="*/ 9595 h 10000"/>
                <a:gd name="connsiteX10" fmla="*/ 5244 w 11986"/>
                <a:gd name="connsiteY10" fmla="*/ 9493 h 10000"/>
                <a:gd name="connsiteX11" fmla="*/ 5063 w 11986"/>
                <a:gd name="connsiteY11" fmla="*/ 9391 h 10000"/>
                <a:gd name="connsiteX12" fmla="*/ 4819 w 11986"/>
                <a:gd name="connsiteY12" fmla="*/ 9324 h 10000"/>
                <a:gd name="connsiteX13" fmla="*/ 4576 w 11986"/>
                <a:gd name="connsiteY13" fmla="*/ 9255 h 10000"/>
                <a:gd name="connsiteX14" fmla="*/ 4026 w 11986"/>
                <a:gd name="connsiteY14" fmla="*/ 9189 h 10000"/>
                <a:gd name="connsiteX15" fmla="*/ 3600 w 11986"/>
                <a:gd name="connsiteY15" fmla="*/ 9189 h 10000"/>
                <a:gd name="connsiteX16" fmla="*/ 3356 w 11986"/>
                <a:gd name="connsiteY16" fmla="*/ 9121 h 10000"/>
                <a:gd name="connsiteX17" fmla="*/ 3294 w 11986"/>
                <a:gd name="connsiteY17" fmla="*/ 9053 h 10000"/>
                <a:gd name="connsiteX18" fmla="*/ 3234 w 11986"/>
                <a:gd name="connsiteY18" fmla="*/ 9019 h 10000"/>
                <a:gd name="connsiteX19" fmla="*/ 3294 w 11986"/>
                <a:gd name="connsiteY19" fmla="*/ 8817 h 10000"/>
                <a:gd name="connsiteX20" fmla="*/ 3356 w 11986"/>
                <a:gd name="connsiteY20" fmla="*/ 8682 h 10000"/>
                <a:gd name="connsiteX21" fmla="*/ 3478 w 11986"/>
                <a:gd name="connsiteY21" fmla="*/ 8513 h 10000"/>
                <a:gd name="connsiteX22" fmla="*/ 3537 w 11986"/>
                <a:gd name="connsiteY22" fmla="*/ 8378 h 10000"/>
                <a:gd name="connsiteX23" fmla="*/ 3234 w 11986"/>
                <a:gd name="connsiteY23" fmla="*/ 8276 h 10000"/>
                <a:gd name="connsiteX24" fmla="*/ 3172 w 11986"/>
                <a:gd name="connsiteY24" fmla="*/ 8243 h 10000"/>
                <a:gd name="connsiteX25" fmla="*/ 3111 w 11986"/>
                <a:gd name="connsiteY25" fmla="*/ 8175 h 10000"/>
                <a:gd name="connsiteX26" fmla="*/ 3172 w 11986"/>
                <a:gd name="connsiteY26" fmla="*/ 8073 h 10000"/>
                <a:gd name="connsiteX27" fmla="*/ 3234 w 11986"/>
                <a:gd name="connsiteY27" fmla="*/ 8040 h 10000"/>
                <a:gd name="connsiteX28" fmla="*/ 3050 w 11986"/>
                <a:gd name="connsiteY28" fmla="*/ 7838 h 10000"/>
                <a:gd name="connsiteX29" fmla="*/ 2869 w 11986"/>
                <a:gd name="connsiteY29" fmla="*/ 7668 h 10000"/>
                <a:gd name="connsiteX30" fmla="*/ 2442 w 11986"/>
                <a:gd name="connsiteY30" fmla="*/ 7364 h 10000"/>
                <a:gd name="connsiteX31" fmla="*/ 2255 w 11986"/>
                <a:gd name="connsiteY31" fmla="*/ 7195 h 10000"/>
                <a:gd name="connsiteX32" fmla="*/ 2134 w 11986"/>
                <a:gd name="connsiteY32" fmla="*/ 6992 h 10000"/>
                <a:gd name="connsiteX33" fmla="*/ 2012 w 11986"/>
                <a:gd name="connsiteY33" fmla="*/ 6790 h 10000"/>
                <a:gd name="connsiteX34" fmla="*/ 1952 w 11986"/>
                <a:gd name="connsiteY34" fmla="*/ 6553 h 10000"/>
                <a:gd name="connsiteX35" fmla="*/ 2012 w 11986"/>
                <a:gd name="connsiteY35" fmla="*/ 6487 h 10000"/>
                <a:gd name="connsiteX36" fmla="*/ 2012 w 11986"/>
                <a:gd name="connsiteY36" fmla="*/ 6451 h 10000"/>
                <a:gd name="connsiteX37" fmla="*/ 2134 w 11986"/>
                <a:gd name="connsiteY37" fmla="*/ 6385 h 10000"/>
                <a:gd name="connsiteX38" fmla="*/ 2255 w 11986"/>
                <a:gd name="connsiteY38" fmla="*/ 6316 h 10000"/>
                <a:gd name="connsiteX39" fmla="*/ 2318 w 11986"/>
                <a:gd name="connsiteY39" fmla="*/ 6283 h 10000"/>
                <a:gd name="connsiteX40" fmla="*/ 2318 w 11986"/>
                <a:gd name="connsiteY40" fmla="*/ 6216 h 10000"/>
                <a:gd name="connsiteX41" fmla="*/ 2318 w 11986"/>
                <a:gd name="connsiteY41" fmla="*/ 6147 h 10000"/>
                <a:gd name="connsiteX42" fmla="*/ 2196 w 11986"/>
                <a:gd name="connsiteY42" fmla="*/ 6081 h 10000"/>
                <a:gd name="connsiteX43" fmla="*/ 1952 w 11986"/>
                <a:gd name="connsiteY43" fmla="*/ 5945 h 10000"/>
                <a:gd name="connsiteX44" fmla="*/ 1707 w 11986"/>
                <a:gd name="connsiteY44" fmla="*/ 5844 h 10000"/>
                <a:gd name="connsiteX45" fmla="*/ 1585 w 11986"/>
                <a:gd name="connsiteY45" fmla="*/ 5742 h 10000"/>
                <a:gd name="connsiteX46" fmla="*/ 1585 w 11986"/>
                <a:gd name="connsiteY46" fmla="*/ 5676 h 10000"/>
                <a:gd name="connsiteX47" fmla="*/ 1647 w 11986"/>
                <a:gd name="connsiteY47" fmla="*/ 5372 h 10000"/>
                <a:gd name="connsiteX48" fmla="*/ 1647 w 11986"/>
                <a:gd name="connsiteY48" fmla="*/ 5237 h 10000"/>
                <a:gd name="connsiteX49" fmla="*/ 1585 w 11986"/>
                <a:gd name="connsiteY49" fmla="*/ 5101 h 10000"/>
                <a:gd name="connsiteX50" fmla="*/ 1769 w 11986"/>
                <a:gd name="connsiteY50" fmla="*/ 5101 h 10000"/>
                <a:gd name="connsiteX51" fmla="*/ 1890 w 11986"/>
                <a:gd name="connsiteY51" fmla="*/ 5270 h 10000"/>
                <a:gd name="connsiteX52" fmla="*/ 2134 w 11986"/>
                <a:gd name="connsiteY52" fmla="*/ 5405 h 10000"/>
                <a:gd name="connsiteX53" fmla="*/ 2134 w 11986"/>
                <a:gd name="connsiteY53" fmla="*/ 5337 h 10000"/>
                <a:gd name="connsiteX54" fmla="*/ 2134 w 11986"/>
                <a:gd name="connsiteY54" fmla="*/ 5303 h 10000"/>
                <a:gd name="connsiteX55" fmla="*/ 2072 w 11986"/>
                <a:gd name="connsiteY55" fmla="*/ 5237 h 10000"/>
                <a:gd name="connsiteX56" fmla="*/ 2012 w 11986"/>
                <a:gd name="connsiteY56" fmla="*/ 5169 h 10000"/>
                <a:gd name="connsiteX57" fmla="*/ 1952 w 11986"/>
                <a:gd name="connsiteY57" fmla="*/ 5067 h 10000"/>
                <a:gd name="connsiteX58" fmla="*/ 1890 w 11986"/>
                <a:gd name="connsiteY58" fmla="*/ 4966 h 10000"/>
                <a:gd name="connsiteX59" fmla="*/ 1952 w 11986"/>
                <a:gd name="connsiteY59" fmla="*/ 4898 h 10000"/>
                <a:gd name="connsiteX60" fmla="*/ 2012 w 11986"/>
                <a:gd name="connsiteY60" fmla="*/ 4865 h 10000"/>
                <a:gd name="connsiteX61" fmla="*/ 2134 w 11986"/>
                <a:gd name="connsiteY61" fmla="*/ 4831 h 10000"/>
                <a:gd name="connsiteX62" fmla="*/ 2196 w 11986"/>
                <a:gd name="connsiteY62" fmla="*/ 4763 h 10000"/>
                <a:gd name="connsiteX63" fmla="*/ 2134 w 11986"/>
                <a:gd name="connsiteY63" fmla="*/ 4730 h 10000"/>
                <a:gd name="connsiteX64" fmla="*/ 2012 w 11986"/>
                <a:gd name="connsiteY64" fmla="*/ 4696 h 10000"/>
                <a:gd name="connsiteX65" fmla="*/ 1952 w 11986"/>
                <a:gd name="connsiteY65" fmla="*/ 4696 h 10000"/>
                <a:gd name="connsiteX66" fmla="*/ 1828 w 11986"/>
                <a:gd name="connsiteY66" fmla="*/ 4730 h 10000"/>
                <a:gd name="connsiteX67" fmla="*/ 1769 w 11986"/>
                <a:gd name="connsiteY67" fmla="*/ 4831 h 10000"/>
                <a:gd name="connsiteX68" fmla="*/ 1769 w 11986"/>
                <a:gd name="connsiteY68" fmla="*/ 5101 h 10000"/>
                <a:gd name="connsiteX69" fmla="*/ 1585 w 11986"/>
                <a:gd name="connsiteY69" fmla="*/ 5034 h 10000"/>
                <a:gd name="connsiteX70" fmla="*/ 1403 w 11986"/>
                <a:gd name="connsiteY70" fmla="*/ 4796 h 10000"/>
                <a:gd name="connsiteX71" fmla="*/ 1281 w 11986"/>
                <a:gd name="connsiteY71" fmla="*/ 4730 h 10000"/>
                <a:gd name="connsiteX72" fmla="*/ 1097 w 11986"/>
                <a:gd name="connsiteY72" fmla="*/ 4730 h 10000"/>
                <a:gd name="connsiteX73" fmla="*/ 1036 w 11986"/>
                <a:gd name="connsiteY73" fmla="*/ 4696 h 10000"/>
                <a:gd name="connsiteX74" fmla="*/ 1036 w 11986"/>
                <a:gd name="connsiteY74" fmla="*/ 4628 h 10000"/>
                <a:gd name="connsiteX75" fmla="*/ 1097 w 11986"/>
                <a:gd name="connsiteY75" fmla="*/ 4527 h 10000"/>
                <a:gd name="connsiteX76" fmla="*/ 1097 w 11986"/>
                <a:gd name="connsiteY76" fmla="*/ 4459 h 10000"/>
                <a:gd name="connsiteX77" fmla="*/ 1097 w 11986"/>
                <a:gd name="connsiteY77" fmla="*/ 4324 h 10000"/>
                <a:gd name="connsiteX78" fmla="*/ 974 w 11986"/>
                <a:gd name="connsiteY78" fmla="*/ 4189 h 10000"/>
                <a:gd name="connsiteX79" fmla="*/ 733 w 11986"/>
                <a:gd name="connsiteY79" fmla="*/ 3952 h 10000"/>
                <a:gd name="connsiteX80" fmla="*/ 427 w 11986"/>
                <a:gd name="connsiteY80" fmla="*/ 3716 h 10000"/>
                <a:gd name="connsiteX81" fmla="*/ 305 w 11986"/>
                <a:gd name="connsiteY81" fmla="*/ 3615 h 10000"/>
                <a:gd name="connsiteX82" fmla="*/ 305 w 11986"/>
                <a:gd name="connsiteY82" fmla="*/ 3480 h 10000"/>
                <a:gd name="connsiteX83" fmla="*/ 305 w 11986"/>
                <a:gd name="connsiteY83" fmla="*/ 3412 h 10000"/>
                <a:gd name="connsiteX84" fmla="*/ 365 w 11986"/>
                <a:gd name="connsiteY84" fmla="*/ 3379 h 10000"/>
                <a:gd name="connsiteX85" fmla="*/ 427 w 11986"/>
                <a:gd name="connsiteY85" fmla="*/ 3344 h 10000"/>
                <a:gd name="connsiteX86" fmla="*/ 489 w 11986"/>
                <a:gd name="connsiteY86" fmla="*/ 3310 h 10000"/>
                <a:gd name="connsiteX87" fmla="*/ 427 w 11986"/>
                <a:gd name="connsiteY87" fmla="*/ 3243 h 10000"/>
                <a:gd name="connsiteX88" fmla="*/ 427 w 11986"/>
                <a:gd name="connsiteY88" fmla="*/ 3210 h 10000"/>
                <a:gd name="connsiteX89" fmla="*/ 365 w 11986"/>
                <a:gd name="connsiteY89" fmla="*/ 3175 h 10000"/>
                <a:gd name="connsiteX90" fmla="*/ 365 w 11986"/>
                <a:gd name="connsiteY90" fmla="*/ 3141 h 10000"/>
                <a:gd name="connsiteX91" fmla="*/ 427 w 11986"/>
                <a:gd name="connsiteY91" fmla="*/ 2973 h 10000"/>
                <a:gd name="connsiteX92" fmla="*/ 489 w 11986"/>
                <a:gd name="connsiteY92" fmla="*/ 2837 h 10000"/>
                <a:gd name="connsiteX93" fmla="*/ 609 w 11986"/>
                <a:gd name="connsiteY93" fmla="*/ 2736 h 10000"/>
                <a:gd name="connsiteX94" fmla="*/ 671 w 11986"/>
                <a:gd name="connsiteY94" fmla="*/ 2568 h 10000"/>
                <a:gd name="connsiteX95" fmla="*/ 609 w 11986"/>
                <a:gd name="connsiteY95" fmla="*/ 2499 h 10000"/>
                <a:gd name="connsiteX96" fmla="*/ 609 w 11986"/>
                <a:gd name="connsiteY96" fmla="*/ 2432 h 10000"/>
                <a:gd name="connsiteX97" fmla="*/ 489 w 11986"/>
                <a:gd name="connsiteY97" fmla="*/ 2297 h 10000"/>
                <a:gd name="connsiteX98" fmla="*/ 489 w 11986"/>
                <a:gd name="connsiteY98" fmla="*/ 2195 h 10000"/>
                <a:gd name="connsiteX99" fmla="*/ 427 w 11986"/>
                <a:gd name="connsiteY99" fmla="*/ 2129 h 10000"/>
                <a:gd name="connsiteX100" fmla="*/ 244 w 11986"/>
                <a:gd name="connsiteY100" fmla="*/ 1993 h 10000"/>
                <a:gd name="connsiteX101" fmla="*/ 60 w 11986"/>
                <a:gd name="connsiteY101" fmla="*/ 1892 h 10000"/>
                <a:gd name="connsiteX102" fmla="*/ 60 w 11986"/>
                <a:gd name="connsiteY102" fmla="*/ 1824 h 10000"/>
                <a:gd name="connsiteX103" fmla="*/ 0 w 11986"/>
                <a:gd name="connsiteY103" fmla="*/ 1757 h 10000"/>
                <a:gd name="connsiteX104" fmla="*/ 60 w 11986"/>
                <a:gd name="connsiteY104" fmla="*/ 1622 h 10000"/>
                <a:gd name="connsiteX105" fmla="*/ 244 w 11986"/>
                <a:gd name="connsiteY105" fmla="*/ 1486 h 10000"/>
                <a:gd name="connsiteX106" fmla="*/ 609 w 11986"/>
                <a:gd name="connsiteY106" fmla="*/ 1318 h 10000"/>
                <a:gd name="connsiteX107" fmla="*/ 733 w 11986"/>
                <a:gd name="connsiteY107" fmla="*/ 1216 h 10000"/>
                <a:gd name="connsiteX108" fmla="*/ 854 w 11986"/>
                <a:gd name="connsiteY108" fmla="*/ 1115 h 10000"/>
                <a:gd name="connsiteX109" fmla="*/ 974 w 11986"/>
                <a:gd name="connsiteY109" fmla="*/ 844 h 10000"/>
                <a:gd name="connsiteX110" fmla="*/ 1036 w 11986"/>
                <a:gd name="connsiteY110" fmla="*/ 778 h 10000"/>
                <a:gd name="connsiteX111" fmla="*/ 1160 w 11986"/>
                <a:gd name="connsiteY111" fmla="*/ 676 h 10000"/>
                <a:gd name="connsiteX112" fmla="*/ 1219 w 11986"/>
                <a:gd name="connsiteY112" fmla="*/ 575 h 10000"/>
                <a:gd name="connsiteX113" fmla="*/ 1281 w 11986"/>
                <a:gd name="connsiteY113" fmla="*/ 439 h 10000"/>
                <a:gd name="connsiteX114" fmla="*/ 1281 w 11986"/>
                <a:gd name="connsiteY114" fmla="*/ 135 h 10000"/>
                <a:gd name="connsiteX115" fmla="*/ 1281 w 11986"/>
                <a:gd name="connsiteY115" fmla="*/ 33 h 10000"/>
                <a:gd name="connsiteX116" fmla="*/ 1341 w 11986"/>
                <a:gd name="connsiteY116" fmla="*/ 0 h 10000"/>
                <a:gd name="connsiteX117" fmla="*/ 7565 w 11986"/>
                <a:gd name="connsiteY117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5063 w 12244"/>
                <a:gd name="connsiteY12" fmla="*/ 9391 h 10000"/>
                <a:gd name="connsiteX13" fmla="*/ 4819 w 12244"/>
                <a:gd name="connsiteY13" fmla="*/ 9324 h 10000"/>
                <a:gd name="connsiteX14" fmla="*/ 4576 w 12244"/>
                <a:gd name="connsiteY14" fmla="*/ 9255 h 10000"/>
                <a:gd name="connsiteX15" fmla="*/ 4026 w 12244"/>
                <a:gd name="connsiteY15" fmla="*/ 9189 h 10000"/>
                <a:gd name="connsiteX16" fmla="*/ 3600 w 12244"/>
                <a:gd name="connsiteY16" fmla="*/ 9189 h 10000"/>
                <a:gd name="connsiteX17" fmla="*/ 3356 w 12244"/>
                <a:gd name="connsiteY17" fmla="*/ 9121 h 10000"/>
                <a:gd name="connsiteX18" fmla="*/ 3294 w 12244"/>
                <a:gd name="connsiteY18" fmla="*/ 9053 h 10000"/>
                <a:gd name="connsiteX19" fmla="*/ 3234 w 12244"/>
                <a:gd name="connsiteY19" fmla="*/ 9019 h 10000"/>
                <a:gd name="connsiteX20" fmla="*/ 3294 w 12244"/>
                <a:gd name="connsiteY20" fmla="*/ 8817 h 10000"/>
                <a:gd name="connsiteX21" fmla="*/ 3356 w 12244"/>
                <a:gd name="connsiteY21" fmla="*/ 8682 h 10000"/>
                <a:gd name="connsiteX22" fmla="*/ 3478 w 12244"/>
                <a:gd name="connsiteY22" fmla="*/ 8513 h 10000"/>
                <a:gd name="connsiteX23" fmla="*/ 3537 w 12244"/>
                <a:gd name="connsiteY23" fmla="*/ 8378 h 10000"/>
                <a:gd name="connsiteX24" fmla="*/ 3234 w 12244"/>
                <a:gd name="connsiteY24" fmla="*/ 8276 h 10000"/>
                <a:gd name="connsiteX25" fmla="*/ 3172 w 12244"/>
                <a:gd name="connsiteY25" fmla="*/ 8243 h 10000"/>
                <a:gd name="connsiteX26" fmla="*/ 3111 w 12244"/>
                <a:gd name="connsiteY26" fmla="*/ 8175 h 10000"/>
                <a:gd name="connsiteX27" fmla="*/ 3172 w 12244"/>
                <a:gd name="connsiteY27" fmla="*/ 8073 h 10000"/>
                <a:gd name="connsiteX28" fmla="*/ 3234 w 12244"/>
                <a:gd name="connsiteY28" fmla="*/ 8040 h 10000"/>
                <a:gd name="connsiteX29" fmla="*/ 3050 w 12244"/>
                <a:gd name="connsiteY29" fmla="*/ 7838 h 10000"/>
                <a:gd name="connsiteX30" fmla="*/ 2869 w 12244"/>
                <a:gd name="connsiteY30" fmla="*/ 7668 h 10000"/>
                <a:gd name="connsiteX31" fmla="*/ 2442 w 12244"/>
                <a:gd name="connsiteY31" fmla="*/ 7364 h 10000"/>
                <a:gd name="connsiteX32" fmla="*/ 2255 w 12244"/>
                <a:gd name="connsiteY32" fmla="*/ 7195 h 10000"/>
                <a:gd name="connsiteX33" fmla="*/ 2134 w 12244"/>
                <a:gd name="connsiteY33" fmla="*/ 6992 h 10000"/>
                <a:gd name="connsiteX34" fmla="*/ 2012 w 12244"/>
                <a:gd name="connsiteY34" fmla="*/ 6790 h 10000"/>
                <a:gd name="connsiteX35" fmla="*/ 1952 w 12244"/>
                <a:gd name="connsiteY35" fmla="*/ 6553 h 10000"/>
                <a:gd name="connsiteX36" fmla="*/ 2012 w 12244"/>
                <a:gd name="connsiteY36" fmla="*/ 6487 h 10000"/>
                <a:gd name="connsiteX37" fmla="*/ 2012 w 12244"/>
                <a:gd name="connsiteY37" fmla="*/ 6451 h 10000"/>
                <a:gd name="connsiteX38" fmla="*/ 2134 w 12244"/>
                <a:gd name="connsiteY38" fmla="*/ 6385 h 10000"/>
                <a:gd name="connsiteX39" fmla="*/ 2255 w 12244"/>
                <a:gd name="connsiteY39" fmla="*/ 6316 h 10000"/>
                <a:gd name="connsiteX40" fmla="*/ 2318 w 12244"/>
                <a:gd name="connsiteY40" fmla="*/ 6283 h 10000"/>
                <a:gd name="connsiteX41" fmla="*/ 2318 w 12244"/>
                <a:gd name="connsiteY41" fmla="*/ 6216 h 10000"/>
                <a:gd name="connsiteX42" fmla="*/ 2318 w 12244"/>
                <a:gd name="connsiteY42" fmla="*/ 6147 h 10000"/>
                <a:gd name="connsiteX43" fmla="*/ 2196 w 12244"/>
                <a:gd name="connsiteY43" fmla="*/ 6081 h 10000"/>
                <a:gd name="connsiteX44" fmla="*/ 1952 w 12244"/>
                <a:gd name="connsiteY44" fmla="*/ 5945 h 10000"/>
                <a:gd name="connsiteX45" fmla="*/ 1707 w 12244"/>
                <a:gd name="connsiteY45" fmla="*/ 5844 h 10000"/>
                <a:gd name="connsiteX46" fmla="*/ 1585 w 12244"/>
                <a:gd name="connsiteY46" fmla="*/ 5742 h 10000"/>
                <a:gd name="connsiteX47" fmla="*/ 1585 w 12244"/>
                <a:gd name="connsiteY47" fmla="*/ 5676 h 10000"/>
                <a:gd name="connsiteX48" fmla="*/ 1647 w 12244"/>
                <a:gd name="connsiteY48" fmla="*/ 5372 h 10000"/>
                <a:gd name="connsiteX49" fmla="*/ 1647 w 12244"/>
                <a:gd name="connsiteY49" fmla="*/ 5237 h 10000"/>
                <a:gd name="connsiteX50" fmla="*/ 1585 w 12244"/>
                <a:gd name="connsiteY50" fmla="*/ 5101 h 10000"/>
                <a:gd name="connsiteX51" fmla="*/ 1769 w 12244"/>
                <a:gd name="connsiteY51" fmla="*/ 5101 h 10000"/>
                <a:gd name="connsiteX52" fmla="*/ 1890 w 12244"/>
                <a:gd name="connsiteY52" fmla="*/ 5270 h 10000"/>
                <a:gd name="connsiteX53" fmla="*/ 2134 w 12244"/>
                <a:gd name="connsiteY53" fmla="*/ 5405 h 10000"/>
                <a:gd name="connsiteX54" fmla="*/ 2134 w 12244"/>
                <a:gd name="connsiteY54" fmla="*/ 5337 h 10000"/>
                <a:gd name="connsiteX55" fmla="*/ 2134 w 12244"/>
                <a:gd name="connsiteY55" fmla="*/ 5303 h 10000"/>
                <a:gd name="connsiteX56" fmla="*/ 2072 w 12244"/>
                <a:gd name="connsiteY56" fmla="*/ 5237 h 10000"/>
                <a:gd name="connsiteX57" fmla="*/ 2012 w 12244"/>
                <a:gd name="connsiteY57" fmla="*/ 5169 h 10000"/>
                <a:gd name="connsiteX58" fmla="*/ 1952 w 12244"/>
                <a:gd name="connsiteY58" fmla="*/ 5067 h 10000"/>
                <a:gd name="connsiteX59" fmla="*/ 1890 w 12244"/>
                <a:gd name="connsiteY59" fmla="*/ 4966 h 10000"/>
                <a:gd name="connsiteX60" fmla="*/ 1952 w 12244"/>
                <a:gd name="connsiteY60" fmla="*/ 4898 h 10000"/>
                <a:gd name="connsiteX61" fmla="*/ 2012 w 12244"/>
                <a:gd name="connsiteY61" fmla="*/ 4865 h 10000"/>
                <a:gd name="connsiteX62" fmla="*/ 2134 w 12244"/>
                <a:gd name="connsiteY62" fmla="*/ 4831 h 10000"/>
                <a:gd name="connsiteX63" fmla="*/ 2196 w 12244"/>
                <a:gd name="connsiteY63" fmla="*/ 4763 h 10000"/>
                <a:gd name="connsiteX64" fmla="*/ 2134 w 12244"/>
                <a:gd name="connsiteY64" fmla="*/ 4730 h 10000"/>
                <a:gd name="connsiteX65" fmla="*/ 2012 w 12244"/>
                <a:gd name="connsiteY65" fmla="*/ 4696 h 10000"/>
                <a:gd name="connsiteX66" fmla="*/ 1952 w 12244"/>
                <a:gd name="connsiteY66" fmla="*/ 4696 h 10000"/>
                <a:gd name="connsiteX67" fmla="*/ 1828 w 12244"/>
                <a:gd name="connsiteY67" fmla="*/ 4730 h 10000"/>
                <a:gd name="connsiteX68" fmla="*/ 1769 w 12244"/>
                <a:gd name="connsiteY68" fmla="*/ 4831 h 10000"/>
                <a:gd name="connsiteX69" fmla="*/ 1769 w 12244"/>
                <a:gd name="connsiteY69" fmla="*/ 5101 h 10000"/>
                <a:gd name="connsiteX70" fmla="*/ 1585 w 12244"/>
                <a:gd name="connsiteY70" fmla="*/ 5034 h 10000"/>
                <a:gd name="connsiteX71" fmla="*/ 1403 w 12244"/>
                <a:gd name="connsiteY71" fmla="*/ 4796 h 10000"/>
                <a:gd name="connsiteX72" fmla="*/ 1281 w 12244"/>
                <a:gd name="connsiteY72" fmla="*/ 4730 h 10000"/>
                <a:gd name="connsiteX73" fmla="*/ 1097 w 12244"/>
                <a:gd name="connsiteY73" fmla="*/ 4730 h 10000"/>
                <a:gd name="connsiteX74" fmla="*/ 1036 w 12244"/>
                <a:gd name="connsiteY74" fmla="*/ 4696 h 10000"/>
                <a:gd name="connsiteX75" fmla="*/ 1036 w 12244"/>
                <a:gd name="connsiteY75" fmla="*/ 4628 h 10000"/>
                <a:gd name="connsiteX76" fmla="*/ 1097 w 12244"/>
                <a:gd name="connsiteY76" fmla="*/ 4527 h 10000"/>
                <a:gd name="connsiteX77" fmla="*/ 1097 w 12244"/>
                <a:gd name="connsiteY77" fmla="*/ 4459 h 10000"/>
                <a:gd name="connsiteX78" fmla="*/ 1097 w 12244"/>
                <a:gd name="connsiteY78" fmla="*/ 4324 h 10000"/>
                <a:gd name="connsiteX79" fmla="*/ 974 w 12244"/>
                <a:gd name="connsiteY79" fmla="*/ 4189 h 10000"/>
                <a:gd name="connsiteX80" fmla="*/ 733 w 12244"/>
                <a:gd name="connsiteY80" fmla="*/ 3952 h 10000"/>
                <a:gd name="connsiteX81" fmla="*/ 427 w 12244"/>
                <a:gd name="connsiteY81" fmla="*/ 3716 h 10000"/>
                <a:gd name="connsiteX82" fmla="*/ 305 w 12244"/>
                <a:gd name="connsiteY82" fmla="*/ 3615 h 10000"/>
                <a:gd name="connsiteX83" fmla="*/ 305 w 12244"/>
                <a:gd name="connsiteY83" fmla="*/ 3480 h 10000"/>
                <a:gd name="connsiteX84" fmla="*/ 305 w 12244"/>
                <a:gd name="connsiteY84" fmla="*/ 3412 h 10000"/>
                <a:gd name="connsiteX85" fmla="*/ 365 w 12244"/>
                <a:gd name="connsiteY85" fmla="*/ 3379 h 10000"/>
                <a:gd name="connsiteX86" fmla="*/ 427 w 12244"/>
                <a:gd name="connsiteY86" fmla="*/ 3344 h 10000"/>
                <a:gd name="connsiteX87" fmla="*/ 489 w 12244"/>
                <a:gd name="connsiteY87" fmla="*/ 3310 h 10000"/>
                <a:gd name="connsiteX88" fmla="*/ 427 w 12244"/>
                <a:gd name="connsiteY88" fmla="*/ 3243 h 10000"/>
                <a:gd name="connsiteX89" fmla="*/ 427 w 12244"/>
                <a:gd name="connsiteY89" fmla="*/ 3210 h 10000"/>
                <a:gd name="connsiteX90" fmla="*/ 365 w 12244"/>
                <a:gd name="connsiteY90" fmla="*/ 3175 h 10000"/>
                <a:gd name="connsiteX91" fmla="*/ 365 w 12244"/>
                <a:gd name="connsiteY91" fmla="*/ 3141 h 10000"/>
                <a:gd name="connsiteX92" fmla="*/ 427 w 12244"/>
                <a:gd name="connsiteY92" fmla="*/ 2973 h 10000"/>
                <a:gd name="connsiteX93" fmla="*/ 489 w 12244"/>
                <a:gd name="connsiteY93" fmla="*/ 2837 h 10000"/>
                <a:gd name="connsiteX94" fmla="*/ 609 w 12244"/>
                <a:gd name="connsiteY94" fmla="*/ 2736 h 10000"/>
                <a:gd name="connsiteX95" fmla="*/ 671 w 12244"/>
                <a:gd name="connsiteY95" fmla="*/ 2568 h 10000"/>
                <a:gd name="connsiteX96" fmla="*/ 609 w 12244"/>
                <a:gd name="connsiteY96" fmla="*/ 2499 h 10000"/>
                <a:gd name="connsiteX97" fmla="*/ 609 w 12244"/>
                <a:gd name="connsiteY97" fmla="*/ 2432 h 10000"/>
                <a:gd name="connsiteX98" fmla="*/ 489 w 12244"/>
                <a:gd name="connsiteY98" fmla="*/ 2297 h 10000"/>
                <a:gd name="connsiteX99" fmla="*/ 489 w 12244"/>
                <a:gd name="connsiteY99" fmla="*/ 2195 h 10000"/>
                <a:gd name="connsiteX100" fmla="*/ 427 w 12244"/>
                <a:gd name="connsiteY100" fmla="*/ 2129 h 10000"/>
                <a:gd name="connsiteX101" fmla="*/ 244 w 12244"/>
                <a:gd name="connsiteY101" fmla="*/ 1993 h 10000"/>
                <a:gd name="connsiteX102" fmla="*/ 60 w 12244"/>
                <a:gd name="connsiteY102" fmla="*/ 1892 h 10000"/>
                <a:gd name="connsiteX103" fmla="*/ 60 w 12244"/>
                <a:gd name="connsiteY103" fmla="*/ 1824 h 10000"/>
                <a:gd name="connsiteX104" fmla="*/ 0 w 12244"/>
                <a:gd name="connsiteY104" fmla="*/ 1757 h 10000"/>
                <a:gd name="connsiteX105" fmla="*/ 60 w 12244"/>
                <a:gd name="connsiteY105" fmla="*/ 1622 h 10000"/>
                <a:gd name="connsiteX106" fmla="*/ 244 w 12244"/>
                <a:gd name="connsiteY106" fmla="*/ 1486 h 10000"/>
                <a:gd name="connsiteX107" fmla="*/ 609 w 12244"/>
                <a:gd name="connsiteY107" fmla="*/ 1318 h 10000"/>
                <a:gd name="connsiteX108" fmla="*/ 733 w 12244"/>
                <a:gd name="connsiteY108" fmla="*/ 1216 h 10000"/>
                <a:gd name="connsiteX109" fmla="*/ 854 w 12244"/>
                <a:gd name="connsiteY109" fmla="*/ 1115 h 10000"/>
                <a:gd name="connsiteX110" fmla="*/ 974 w 12244"/>
                <a:gd name="connsiteY110" fmla="*/ 844 h 10000"/>
                <a:gd name="connsiteX111" fmla="*/ 1036 w 12244"/>
                <a:gd name="connsiteY111" fmla="*/ 778 h 10000"/>
                <a:gd name="connsiteX112" fmla="*/ 1160 w 12244"/>
                <a:gd name="connsiteY112" fmla="*/ 676 h 10000"/>
                <a:gd name="connsiteX113" fmla="*/ 1219 w 12244"/>
                <a:gd name="connsiteY113" fmla="*/ 575 h 10000"/>
                <a:gd name="connsiteX114" fmla="*/ 1281 w 12244"/>
                <a:gd name="connsiteY114" fmla="*/ 439 h 10000"/>
                <a:gd name="connsiteX115" fmla="*/ 1281 w 12244"/>
                <a:gd name="connsiteY115" fmla="*/ 135 h 10000"/>
                <a:gd name="connsiteX116" fmla="*/ 1281 w 12244"/>
                <a:gd name="connsiteY116" fmla="*/ 33 h 10000"/>
                <a:gd name="connsiteX117" fmla="*/ 1341 w 12244"/>
                <a:gd name="connsiteY117" fmla="*/ 0 h 10000"/>
                <a:gd name="connsiteX118" fmla="*/ 7565 w 12244"/>
                <a:gd name="connsiteY118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5063 w 12244"/>
                <a:gd name="connsiteY12" fmla="*/ 9391 h 10000"/>
                <a:gd name="connsiteX13" fmla="*/ 4576 w 12244"/>
                <a:gd name="connsiteY13" fmla="*/ 9255 h 10000"/>
                <a:gd name="connsiteX14" fmla="*/ 4026 w 12244"/>
                <a:gd name="connsiteY14" fmla="*/ 9189 h 10000"/>
                <a:gd name="connsiteX15" fmla="*/ 3600 w 12244"/>
                <a:gd name="connsiteY15" fmla="*/ 9189 h 10000"/>
                <a:gd name="connsiteX16" fmla="*/ 3356 w 12244"/>
                <a:gd name="connsiteY16" fmla="*/ 9121 h 10000"/>
                <a:gd name="connsiteX17" fmla="*/ 3294 w 12244"/>
                <a:gd name="connsiteY17" fmla="*/ 9053 h 10000"/>
                <a:gd name="connsiteX18" fmla="*/ 3234 w 12244"/>
                <a:gd name="connsiteY18" fmla="*/ 9019 h 10000"/>
                <a:gd name="connsiteX19" fmla="*/ 3294 w 12244"/>
                <a:gd name="connsiteY19" fmla="*/ 8817 h 10000"/>
                <a:gd name="connsiteX20" fmla="*/ 3356 w 12244"/>
                <a:gd name="connsiteY20" fmla="*/ 8682 h 10000"/>
                <a:gd name="connsiteX21" fmla="*/ 3478 w 12244"/>
                <a:gd name="connsiteY21" fmla="*/ 8513 h 10000"/>
                <a:gd name="connsiteX22" fmla="*/ 3537 w 12244"/>
                <a:gd name="connsiteY22" fmla="*/ 8378 h 10000"/>
                <a:gd name="connsiteX23" fmla="*/ 3234 w 12244"/>
                <a:gd name="connsiteY23" fmla="*/ 8276 h 10000"/>
                <a:gd name="connsiteX24" fmla="*/ 3172 w 12244"/>
                <a:gd name="connsiteY24" fmla="*/ 8243 h 10000"/>
                <a:gd name="connsiteX25" fmla="*/ 3111 w 12244"/>
                <a:gd name="connsiteY25" fmla="*/ 8175 h 10000"/>
                <a:gd name="connsiteX26" fmla="*/ 3172 w 12244"/>
                <a:gd name="connsiteY26" fmla="*/ 8073 h 10000"/>
                <a:gd name="connsiteX27" fmla="*/ 3234 w 12244"/>
                <a:gd name="connsiteY27" fmla="*/ 8040 h 10000"/>
                <a:gd name="connsiteX28" fmla="*/ 3050 w 12244"/>
                <a:gd name="connsiteY28" fmla="*/ 7838 h 10000"/>
                <a:gd name="connsiteX29" fmla="*/ 2869 w 12244"/>
                <a:gd name="connsiteY29" fmla="*/ 7668 h 10000"/>
                <a:gd name="connsiteX30" fmla="*/ 2442 w 12244"/>
                <a:gd name="connsiteY30" fmla="*/ 7364 h 10000"/>
                <a:gd name="connsiteX31" fmla="*/ 2255 w 12244"/>
                <a:gd name="connsiteY31" fmla="*/ 7195 h 10000"/>
                <a:gd name="connsiteX32" fmla="*/ 2134 w 12244"/>
                <a:gd name="connsiteY32" fmla="*/ 6992 h 10000"/>
                <a:gd name="connsiteX33" fmla="*/ 2012 w 12244"/>
                <a:gd name="connsiteY33" fmla="*/ 6790 h 10000"/>
                <a:gd name="connsiteX34" fmla="*/ 1952 w 12244"/>
                <a:gd name="connsiteY34" fmla="*/ 6553 h 10000"/>
                <a:gd name="connsiteX35" fmla="*/ 2012 w 12244"/>
                <a:gd name="connsiteY35" fmla="*/ 6487 h 10000"/>
                <a:gd name="connsiteX36" fmla="*/ 2012 w 12244"/>
                <a:gd name="connsiteY36" fmla="*/ 6451 h 10000"/>
                <a:gd name="connsiteX37" fmla="*/ 2134 w 12244"/>
                <a:gd name="connsiteY37" fmla="*/ 6385 h 10000"/>
                <a:gd name="connsiteX38" fmla="*/ 2255 w 12244"/>
                <a:gd name="connsiteY38" fmla="*/ 6316 h 10000"/>
                <a:gd name="connsiteX39" fmla="*/ 2318 w 12244"/>
                <a:gd name="connsiteY39" fmla="*/ 6283 h 10000"/>
                <a:gd name="connsiteX40" fmla="*/ 2318 w 12244"/>
                <a:gd name="connsiteY40" fmla="*/ 6216 h 10000"/>
                <a:gd name="connsiteX41" fmla="*/ 2318 w 12244"/>
                <a:gd name="connsiteY41" fmla="*/ 6147 h 10000"/>
                <a:gd name="connsiteX42" fmla="*/ 2196 w 12244"/>
                <a:gd name="connsiteY42" fmla="*/ 6081 h 10000"/>
                <a:gd name="connsiteX43" fmla="*/ 1952 w 12244"/>
                <a:gd name="connsiteY43" fmla="*/ 5945 h 10000"/>
                <a:gd name="connsiteX44" fmla="*/ 1707 w 12244"/>
                <a:gd name="connsiteY44" fmla="*/ 5844 h 10000"/>
                <a:gd name="connsiteX45" fmla="*/ 1585 w 12244"/>
                <a:gd name="connsiteY45" fmla="*/ 5742 h 10000"/>
                <a:gd name="connsiteX46" fmla="*/ 1585 w 12244"/>
                <a:gd name="connsiteY46" fmla="*/ 5676 h 10000"/>
                <a:gd name="connsiteX47" fmla="*/ 1647 w 12244"/>
                <a:gd name="connsiteY47" fmla="*/ 5372 h 10000"/>
                <a:gd name="connsiteX48" fmla="*/ 1647 w 12244"/>
                <a:gd name="connsiteY48" fmla="*/ 5237 h 10000"/>
                <a:gd name="connsiteX49" fmla="*/ 1585 w 12244"/>
                <a:gd name="connsiteY49" fmla="*/ 5101 h 10000"/>
                <a:gd name="connsiteX50" fmla="*/ 1769 w 12244"/>
                <a:gd name="connsiteY50" fmla="*/ 5101 h 10000"/>
                <a:gd name="connsiteX51" fmla="*/ 1890 w 12244"/>
                <a:gd name="connsiteY51" fmla="*/ 5270 h 10000"/>
                <a:gd name="connsiteX52" fmla="*/ 2134 w 12244"/>
                <a:gd name="connsiteY52" fmla="*/ 5405 h 10000"/>
                <a:gd name="connsiteX53" fmla="*/ 2134 w 12244"/>
                <a:gd name="connsiteY53" fmla="*/ 5337 h 10000"/>
                <a:gd name="connsiteX54" fmla="*/ 2134 w 12244"/>
                <a:gd name="connsiteY54" fmla="*/ 5303 h 10000"/>
                <a:gd name="connsiteX55" fmla="*/ 2072 w 12244"/>
                <a:gd name="connsiteY55" fmla="*/ 5237 h 10000"/>
                <a:gd name="connsiteX56" fmla="*/ 2012 w 12244"/>
                <a:gd name="connsiteY56" fmla="*/ 5169 h 10000"/>
                <a:gd name="connsiteX57" fmla="*/ 1952 w 12244"/>
                <a:gd name="connsiteY57" fmla="*/ 5067 h 10000"/>
                <a:gd name="connsiteX58" fmla="*/ 1890 w 12244"/>
                <a:gd name="connsiteY58" fmla="*/ 4966 h 10000"/>
                <a:gd name="connsiteX59" fmla="*/ 1952 w 12244"/>
                <a:gd name="connsiteY59" fmla="*/ 4898 h 10000"/>
                <a:gd name="connsiteX60" fmla="*/ 2012 w 12244"/>
                <a:gd name="connsiteY60" fmla="*/ 4865 h 10000"/>
                <a:gd name="connsiteX61" fmla="*/ 2134 w 12244"/>
                <a:gd name="connsiteY61" fmla="*/ 4831 h 10000"/>
                <a:gd name="connsiteX62" fmla="*/ 2196 w 12244"/>
                <a:gd name="connsiteY62" fmla="*/ 4763 h 10000"/>
                <a:gd name="connsiteX63" fmla="*/ 2134 w 12244"/>
                <a:gd name="connsiteY63" fmla="*/ 4730 h 10000"/>
                <a:gd name="connsiteX64" fmla="*/ 2012 w 12244"/>
                <a:gd name="connsiteY64" fmla="*/ 4696 h 10000"/>
                <a:gd name="connsiteX65" fmla="*/ 1952 w 12244"/>
                <a:gd name="connsiteY65" fmla="*/ 4696 h 10000"/>
                <a:gd name="connsiteX66" fmla="*/ 1828 w 12244"/>
                <a:gd name="connsiteY66" fmla="*/ 4730 h 10000"/>
                <a:gd name="connsiteX67" fmla="*/ 1769 w 12244"/>
                <a:gd name="connsiteY67" fmla="*/ 4831 h 10000"/>
                <a:gd name="connsiteX68" fmla="*/ 1769 w 12244"/>
                <a:gd name="connsiteY68" fmla="*/ 5101 h 10000"/>
                <a:gd name="connsiteX69" fmla="*/ 1585 w 12244"/>
                <a:gd name="connsiteY69" fmla="*/ 5034 h 10000"/>
                <a:gd name="connsiteX70" fmla="*/ 1403 w 12244"/>
                <a:gd name="connsiteY70" fmla="*/ 4796 h 10000"/>
                <a:gd name="connsiteX71" fmla="*/ 1281 w 12244"/>
                <a:gd name="connsiteY71" fmla="*/ 4730 h 10000"/>
                <a:gd name="connsiteX72" fmla="*/ 1097 w 12244"/>
                <a:gd name="connsiteY72" fmla="*/ 4730 h 10000"/>
                <a:gd name="connsiteX73" fmla="*/ 1036 w 12244"/>
                <a:gd name="connsiteY73" fmla="*/ 4696 h 10000"/>
                <a:gd name="connsiteX74" fmla="*/ 1036 w 12244"/>
                <a:gd name="connsiteY74" fmla="*/ 4628 h 10000"/>
                <a:gd name="connsiteX75" fmla="*/ 1097 w 12244"/>
                <a:gd name="connsiteY75" fmla="*/ 4527 h 10000"/>
                <a:gd name="connsiteX76" fmla="*/ 1097 w 12244"/>
                <a:gd name="connsiteY76" fmla="*/ 4459 h 10000"/>
                <a:gd name="connsiteX77" fmla="*/ 1097 w 12244"/>
                <a:gd name="connsiteY77" fmla="*/ 4324 h 10000"/>
                <a:gd name="connsiteX78" fmla="*/ 974 w 12244"/>
                <a:gd name="connsiteY78" fmla="*/ 4189 h 10000"/>
                <a:gd name="connsiteX79" fmla="*/ 733 w 12244"/>
                <a:gd name="connsiteY79" fmla="*/ 3952 h 10000"/>
                <a:gd name="connsiteX80" fmla="*/ 427 w 12244"/>
                <a:gd name="connsiteY80" fmla="*/ 3716 h 10000"/>
                <a:gd name="connsiteX81" fmla="*/ 305 w 12244"/>
                <a:gd name="connsiteY81" fmla="*/ 3615 h 10000"/>
                <a:gd name="connsiteX82" fmla="*/ 305 w 12244"/>
                <a:gd name="connsiteY82" fmla="*/ 3480 h 10000"/>
                <a:gd name="connsiteX83" fmla="*/ 305 w 12244"/>
                <a:gd name="connsiteY83" fmla="*/ 3412 h 10000"/>
                <a:gd name="connsiteX84" fmla="*/ 365 w 12244"/>
                <a:gd name="connsiteY84" fmla="*/ 3379 h 10000"/>
                <a:gd name="connsiteX85" fmla="*/ 427 w 12244"/>
                <a:gd name="connsiteY85" fmla="*/ 3344 h 10000"/>
                <a:gd name="connsiteX86" fmla="*/ 489 w 12244"/>
                <a:gd name="connsiteY86" fmla="*/ 3310 h 10000"/>
                <a:gd name="connsiteX87" fmla="*/ 427 w 12244"/>
                <a:gd name="connsiteY87" fmla="*/ 3243 h 10000"/>
                <a:gd name="connsiteX88" fmla="*/ 427 w 12244"/>
                <a:gd name="connsiteY88" fmla="*/ 3210 h 10000"/>
                <a:gd name="connsiteX89" fmla="*/ 365 w 12244"/>
                <a:gd name="connsiteY89" fmla="*/ 3175 h 10000"/>
                <a:gd name="connsiteX90" fmla="*/ 365 w 12244"/>
                <a:gd name="connsiteY90" fmla="*/ 3141 h 10000"/>
                <a:gd name="connsiteX91" fmla="*/ 427 w 12244"/>
                <a:gd name="connsiteY91" fmla="*/ 2973 h 10000"/>
                <a:gd name="connsiteX92" fmla="*/ 489 w 12244"/>
                <a:gd name="connsiteY92" fmla="*/ 2837 h 10000"/>
                <a:gd name="connsiteX93" fmla="*/ 609 w 12244"/>
                <a:gd name="connsiteY93" fmla="*/ 2736 h 10000"/>
                <a:gd name="connsiteX94" fmla="*/ 671 w 12244"/>
                <a:gd name="connsiteY94" fmla="*/ 2568 h 10000"/>
                <a:gd name="connsiteX95" fmla="*/ 609 w 12244"/>
                <a:gd name="connsiteY95" fmla="*/ 2499 h 10000"/>
                <a:gd name="connsiteX96" fmla="*/ 609 w 12244"/>
                <a:gd name="connsiteY96" fmla="*/ 2432 h 10000"/>
                <a:gd name="connsiteX97" fmla="*/ 489 w 12244"/>
                <a:gd name="connsiteY97" fmla="*/ 2297 h 10000"/>
                <a:gd name="connsiteX98" fmla="*/ 489 w 12244"/>
                <a:gd name="connsiteY98" fmla="*/ 2195 h 10000"/>
                <a:gd name="connsiteX99" fmla="*/ 427 w 12244"/>
                <a:gd name="connsiteY99" fmla="*/ 2129 h 10000"/>
                <a:gd name="connsiteX100" fmla="*/ 244 w 12244"/>
                <a:gd name="connsiteY100" fmla="*/ 1993 h 10000"/>
                <a:gd name="connsiteX101" fmla="*/ 60 w 12244"/>
                <a:gd name="connsiteY101" fmla="*/ 1892 h 10000"/>
                <a:gd name="connsiteX102" fmla="*/ 60 w 12244"/>
                <a:gd name="connsiteY102" fmla="*/ 1824 h 10000"/>
                <a:gd name="connsiteX103" fmla="*/ 0 w 12244"/>
                <a:gd name="connsiteY103" fmla="*/ 1757 h 10000"/>
                <a:gd name="connsiteX104" fmla="*/ 60 w 12244"/>
                <a:gd name="connsiteY104" fmla="*/ 1622 h 10000"/>
                <a:gd name="connsiteX105" fmla="*/ 244 w 12244"/>
                <a:gd name="connsiteY105" fmla="*/ 1486 h 10000"/>
                <a:gd name="connsiteX106" fmla="*/ 609 w 12244"/>
                <a:gd name="connsiteY106" fmla="*/ 1318 h 10000"/>
                <a:gd name="connsiteX107" fmla="*/ 733 w 12244"/>
                <a:gd name="connsiteY107" fmla="*/ 1216 h 10000"/>
                <a:gd name="connsiteX108" fmla="*/ 854 w 12244"/>
                <a:gd name="connsiteY108" fmla="*/ 1115 h 10000"/>
                <a:gd name="connsiteX109" fmla="*/ 974 w 12244"/>
                <a:gd name="connsiteY109" fmla="*/ 844 h 10000"/>
                <a:gd name="connsiteX110" fmla="*/ 1036 w 12244"/>
                <a:gd name="connsiteY110" fmla="*/ 778 h 10000"/>
                <a:gd name="connsiteX111" fmla="*/ 1160 w 12244"/>
                <a:gd name="connsiteY111" fmla="*/ 676 h 10000"/>
                <a:gd name="connsiteX112" fmla="*/ 1219 w 12244"/>
                <a:gd name="connsiteY112" fmla="*/ 575 h 10000"/>
                <a:gd name="connsiteX113" fmla="*/ 1281 w 12244"/>
                <a:gd name="connsiteY113" fmla="*/ 439 h 10000"/>
                <a:gd name="connsiteX114" fmla="*/ 1281 w 12244"/>
                <a:gd name="connsiteY114" fmla="*/ 135 h 10000"/>
                <a:gd name="connsiteX115" fmla="*/ 1281 w 12244"/>
                <a:gd name="connsiteY115" fmla="*/ 33 h 10000"/>
                <a:gd name="connsiteX116" fmla="*/ 1341 w 12244"/>
                <a:gd name="connsiteY116" fmla="*/ 0 h 10000"/>
                <a:gd name="connsiteX117" fmla="*/ 7565 w 12244"/>
                <a:gd name="connsiteY117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5244 w 12244"/>
                <a:gd name="connsiteY11" fmla="*/ 9493 h 10000"/>
                <a:gd name="connsiteX12" fmla="*/ 4576 w 12244"/>
                <a:gd name="connsiteY12" fmla="*/ 9255 h 10000"/>
                <a:gd name="connsiteX13" fmla="*/ 4026 w 12244"/>
                <a:gd name="connsiteY13" fmla="*/ 9189 h 10000"/>
                <a:gd name="connsiteX14" fmla="*/ 3600 w 12244"/>
                <a:gd name="connsiteY14" fmla="*/ 9189 h 10000"/>
                <a:gd name="connsiteX15" fmla="*/ 3356 w 12244"/>
                <a:gd name="connsiteY15" fmla="*/ 9121 h 10000"/>
                <a:gd name="connsiteX16" fmla="*/ 3294 w 12244"/>
                <a:gd name="connsiteY16" fmla="*/ 9053 h 10000"/>
                <a:gd name="connsiteX17" fmla="*/ 3234 w 12244"/>
                <a:gd name="connsiteY17" fmla="*/ 9019 h 10000"/>
                <a:gd name="connsiteX18" fmla="*/ 3294 w 12244"/>
                <a:gd name="connsiteY18" fmla="*/ 8817 h 10000"/>
                <a:gd name="connsiteX19" fmla="*/ 3356 w 12244"/>
                <a:gd name="connsiteY19" fmla="*/ 8682 h 10000"/>
                <a:gd name="connsiteX20" fmla="*/ 3478 w 12244"/>
                <a:gd name="connsiteY20" fmla="*/ 8513 h 10000"/>
                <a:gd name="connsiteX21" fmla="*/ 3537 w 12244"/>
                <a:gd name="connsiteY21" fmla="*/ 8378 h 10000"/>
                <a:gd name="connsiteX22" fmla="*/ 3234 w 12244"/>
                <a:gd name="connsiteY22" fmla="*/ 8276 h 10000"/>
                <a:gd name="connsiteX23" fmla="*/ 3172 w 12244"/>
                <a:gd name="connsiteY23" fmla="*/ 8243 h 10000"/>
                <a:gd name="connsiteX24" fmla="*/ 3111 w 12244"/>
                <a:gd name="connsiteY24" fmla="*/ 8175 h 10000"/>
                <a:gd name="connsiteX25" fmla="*/ 3172 w 12244"/>
                <a:gd name="connsiteY25" fmla="*/ 8073 h 10000"/>
                <a:gd name="connsiteX26" fmla="*/ 3234 w 12244"/>
                <a:gd name="connsiteY26" fmla="*/ 8040 h 10000"/>
                <a:gd name="connsiteX27" fmla="*/ 3050 w 12244"/>
                <a:gd name="connsiteY27" fmla="*/ 7838 h 10000"/>
                <a:gd name="connsiteX28" fmla="*/ 2869 w 12244"/>
                <a:gd name="connsiteY28" fmla="*/ 7668 h 10000"/>
                <a:gd name="connsiteX29" fmla="*/ 2442 w 12244"/>
                <a:gd name="connsiteY29" fmla="*/ 7364 h 10000"/>
                <a:gd name="connsiteX30" fmla="*/ 2255 w 12244"/>
                <a:gd name="connsiteY30" fmla="*/ 7195 h 10000"/>
                <a:gd name="connsiteX31" fmla="*/ 2134 w 12244"/>
                <a:gd name="connsiteY31" fmla="*/ 6992 h 10000"/>
                <a:gd name="connsiteX32" fmla="*/ 2012 w 12244"/>
                <a:gd name="connsiteY32" fmla="*/ 6790 h 10000"/>
                <a:gd name="connsiteX33" fmla="*/ 1952 w 12244"/>
                <a:gd name="connsiteY33" fmla="*/ 6553 h 10000"/>
                <a:gd name="connsiteX34" fmla="*/ 2012 w 12244"/>
                <a:gd name="connsiteY34" fmla="*/ 6487 h 10000"/>
                <a:gd name="connsiteX35" fmla="*/ 2012 w 12244"/>
                <a:gd name="connsiteY35" fmla="*/ 6451 h 10000"/>
                <a:gd name="connsiteX36" fmla="*/ 2134 w 12244"/>
                <a:gd name="connsiteY36" fmla="*/ 6385 h 10000"/>
                <a:gd name="connsiteX37" fmla="*/ 2255 w 12244"/>
                <a:gd name="connsiteY37" fmla="*/ 6316 h 10000"/>
                <a:gd name="connsiteX38" fmla="*/ 2318 w 12244"/>
                <a:gd name="connsiteY38" fmla="*/ 6283 h 10000"/>
                <a:gd name="connsiteX39" fmla="*/ 2318 w 12244"/>
                <a:gd name="connsiteY39" fmla="*/ 6216 h 10000"/>
                <a:gd name="connsiteX40" fmla="*/ 2318 w 12244"/>
                <a:gd name="connsiteY40" fmla="*/ 6147 h 10000"/>
                <a:gd name="connsiteX41" fmla="*/ 2196 w 12244"/>
                <a:gd name="connsiteY41" fmla="*/ 6081 h 10000"/>
                <a:gd name="connsiteX42" fmla="*/ 1952 w 12244"/>
                <a:gd name="connsiteY42" fmla="*/ 5945 h 10000"/>
                <a:gd name="connsiteX43" fmla="*/ 1707 w 12244"/>
                <a:gd name="connsiteY43" fmla="*/ 5844 h 10000"/>
                <a:gd name="connsiteX44" fmla="*/ 1585 w 12244"/>
                <a:gd name="connsiteY44" fmla="*/ 5742 h 10000"/>
                <a:gd name="connsiteX45" fmla="*/ 1585 w 12244"/>
                <a:gd name="connsiteY45" fmla="*/ 5676 h 10000"/>
                <a:gd name="connsiteX46" fmla="*/ 1647 w 12244"/>
                <a:gd name="connsiteY46" fmla="*/ 5372 h 10000"/>
                <a:gd name="connsiteX47" fmla="*/ 1647 w 12244"/>
                <a:gd name="connsiteY47" fmla="*/ 5237 h 10000"/>
                <a:gd name="connsiteX48" fmla="*/ 1585 w 12244"/>
                <a:gd name="connsiteY48" fmla="*/ 5101 h 10000"/>
                <a:gd name="connsiteX49" fmla="*/ 1769 w 12244"/>
                <a:gd name="connsiteY49" fmla="*/ 5101 h 10000"/>
                <a:gd name="connsiteX50" fmla="*/ 1890 w 12244"/>
                <a:gd name="connsiteY50" fmla="*/ 5270 h 10000"/>
                <a:gd name="connsiteX51" fmla="*/ 2134 w 12244"/>
                <a:gd name="connsiteY51" fmla="*/ 5405 h 10000"/>
                <a:gd name="connsiteX52" fmla="*/ 2134 w 12244"/>
                <a:gd name="connsiteY52" fmla="*/ 5337 h 10000"/>
                <a:gd name="connsiteX53" fmla="*/ 2134 w 12244"/>
                <a:gd name="connsiteY53" fmla="*/ 5303 h 10000"/>
                <a:gd name="connsiteX54" fmla="*/ 2072 w 12244"/>
                <a:gd name="connsiteY54" fmla="*/ 5237 h 10000"/>
                <a:gd name="connsiteX55" fmla="*/ 2012 w 12244"/>
                <a:gd name="connsiteY55" fmla="*/ 5169 h 10000"/>
                <a:gd name="connsiteX56" fmla="*/ 1952 w 12244"/>
                <a:gd name="connsiteY56" fmla="*/ 5067 h 10000"/>
                <a:gd name="connsiteX57" fmla="*/ 1890 w 12244"/>
                <a:gd name="connsiteY57" fmla="*/ 4966 h 10000"/>
                <a:gd name="connsiteX58" fmla="*/ 1952 w 12244"/>
                <a:gd name="connsiteY58" fmla="*/ 4898 h 10000"/>
                <a:gd name="connsiteX59" fmla="*/ 2012 w 12244"/>
                <a:gd name="connsiteY59" fmla="*/ 4865 h 10000"/>
                <a:gd name="connsiteX60" fmla="*/ 2134 w 12244"/>
                <a:gd name="connsiteY60" fmla="*/ 4831 h 10000"/>
                <a:gd name="connsiteX61" fmla="*/ 2196 w 12244"/>
                <a:gd name="connsiteY61" fmla="*/ 4763 h 10000"/>
                <a:gd name="connsiteX62" fmla="*/ 2134 w 12244"/>
                <a:gd name="connsiteY62" fmla="*/ 4730 h 10000"/>
                <a:gd name="connsiteX63" fmla="*/ 2012 w 12244"/>
                <a:gd name="connsiteY63" fmla="*/ 4696 h 10000"/>
                <a:gd name="connsiteX64" fmla="*/ 1952 w 12244"/>
                <a:gd name="connsiteY64" fmla="*/ 4696 h 10000"/>
                <a:gd name="connsiteX65" fmla="*/ 1828 w 12244"/>
                <a:gd name="connsiteY65" fmla="*/ 4730 h 10000"/>
                <a:gd name="connsiteX66" fmla="*/ 1769 w 12244"/>
                <a:gd name="connsiteY66" fmla="*/ 4831 h 10000"/>
                <a:gd name="connsiteX67" fmla="*/ 1769 w 12244"/>
                <a:gd name="connsiteY67" fmla="*/ 5101 h 10000"/>
                <a:gd name="connsiteX68" fmla="*/ 1585 w 12244"/>
                <a:gd name="connsiteY68" fmla="*/ 5034 h 10000"/>
                <a:gd name="connsiteX69" fmla="*/ 1403 w 12244"/>
                <a:gd name="connsiteY69" fmla="*/ 4796 h 10000"/>
                <a:gd name="connsiteX70" fmla="*/ 1281 w 12244"/>
                <a:gd name="connsiteY70" fmla="*/ 4730 h 10000"/>
                <a:gd name="connsiteX71" fmla="*/ 1097 w 12244"/>
                <a:gd name="connsiteY71" fmla="*/ 4730 h 10000"/>
                <a:gd name="connsiteX72" fmla="*/ 1036 w 12244"/>
                <a:gd name="connsiteY72" fmla="*/ 4696 h 10000"/>
                <a:gd name="connsiteX73" fmla="*/ 1036 w 12244"/>
                <a:gd name="connsiteY73" fmla="*/ 4628 h 10000"/>
                <a:gd name="connsiteX74" fmla="*/ 1097 w 12244"/>
                <a:gd name="connsiteY74" fmla="*/ 4527 h 10000"/>
                <a:gd name="connsiteX75" fmla="*/ 1097 w 12244"/>
                <a:gd name="connsiteY75" fmla="*/ 4459 h 10000"/>
                <a:gd name="connsiteX76" fmla="*/ 1097 w 12244"/>
                <a:gd name="connsiteY76" fmla="*/ 4324 h 10000"/>
                <a:gd name="connsiteX77" fmla="*/ 974 w 12244"/>
                <a:gd name="connsiteY77" fmla="*/ 4189 h 10000"/>
                <a:gd name="connsiteX78" fmla="*/ 733 w 12244"/>
                <a:gd name="connsiteY78" fmla="*/ 3952 h 10000"/>
                <a:gd name="connsiteX79" fmla="*/ 427 w 12244"/>
                <a:gd name="connsiteY79" fmla="*/ 3716 h 10000"/>
                <a:gd name="connsiteX80" fmla="*/ 305 w 12244"/>
                <a:gd name="connsiteY80" fmla="*/ 3615 h 10000"/>
                <a:gd name="connsiteX81" fmla="*/ 305 w 12244"/>
                <a:gd name="connsiteY81" fmla="*/ 3480 h 10000"/>
                <a:gd name="connsiteX82" fmla="*/ 305 w 12244"/>
                <a:gd name="connsiteY82" fmla="*/ 3412 h 10000"/>
                <a:gd name="connsiteX83" fmla="*/ 365 w 12244"/>
                <a:gd name="connsiteY83" fmla="*/ 3379 h 10000"/>
                <a:gd name="connsiteX84" fmla="*/ 427 w 12244"/>
                <a:gd name="connsiteY84" fmla="*/ 3344 h 10000"/>
                <a:gd name="connsiteX85" fmla="*/ 489 w 12244"/>
                <a:gd name="connsiteY85" fmla="*/ 3310 h 10000"/>
                <a:gd name="connsiteX86" fmla="*/ 427 w 12244"/>
                <a:gd name="connsiteY86" fmla="*/ 3243 h 10000"/>
                <a:gd name="connsiteX87" fmla="*/ 427 w 12244"/>
                <a:gd name="connsiteY87" fmla="*/ 3210 h 10000"/>
                <a:gd name="connsiteX88" fmla="*/ 365 w 12244"/>
                <a:gd name="connsiteY88" fmla="*/ 3175 h 10000"/>
                <a:gd name="connsiteX89" fmla="*/ 365 w 12244"/>
                <a:gd name="connsiteY89" fmla="*/ 3141 h 10000"/>
                <a:gd name="connsiteX90" fmla="*/ 427 w 12244"/>
                <a:gd name="connsiteY90" fmla="*/ 2973 h 10000"/>
                <a:gd name="connsiteX91" fmla="*/ 489 w 12244"/>
                <a:gd name="connsiteY91" fmla="*/ 2837 h 10000"/>
                <a:gd name="connsiteX92" fmla="*/ 609 w 12244"/>
                <a:gd name="connsiteY92" fmla="*/ 2736 h 10000"/>
                <a:gd name="connsiteX93" fmla="*/ 671 w 12244"/>
                <a:gd name="connsiteY93" fmla="*/ 2568 h 10000"/>
                <a:gd name="connsiteX94" fmla="*/ 609 w 12244"/>
                <a:gd name="connsiteY94" fmla="*/ 2499 h 10000"/>
                <a:gd name="connsiteX95" fmla="*/ 609 w 12244"/>
                <a:gd name="connsiteY95" fmla="*/ 2432 h 10000"/>
                <a:gd name="connsiteX96" fmla="*/ 489 w 12244"/>
                <a:gd name="connsiteY96" fmla="*/ 2297 h 10000"/>
                <a:gd name="connsiteX97" fmla="*/ 489 w 12244"/>
                <a:gd name="connsiteY97" fmla="*/ 2195 h 10000"/>
                <a:gd name="connsiteX98" fmla="*/ 427 w 12244"/>
                <a:gd name="connsiteY98" fmla="*/ 2129 h 10000"/>
                <a:gd name="connsiteX99" fmla="*/ 244 w 12244"/>
                <a:gd name="connsiteY99" fmla="*/ 1993 h 10000"/>
                <a:gd name="connsiteX100" fmla="*/ 60 w 12244"/>
                <a:gd name="connsiteY100" fmla="*/ 1892 h 10000"/>
                <a:gd name="connsiteX101" fmla="*/ 60 w 12244"/>
                <a:gd name="connsiteY101" fmla="*/ 1824 h 10000"/>
                <a:gd name="connsiteX102" fmla="*/ 0 w 12244"/>
                <a:gd name="connsiteY102" fmla="*/ 1757 h 10000"/>
                <a:gd name="connsiteX103" fmla="*/ 60 w 12244"/>
                <a:gd name="connsiteY103" fmla="*/ 1622 h 10000"/>
                <a:gd name="connsiteX104" fmla="*/ 244 w 12244"/>
                <a:gd name="connsiteY104" fmla="*/ 1486 h 10000"/>
                <a:gd name="connsiteX105" fmla="*/ 609 w 12244"/>
                <a:gd name="connsiteY105" fmla="*/ 1318 h 10000"/>
                <a:gd name="connsiteX106" fmla="*/ 733 w 12244"/>
                <a:gd name="connsiteY106" fmla="*/ 1216 h 10000"/>
                <a:gd name="connsiteX107" fmla="*/ 854 w 12244"/>
                <a:gd name="connsiteY107" fmla="*/ 1115 h 10000"/>
                <a:gd name="connsiteX108" fmla="*/ 974 w 12244"/>
                <a:gd name="connsiteY108" fmla="*/ 844 h 10000"/>
                <a:gd name="connsiteX109" fmla="*/ 1036 w 12244"/>
                <a:gd name="connsiteY109" fmla="*/ 778 h 10000"/>
                <a:gd name="connsiteX110" fmla="*/ 1160 w 12244"/>
                <a:gd name="connsiteY110" fmla="*/ 676 h 10000"/>
                <a:gd name="connsiteX111" fmla="*/ 1219 w 12244"/>
                <a:gd name="connsiteY111" fmla="*/ 575 h 10000"/>
                <a:gd name="connsiteX112" fmla="*/ 1281 w 12244"/>
                <a:gd name="connsiteY112" fmla="*/ 439 h 10000"/>
                <a:gd name="connsiteX113" fmla="*/ 1281 w 12244"/>
                <a:gd name="connsiteY113" fmla="*/ 135 h 10000"/>
                <a:gd name="connsiteX114" fmla="*/ 1281 w 12244"/>
                <a:gd name="connsiteY114" fmla="*/ 33 h 10000"/>
                <a:gd name="connsiteX115" fmla="*/ 1341 w 12244"/>
                <a:gd name="connsiteY115" fmla="*/ 0 h 10000"/>
                <a:gd name="connsiteX116" fmla="*/ 7565 w 12244"/>
                <a:gd name="connsiteY116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5307 w 12244"/>
                <a:gd name="connsiteY10" fmla="*/ 9595 h 10000"/>
                <a:gd name="connsiteX11" fmla="*/ 4576 w 12244"/>
                <a:gd name="connsiteY11" fmla="*/ 9255 h 10000"/>
                <a:gd name="connsiteX12" fmla="*/ 4026 w 12244"/>
                <a:gd name="connsiteY12" fmla="*/ 9189 h 10000"/>
                <a:gd name="connsiteX13" fmla="*/ 3600 w 12244"/>
                <a:gd name="connsiteY13" fmla="*/ 9189 h 10000"/>
                <a:gd name="connsiteX14" fmla="*/ 3356 w 12244"/>
                <a:gd name="connsiteY14" fmla="*/ 9121 h 10000"/>
                <a:gd name="connsiteX15" fmla="*/ 3294 w 12244"/>
                <a:gd name="connsiteY15" fmla="*/ 9053 h 10000"/>
                <a:gd name="connsiteX16" fmla="*/ 3234 w 12244"/>
                <a:gd name="connsiteY16" fmla="*/ 9019 h 10000"/>
                <a:gd name="connsiteX17" fmla="*/ 3294 w 12244"/>
                <a:gd name="connsiteY17" fmla="*/ 8817 h 10000"/>
                <a:gd name="connsiteX18" fmla="*/ 3356 w 12244"/>
                <a:gd name="connsiteY18" fmla="*/ 8682 h 10000"/>
                <a:gd name="connsiteX19" fmla="*/ 3478 w 12244"/>
                <a:gd name="connsiteY19" fmla="*/ 8513 h 10000"/>
                <a:gd name="connsiteX20" fmla="*/ 3537 w 12244"/>
                <a:gd name="connsiteY20" fmla="*/ 8378 h 10000"/>
                <a:gd name="connsiteX21" fmla="*/ 3234 w 12244"/>
                <a:gd name="connsiteY21" fmla="*/ 8276 h 10000"/>
                <a:gd name="connsiteX22" fmla="*/ 3172 w 12244"/>
                <a:gd name="connsiteY22" fmla="*/ 8243 h 10000"/>
                <a:gd name="connsiteX23" fmla="*/ 3111 w 12244"/>
                <a:gd name="connsiteY23" fmla="*/ 8175 h 10000"/>
                <a:gd name="connsiteX24" fmla="*/ 3172 w 12244"/>
                <a:gd name="connsiteY24" fmla="*/ 8073 h 10000"/>
                <a:gd name="connsiteX25" fmla="*/ 3234 w 12244"/>
                <a:gd name="connsiteY25" fmla="*/ 8040 h 10000"/>
                <a:gd name="connsiteX26" fmla="*/ 3050 w 12244"/>
                <a:gd name="connsiteY26" fmla="*/ 7838 h 10000"/>
                <a:gd name="connsiteX27" fmla="*/ 2869 w 12244"/>
                <a:gd name="connsiteY27" fmla="*/ 7668 h 10000"/>
                <a:gd name="connsiteX28" fmla="*/ 2442 w 12244"/>
                <a:gd name="connsiteY28" fmla="*/ 7364 h 10000"/>
                <a:gd name="connsiteX29" fmla="*/ 2255 w 12244"/>
                <a:gd name="connsiteY29" fmla="*/ 7195 h 10000"/>
                <a:gd name="connsiteX30" fmla="*/ 2134 w 12244"/>
                <a:gd name="connsiteY30" fmla="*/ 6992 h 10000"/>
                <a:gd name="connsiteX31" fmla="*/ 2012 w 12244"/>
                <a:gd name="connsiteY31" fmla="*/ 6790 h 10000"/>
                <a:gd name="connsiteX32" fmla="*/ 1952 w 12244"/>
                <a:gd name="connsiteY32" fmla="*/ 6553 h 10000"/>
                <a:gd name="connsiteX33" fmla="*/ 2012 w 12244"/>
                <a:gd name="connsiteY33" fmla="*/ 6487 h 10000"/>
                <a:gd name="connsiteX34" fmla="*/ 2012 w 12244"/>
                <a:gd name="connsiteY34" fmla="*/ 6451 h 10000"/>
                <a:gd name="connsiteX35" fmla="*/ 2134 w 12244"/>
                <a:gd name="connsiteY35" fmla="*/ 6385 h 10000"/>
                <a:gd name="connsiteX36" fmla="*/ 2255 w 12244"/>
                <a:gd name="connsiteY36" fmla="*/ 6316 h 10000"/>
                <a:gd name="connsiteX37" fmla="*/ 2318 w 12244"/>
                <a:gd name="connsiteY37" fmla="*/ 6283 h 10000"/>
                <a:gd name="connsiteX38" fmla="*/ 2318 w 12244"/>
                <a:gd name="connsiteY38" fmla="*/ 6216 h 10000"/>
                <a:gd name="connsiteX39" fmla="*/ 2318 w 12244"/>
                <a:gd name="connsiteY39" fmla="*/ 6147 h 10000"/>
                <a:gd name="connsiteX40" fmla="*/ 2196 w 12244"/>
                <a:gd name="connsiteY40" fmla="*/ 6081 h 10000"/>
                <a:gd name="connsiteX41" fmla="*/ 1952 w 12244"/>
                <a:gd name="connsiteY41" fmla="*/ 5945 h 10000"/>
                <a:gd name="connsiteX42" fmla="*/ 1707 w 12244"/>
                <a:gd name="connsiteY42" fmla="*/ 5844 h 10000"/>
                <a:gd name="connsiteX43" fmla="*/ 1585 w 12244"/>
                <a:gd name="connsiteY43" fmla="*/ 5742 h 10000"/>
                <a:gd name="connsiteX44" fmla="*/ 1585 w 12244"/>
                <a:gd name="connsiteY44" fmla="*/ 5676 h 10000"/>
                <a:gd name="connsiteX45" fmla="*/ 1647 w 12244"/>
                <a:gd name="connsiteY45" fmla="*/ 5372 h 10000"/>
                <a:gd name="connsiteX46" fmla="*/ 1647 w 12244"/>
                <a:gd name="connsiteY46" fmla="*/ 5237 h 10000"/>
                <a:gd name="connsiteX47" fmla="*/ 1585 w 12244"/>
                <a:gd name="connsiteY47" fmla="*/ 5101 h 10000"/>
                <a:gd name="connsiteX48" fmla="*/ 1769 w 12244"/>
                <a:gd name="connsiteY48" fmla="*/ 5101 h 10000"/>
                <a:gd name="connsiteX49" fmla="*/ 1890 w 12244"/>
                <a:gd name="connsiteY49" fmla="*/ 5270 h 10000"/>
                <a:gd name="connsiteX50" fmla="*/ 2134 w 12244"/>
                <a:gd name="connsiteY50" fmla="*/ 5405 h 10000"/>
                <a:gd name="connsiteX51" fmla="*/ 2134 w 12244"/>
                <a:gd name="connsiteY51" fmla="*/ 5337 h 10000"/>
                <a:gd name="connsiteX52" fmla="*/ 2134 w 12244"/>
                <a:gd name="connsiteY52" fmla="*/ 5303 h 10000"/>
                <a:gd name="connsiteX53" fmla="*/ 2072 w 12244"/>
                <a:gd name="connsiteY53" fmla="*/ 5237 h 10000"/>
                <a:gd name="connsiteX54" fmla="*/ 2012 w 12244"/>
                <a:gd name="connsiteY54" fmla="*/ 5169 h 10000"/>
                <a:gd name="connsiteX55" fmla="*/ 1952 w 12244"/>
                <a:gd name="connsiteY55" fmla="*/ 5067 h 10000"/>
                <a:gd name="connsiteX56" fmla="*/ 1890 w 12244"/>
                <a:gd name="connsiteY56" fmla="*/ 4966 h 10000"/>
                <a:gd name="connsiteX57" fmla="*/ 1952 w 12244"/>
                <a:gd name="connsiteY57" fmla="*/ 4898 h 10000"/>
                <a:gd name="connsiteX58" fmla="*/ 2012 w 12244"/>
                <a:gd name="connsiteY58" fmla="*/ 4865 h 10000"/>
                <a:gd name="connsiteX59" fmla="*/ 2134 w 12244"/>
                <a:gd name="connsiteY59" fmla="*/ 4831 h 10000"/>
                <a:gd name="connsiteX60" fmla="*/ 2196 w 12244"/>
                <a:gd name="connsiteY60" fmla="*/ 4763 h 10000"/>
                <a:gd name="connsiteX61" fmla="*/ 2134 w 12244"/>
                <a:gd name="connsiteY61" fmla="*/ 4730 h 10000"/>
                <a:gd name="connsiteX62" fmla="*/ 2012 w 12244"/>
                <a:gd name="connsiteY62" fmla="*/ 4696 h 10000"/>
                <a:gd name="connsiteX63" fmla="*/ 1952 w 12244"/>
                <a:gd name="connsiteY63" fmla="*/ 4696 h 10000"/>
                <a:gd name="connsiteX64" fmla="*/ 1828 w 12244"/>
                <a:gd name="connsiteY64" fmla="*/ 4730 h 10000"/>
                <a:gd name="connsiteX65" fmla="*/ 1769 w 12244"/>
                <a:gd name="connsiteY65" fmla="*/ 4831 h 10000"/>
                <a:gd name="connsiteX66" fmla="*/ 1769 w 12244"/>
                <a:gd name="connsiteY66" fmla="*/ 5101 h 10000"/>
                <a:gd name="connsiteX67" fmla="*/ 1585 w 12244"/>
                <a:gd name="connsiteY67" fmla="*/ 5034 h 10000"/>
                <a:gd name="connsiteX68" fmla="*/ 1403 w 12244"/>
                <a:gd name="connsiteY68" fmla="*/ 4796 h 10000"/>
                <a:gd name="connsiteX69" fmla="*/ 1281 w 12244"/>
                <a:gd name="connsiteY69" fmla="*/ 4730 h 10000"/>
                <a:gd name="connsiteX70" fmla="*/ 1097 w 12244"/>
                <a:gd name="connsiteY70" fmla="*/ 4730 h 10000"/>
                <a:gd name="connsiteX71" fmla="*/ 1036 w 12244"/>
                <a:gd name="connsiteY71" fmla="*/ 4696 h 10000"/>
                <a:gd name="connsiteX72" fmla="*/ 1036 w 12244"/>
                <a:gd name="connsiteY72" fmla="*/ 4628 h 10000"/>
                <a:gd name="connsiteX73" fmla="*/ 1097 w 12244"/>
                <a:gd name="connsiteY73" fmla="*/ 4527 h 10000"/>
                <a:gd name="connsiteX74" fmla="*/ 1097 w 12244"/>
                <a:gd name="connsiteY74" fmla="*/ 4459 h 10000"/>
                <a:gd name="connsiteX75" fmla="*/ 1097 w 12244"/>
                <a:gd name="connsiteY75" fmla="*/ 4324 h 10000"/>
                <a:gd name="connsiteX76" fmla="*/ 974 w 12244"/>
                <a:gd name="connsiteY76" fmla="*/ 4189 h 10000"/>
                <a:gd name="connsiteX77" fmla="*/ 733 w 12244"/>
                <a:gd name="connsiteY77" fmla="*/ 3952 h 10000"/>
                <a:gd name="connsiteX78" fmla="*/ 427 w 12244"/>
                <a:gd name="connsiteY78" fmla="*/ 3716 h 10000"/>
                <a:gd name="connsiteX79" fmla="*/ 305 w 12244"/>
                <a:gd name="connsiteY79" fmla="*/ 3615 h 10000"/>
                <a:gd name="connsiteX80" fmla="*/ 305 w 12244"/>
                <a:gd name="connsiteY80" fmla="*/ 3480 h 10000"/>
                <a:gd name="connsiteX81" fmla="*/ 305 w 12244"/>
                <a:gd name="connsiteY81" fmla="*/ 3412 h 10000"/>
                <a:gd name="connsiteX82" fmla="*/ 365 w 12244"/>
                <a:gd name="connsiteY82" fmla="*/ 3379 h 10000"/>
                <a:gd name="connsiteX83" fmla="*/ 427 w 12244"/>
                <a:gd name="connsiteY83" fmla="*/ 3344 h 10000"/>
                <a:gd name="connsiteX84" fmla="*/ 489 w 12244"/>
                <a:gd name="connsiteY84" fmla="*/ 3310 h 10000"/>
                <a:gd name="connsiteX85" fmla="*/ 427 w 12244"/>
                <a:gd name="connsiteY85" fmla="*/ 3243 h 10000"/>
                <a:gd name="connsiteX86" fmla="*/ 427 w 12244"/>
                <a:gd name="connsiteY86" fmla="*/ 3210 h 10000"/>
                <a:gd name="connsiteX87" fmla="*/ 365 w 12244"/>
                <a:gd name="connsiteY87" fmla="*/ 3175 h 10000"/>
                <a:gd name="connsiteX88" fmla="*/ 365 w 12244"/>
                <a:gd name="connsiteY88" fmla="*/ 3141 h 10000"/>
                <a:gd name="connsiteX89" fmla="*/ 427 w 12244"/>
                <a:gd name="connsiteY89" fmla="*/ 2973 h 10000"/>
                <a:gd name="connsiteX90" fmla="*/ 489 w 12244"/>
                <a:gd name="connsiteY90" fmla="*/ 2837 h 10000"/>
                <a:gd name="connsiteX91" fmla="*/ 609 w 12244"/>
                <a:gd name="connsiteY91" fmla="*/ 2736 h 10000"/>
                <a:gd name="connsiteX92" fmla="*/ 671 w 12244"/>
                <a:gd name="connsiteY92" fmla="*/ 2568 h 10000"/>
                <a:gd name="connsiteX93" fmla="*/ 609 w 12244"/>
                <a:gd name="connsiteY93" fmla="*/ 2499 h 10000"/>
                <a:gd name="connsiteX94" fmla="*/ 609 w 12244"/>
                <a:gd name="connsiteY94" fmla="*/ 2432 h 10000"/>
                <a:gd name="connsiteX95" fmla="*/ 489 w 12244"/>
                <a:gd name="connsiteY95" fmla="*/ 2297 h 10000"/>
                <a:gd name="connsiteX96" fmla="*/ 489 w 12244"/>
                <a:gd name="connsiteY96" fmla="*/ 2195 h 10000"/>
                <a:gd name="connsiteX97" fmla="*/ 427 w 12244"/>
                <a:gd name="connsiteY97" fmla="*/ 2129 h 10000"/>
                <a:gd name="connsiteX98" fmla="*/ 244 w 12244"/>
                <a:gd name="connsiteY98" fmla="*/ 1993 h 10000"/>
                <a:gd name="connsiteX99" fmla="*/ 60 w 12244"/>
                <a:gd name="connsiteY99" fmla="*/ 1892 h 10000"/>
                <a:gd name="connsiteX100" fmla="*/ 60 w 12244"/>
                <a:gd name="connsiteY100" fmla="*/ 1824 h 10000"/>
                <a:gd name="connsiteX101" fmla="*/ 0 w 12244"/>
                <a:gd name="connsiteY101" fmla="*/ 1757 h 10000"/>
                <a:gd name="connsiteX102" fmla="*/ 60 w 12244"/>
                <a:gd name="connsiteY102" fmla="*/ 1622 h 10000"/>
                <a:gd name="connsiteX103" fmla="*/ 244 w 12244"/>
                <a:gd name="connsiteY103" fmla="*/ 1486 h 10000"/>
                <a:gd name="connsiteX104" fmla="*/ 609 w 12244"/>
                <a:gd name="connsiteY104" fmla="*/ 1318 h 10000"/>
                <a:gd name="connsiteX105" fmla="*/ 733 w 12244"/>
                <a:gd name="connsiteY105" fmla="*/ 1216 h 10000"/>
                <a:gd name="connsiteX106" fmla="*/ 854 w 12244"/>
                <a:gd name="connsiteY106" fmla="*/ 1115 h 10000"/>
                <a:gd name="connsiteX107" fmla="*/ 974 w 12244"/>
                <a:gd name="connsiteY107" fmla="*/ 844 h 10000"/>
                <a:gd name="connsiteX108" fmla="*/ 1036 w 12244"/>
                <a:gd name="connsiteY108" fmla="*/ 778 h 10000"/>
                <a:gd name="connsiteX109" fmla="*/ 1160 w 12244"/>
                <a:gd name="connsiteY109" fmla="*/ 676 h 10000"/>
                <a:gd name="connsiteX110" fmla="*/ 1219 w 12244"/>
                <a:gd name="connsiteY110" fmla="*/ 575 h 10000"/>
                <a:gd name="connsiteX111" fmla="*/ 1281 w 12244"/>
                <a:gd name="connsiteY111" fmla="*/ 439 h 10000"/>
                <a:gd name="connsiteX112" fmla="*/ 1281 w 12244"/>
                <a:gd name="connsiteY112" fmla="*/ 135 h 10000"/>
                <a:gd name="connsiteX113" fmla="*/ 1281 w 12244"/>
                <a:gd name="connsiteY113" fmla="*/ 33 h 10000"/>
                <a:gd name="connsiteX114" fmla="*/ 1341 w 12244"/>
                <a:gd name="connsiteY114" fmla="*/ 0 h 10000"/>
                <a:gd name="connsiteX115" fmla="*/ 7565 w 12244"/>
                <a:gd name="connsiteY115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5430 w 12244"/>
                <a:gd name="connsiteY9" fmla="*/ 9661 h 10000"/>
                <a:gd name="connsiteX10" fmla="*/ 4576 w 12244"/>
                <a:gd name="connsiteY10" fmla="*/ 9255 h 10000"/>
                <a:gd name="connsiteX11" fmla="*/ 4026 w 12244"/>
                <a:gd name="connsiteY11" fmla="*/ 9189 h 10000"/>
                <a:gd name="connsiteX12" fmla="*/ 3600 w 12244"/>
                <a:gd name="connsiteY12" fmla="*/ 9189 h 10000"/>
                <a:gd name="connsiteX13" fmla="*/ 3356 w 12244"/>
                <a:gd name="connsiteY13" fmla="*/ 9121 h 10000"/>
                <a:gd name="connsiteX14" fmla="*/ 3294 w 12244"/>
                <a:gd name="connsiteY14" fmla="*/ 9053 h 10000"/>
                <a:gd name="connsiteX15" fmla="*/ 3234 w 12244"/>
                <a:gd name="connsiteY15" fmla="*/ 9019 h 10000"/>
                <a:gd name="connsiteX16" fmla="*/ 3294 w 12244"/>
                <a:gd name="connsiteY16" fmla="*/ 8817 h 10000"/>
                <a:gd name="connsiteX17" fmla="*/ 3356 w 12244"/>
                <a:gd name="connsiteY17" fmla="*/ 8682 h 10000"/>
                <a:gd name="connsiteX18" fmla="*/ 3478 w 12244"/>
                <a:gd name="connsiteY18" fmla="*/ 8513 h 10000"/>
                <a:gd name="connsiteX19" fmla="*/ 3537 w 12244"/>
                <a:gd name="connsiteY19" fmla="*/ 8378 h 10000"/>
                <a:gd name="connsiteX20" fmla="*/ 3234 w 12244"/>
                <a:gd name="connsiteY20" fmla="*/ 8276 h 10000"/>
                <a:gd name="connsiteX21" fmla="*/ 3172 w 12244"/>
                <a:gd name="connsiteY21" fmla="*/ 8243 h 10000"/>
                <a:gd name="connsiteX22" fmla="*/ 3111 w 12244"/>
                <a:gd name="connsiteY22" fmla="*/ 8175 h 10000"/>
                <a:gd name="connsiteX23" fmla="*/ 3172 w 12244"/>
                <a:gd name="connsiteY23" fmla="*/ 8073 h 10000"/>
                <a:gd name="connsiteX24" fmla="*/ 3234 w 12244"/>
                <a:gd name="connsiteY24" fmla="*/ 8040 h 10000"/>
                <a:gd name="connsiteX25" fmla="*/ 3050 w 12244"/>
                <a:gd name="connsiteY25" fmla="*/ 7838 h 10000"/>
                <a:gd name="connsiteX26" fmla="*/ 2869 w 12244"/>
                <a:gd name="connsiteY26" fmla="*/ 7668 h 10000"/>
                <a:gd name="connsiteX27" fmla="*/ 2442 w 12244"/>
                <a:gd name="connsiteY27" fmla="*/ 7364 h 10000"/>
                <a:gd name="connsiteX28" fmla="*/ 2255 w 12244"/>
                <a:gd name="connsiteY28" fmla="*/ 7195 h 10000"/>
                <a:gd name="connsiteX29" fmla="*/ 2134 w 12244"/>
                <a:gd name="connsiteY29" fmla="*/ 6992 h 10000"/>
                <a:gd name="connsiteX30" fmla="*/ 2012 w 12244"/>
                <a:gd name="connsiteY30" fmla="*/ 6790 h 10000"/>
                <a:gd name="connsiteX31" fmla="*/ 1952 w 12244"/>
                <a:gd name="connsiteY31" fmla="*/ 6553 h 10000"/>
                <a:gd name="connsiteX32" fmla="*/ 2012 w 12244"/>
                <a:gd name="connsiteY32" fmla="*/ 6487 h 10000"/>
                <a:gd name="connsiteX33" fmla="*/ 2012 w 12244"/>
                <a:gd name="connsiteY33" fmla="*/ 6451 h 10000"/>
                <a:gd name="connsiteX34" fmla="*/ 2134 w 12244"/>
                <a:gd name="connsiteY34" fmla="*/ 6385 h 10000"/>
                <a:gd name="connsiteX35" fmla="*/ 2255 w 12244"/>
                <a:gd name="connsiteY35" fmla="*/ 6316 h 10000"/>
                <a:gd name="connsiteX36" fmla="*/ 2318 w 12244"/>
                <a:gd name="connsiteY36" fmla="*/ 6283 h 10000"/>
                <a:gd name="connsiteX37" fmla="*/ 2318 w 12244"/>
                <a:gd name="connsiteY37" fmla="*/ 6216 h 10000"/>
                <a:gd name="connsiteX38" fmla="*/ 2318 w 12244"/>
                <a:gd name="connsiteY38" fmla="*/ 6147 h 10000"/>
                <a:gd name="connsiteX39" fmla="*/ 2196 w 12244"/>
                <a:gd name="connsiteY39" fmla="*/ 6081 h 10000"/>
                <a:gd name="connsiteX40" fmla="*/ 1952 w 12244"/>
                <a:gd name="connsiteY40" fmla="*/ 5945 h 10000"/>
                <a:gd name="connsiteX41" fmla="*/ 1707 w 12244"/>
                <a:gd name="connsiteY41" fmla="*/ 5844 h 10000"/>
                <a:gd name="connsiteX42" fmla="*/ 1585 w 12244"/>
                <a:gd name="connsiteY42" fmla="*/ 5742 h 10000"/>
                <a:gd name="connsiteX43" fmla="*/ 1585 w 12244"/>
                <a:gd name="connsiteY43" fmla="*/ 5676 h 10000"/>
                <a:gd name="connsiteX44" fmla="*/ 1647 w 12244"/>
                <a:gd name="connsiteY44" fmla="*/ 5372 h 10000"/>
                <a:gd name="connsiteX45" fmla="*/ 1647 w 12244"/>
                <a:gd name="connsiteY45" fmla="*/ 5237 h 10000"/>
                <a:gd name="connsiteX46" fmla="*/ 1585 w 12244"/>
                <a:gd name="connsiteY46" fmla="*/ 5101 h 10000"/>
                <a:gd name="connsiteX47" fmla="*/ 1769 w 12244"/>
                <a:gd name="connsiteY47" fmla="*/ 5101 h 10000"/>
                <a:gd name="connsiteX48" fmla="*/ 1890 w 12244"/>
                <a:gd name="connsiteY48" fmla="*/ 5270 h 10000"/>
                <a:gd name="connsiteX49" fmla="*/ 2134 w 12244"/>
                <a:gd name="connsiteY49" fmla="*/ 5405 h 10000"/>
                <a:gd name="connsiteX50" fmla="*/ 2134 w 12244"/>
                <a:gd name="connsiteY50" fmla="*/ 5337 h 10000"/>
                <a:gd name="connsiteX51" fmla="*/ 2134 w 12244"/>
                <a:gd name="connsiteY51" fmla="*/ 5303 h 10000"/>
                <a:gd name="connsiteX52" fmla="*/ 2072 w 12244"/>
                <a:gd name="connsiteY52" fmla="*/ 5237 h 10000"/>
                <a:gd name="connsiteX53" fmla="*/ 2012 w 12244"/>
                <a:gd name="connsiteY53" fmla="*/ 5169 h 10000"/>
                <a:gd name="connsiteX54" fmla="*/ 1952 w 12244"/>
                <a:gd name="connsiteY54" fmla="*/ 5067 h 10000"/>
                <a:gd name="connsiteX55" fmla="*/ 1890 w 12244"/>
                <a:gd name="connsiteY55" fmla="*/ 4966 h 10000"/>
                <a:gd name="connsiteX56" fmla="*/ 1952 w 12244"/>
                <a:gd name="connsiteY56" fmla="*/ 4898 h 10000"/>
                <a:gd name="connsiteX57" fmla="*/ 2012 w 12244"/>
                <a:gd name="connsiteY57" fmla="*/ 4865 h 10000"/>
                <a:gd name="connsiteX58" fmla="*/ 2134 w 12244"/>
                <a:gd name="connsiteY58" fmla="*/ 4831 h 10000"/>
                <a:gd name="connsiteX59" fmla="*/ 2196 w 12244"/>
                <a:gd name="connsiteY59" fmla="*/ 4763 h 10000"/>
                <a:gd name="connsiteX60" fmla="*/ 2134 w 12244"/>
                <a:gd name="connsiteY60" fmla="*/ 4730 h 10000"/>
                <a:gd name="connsiteX61" fmla="*/ 2012 w 12244"/>
                <a:gd name="connsiteY61" fmla="*/ 4696 h 10000"/>
                <a:gd name="connsiteX62" fmla="*/ 1952 w 12244"/>
                <a:gd name="connsiteY62" fmla="*/ 4696 h 10000"/>
                <a:gd name="connsiteX63" fmla="*/ 1828 w 12244"/>
                <a:gd name="connsiteY63" fmla="*/ 4730 h 10000"/>
                <a:gd name="connsiteX64" fmla="*/ 1769 w 12244"/>
                <a:gd name="connsiteY64" fmla="*/ 4831 h 10000"/>
                <a:gd name="connsiteX65" fmla="*/ 1769 w 12244"/>
                <a:gd name="connsiteY65" fmla="*/ 5101 h 10000"/>
                <a:gd name="connsiteX66" fmla="*/ 1585 w 12244"/>
                <a:gd name="connsiteY66" fmla="*/ 5034 h 10000"/>
                <a:gd name="connsiteX67" fmla="*/ 1403 w 12244"/>
                <a:gd name="connsiteY67" fmla="*/ 4796 h 10000"/>
                <a:gd name="connsiteX68" fmla="*/ 1281 w 12244"/>
                <a:gd name="connsiteY68" fmla="*/ 4730 h 10000"/>
                <a:gd name="connsiteX69" fmla="*/ 1097 w 12244"/>
                <a:gd name="connsiteY69" fmla="*/ 4730 h 10000"/>
                <a:gd name="connsiteX70" fmla="*/ 1036 w 12244"/>
                <a:gd name="connsiteY70" fmla="*/ 4696 h 10000"/>
                <a:gd name="connsiteX71" fmla="*/ 1036 w 12244"/>
                <a:gd name="connsiteY71" fmla="*/ 4628 h 10000"/>
                <a:gd name="connsiteX72" fmla="*/ 1097 w 12244"/>
                <a:gd name="connsiteY72" fmla="*/ 4527 h 10000"/>
                <a:gd name="connsiteX73" fmla="*/ 1097 w 12244"/>
                <a:gd name="connsiteY73" fmla="*/ 4459 h 10000"/>
                <a:gd name="connsiteX74" fmla="*/ 1097 w 12244"/>
                <a:gd name="connsiteY74" fmla="*/ 4324 h 10000"/>
                <a:gd name="connsiteX75" fmla="*/ 974 w 12244"/>
                <a:gd name="connsiteY75" fmla="*/ 4189 h 10000"/>
                <a:gd name="connsiteX76" fmla="*/ 733 w 12244"/>
                <a:gd name="connsiteY76" fmla="*/ 3952 h 10000"/>
                <a:gd name="connsiteX77" fmla="*/ 427 w 12244"/>
                <a:gd name="connsiteY77" fmla="*/ 3716 h 10000"/>
                <a:gd name="connsiteX78" fmla="*/ 305 w 12244"/>
                <a:gd name="connsiteY78" fmla="*/ 3615 h 10000"/>
                <a:gd name="connsiteX79" fmla="*/ 305 w 12244"/>
                <a:gd name="connsiteY79" fmla="*/ 3480 h 10000"/>
                <a:gd name="connsiteX80" fmla="*/ 305 w 12244"/>
                <a:gd name="connsiteY80" fmla="*/ 3412 h 10000"/>
                <a:gd name="connsiteX81" fmla="*/ 365 w 12244"/>
                <a:gd name="connsiteY81" fmla="*/ 3379 h 10000"/>
                <a:gd name="connsiteX82" fmla="*/ 427 w 12244"/>
                <a:gd name="connsiteY82" fmla="*/ 3344 h 10000"/>
                <a:gd name="connsiteX83" fmla="*/ 489 w 12244"/>
                <a:gd name="connsiteY83" fmla="*/ 3310 h 10000"/>
                <a:gd name="connsiteX84" fmla="*/ 427 w 12244"/>
                <a:gd name="connsiteY84" fmla="*/ 3243 h 10000"/>
                <a:gd name="connsiteX85" fmla="*/ 427 w 12244"/>
                <a:gd name="connsiteY85" fmla="*/ 3210 h 10000"/>
                <a:gd name="connsiteX86" fmla="*/ 365 w 12244"/>
                <a:gd name="connsiteY86" fmla="*/ 3175 h 10000"/>
                <a:gd name="connsiteX87" fmla="*/ 365 w 12244"/>
                <a:gd name="connsiteY87" fmla="*/ 3141 h 10000"/>
                <a:gd name="connsiteX88" fmla="*/ 427 w 12244"/>
                <a:gd name="connsiteY88" fmla="*/ 2973 h 10000"/>
                <a:gd name="connsiteX89" fmla="*/ 489 w 12244"/>
                <a:gd name="connsiteY89" fmla="*/ 2837 h 10000"/>
                <a:gd name="connsiteX90" fmla="*/ 609 w 12244"/>
                <a:gd name="connsiteY90" fmla="*/ 2736 h 10000"/>
                <a:gd name="connsiteX91" fmla="*/ 671 w 12244"/>
                <a:gd name="connsiteY91" fmla="*/ 2568 h 10000"/>
                <a:gd name="connsiteX92" fmla="*/ 609 w 12244"/>
                <a:gd name="connsiteY92" fmla="*/ 2499 h 10000"/>
                <a:gd name="connsiteX93" fmla="*/ 609 w 12244"/>
                <a:gd name="connsiteY93" fmla="*/ 2432 h 10000"/>
                <a:gd name="connsiteX94" fmla="*/ 489 w 12244"/>
                <a:gd name="connsiteY94" fmla="*/ 2297 h 10000"/>
                <a:gd name="connsiteX95" fmla="*/ 489 w 12244"/>
                <a:gd name="connsiteY95" fmla="*/ 2195 h 10000"/>
                <a:gd name="connsiteX96" fmla="*/ 427 w 12244"/>
                <a:gd name="connsiteY96" fmla="*/ 2129 h 10000"/>
                <a:gd name="connsiteX97" fmla="*/ 244 w 12244"/>
                <a:gd name="connsiteY97" fmla="*/ 1993 h 10000"/>
                <a:gd name="connsiteX98" fmla="*/ 60 w 12244"/>
                <a:gd name="connsiteY98" fmla="*/ 1892 h 10000"/>
                <a:gd name="connsiteX99" fmla="*/ 60 w 12244"/>
                <a:gd name="connsiteY99" fmla="*/ 1824 h 10000"/>
                <a:gd name="connsiteX100" fmla="*/ 0 w 12244"/>
                <a:gd name="connsiteY100" fmla="*/ 1757 h 10000"/>
                <a:gd name="connsiteX101" fmla="*/ 60 w 12244"/>
                <a:gd name="connsiteY101" fmla="*/ 1622 h 10000"/>
                <a:gd name="connsiteX102" fmla="*/ 244 w 12244"/>
                <a:gd name="connsiteY102" fmla="*/ 1486 h 10000"/>
                <a:gd name="connsiteX103" fmla="*/ 609 w 12244"/>
                <a:gd name="connsiteY103" fmla="*/ 1318 h 10000"/>
                <a:gd name="connsiteX104" fmla="*/ 733 w 12244"/>
                <a:gd name="connsiteY104" fmla="*/ 1216 h 10000"/>
                <a:gd name="connsiteX105" fmla="*/ 854 w 12244"/>
                <a:gd name="connsiteY105" fmla="*/ 1115 h 10000"/>
                <a:gd name="connsiteX106" fmla="*/ 974 w 12244"/>
                <a:gd name="connsiteY106" fmla="*/ 844 h 10000"/>
                <a:gd name="connsiteX107" fmla="*/ 1036 w 12244"/>
                <a:gd name="connsiteY107" fmla="*/ 778 h 10000"/>
                <a:gd name="connsiteX108" fmla="*/ 1160 w 12244"/>
                <a:gd name="connsiteY108" fmla="*/ 676 h 10000"/>
                <a:gd name="connsiteX109" fmla="*/ 1219 w 12244"/>
                <a:gd name="connsiteY109" fmla="*/ 575 h 10000"/>
                <a:gd name="connsiteX110" fmla="*/ 1281 w 12244"/>
                <a:gd name="connsiteY110" fmla="*/ 439 h 10000"/>
                <a:gd name="connsiteX111" fmla="*/ 1281 w 12244"/>
                <a:gd name="connsiteY111" fmla="*/ 135 h 10000"/>
                <a:gd name="connsiteX112" fmla="*/ 1281 w 12244"/>
                <a:gd name="connsiteY112" fmla="*/ 33 h 10000"/>
                <a:gd name="connsiteX113" fmla="*/ 1341 w 12244"/>
                <a:gd name="connsiteY113" fmla="*/ 0 h 10000"/>
                <a:gd name="connsiteX114" fmla="*/ 7565 w 12244"/>
                <a:gd name="connsiteY114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5550 w 12244"/>
                <a:gd name="connsiteY8" fmla="*/ 9763 h 10000"/>
                <a:gd name="connsiteX9" fmla="*/ 4576 w 12244"/>
                <a:gd name="connsiteY9" fmla="*/ 9255 h 10000"/>
                <a:gd name="connsiteX10" fmla="*/ 4026 w 12244"/>
                <a:gd name="connsiteY10" fmla="*/ 9189 h 10000"/>
                <a:gd name="connsiteX11" fmla="*/ 3600 w 12244"/>
                <a:gd name="connsiteY11" fmla="*/ 9189 h 10000"/>
                <a:gd name="connsiteX12" fmla="*/ 3356 w 12244"/>
                <a:gd name="connsiteY12" fmla="*/ 9121 h 10000"/>
                <a:gd name="connsiteX13" fmla="*/ 3294 w 12244"/>
                <a:gd name="connsiteY13" fmla="*/ 9053 h 10000"/>
                <a:gd name="connsiteX14" fmla="*/ 3234 w 12244"/>
                <a:gd name="connsiteY14" fmla="*/ 9019 h 10000"/>
                <a:gd name="connsiteX15" fmla="*/ 3294 w 12244"/>
                <a:gd name="connsiteY15" fmla="*/ 8817 h 10000"/>
                <a:gd name="connsiteX16" fmla="*/ 3356 w 12244"/>
                <a:gd name="connsiteY16" fmla="*/ 8682 h 10000"/>
                <a:gd name="connsiteX17" fmla="*/ 3478 w 12244"/>
                <a:gd name="connsiteY17" fmla="*/ 8513 h 10000"/>
                <a:gd name="connsiteX18" fmla="*/ 3537 w 12244"/>
                <a:gd name="connsiteY18" fmla="*/ 8378 h 10000"/>
                <a:gd name="connsiteX19" fmla="*/ 3234 w 12244"/>
                <a:gd name="connsiteY19" fmla="*/ 8276 h 10000"/>
                <a:gd name="connsiteX20" fmla="*/ 3172 w 12244"/>
                <a:gd name="connsiteY20" fmla="*/ 8243 h 10000"/>
                <a:gd name="connsiteX21" fmla="*/ 3111 w 12244"/>
                <a:gd name="connsiteY21" fmla="*/ 8175 h 10000"/>
                <a:gd name="connsiteX22" fmla="*/ 3172 w 12244"/>
                <a:gd name="connsiteY22" fmla="*/ 8073 h 10000"/>
                <a:gd name="connsiteX23" fmla="*/ 3234 w 12244"/>
                <a:gd name="connsiteY23" fmla="*/ 8040 h 10000"/>
                <a:gd name="connsiteX24" fmla="*/ 3050 w 12244"/>
                <a:gd name="connsiteY24" fmla="*/ 7838 h 10000"/>
                <a:gd name="connsiteX25" fmla="*/ 2869 w 12244"/>
                <a:gd name="connsiteY25" fmla="*/ 7668 h 10000"/>
                <a:gd name="connsiteX26" fmla="*/ 2442 w 12244"/>
                <a:gd name="connsiteY26" fmla="*/ 7364 h 10000"/>
                <a:gd name="connsiteX27" fmla="*/ 2255 w 12244"/>
                <a:gd name="connsiteY27" fmla="*/ 7195 h 10000"/>
                <a:gd name="connsiteX28" fmla="*/ 2134 w 12244"/>
                <a:gd name="connsiteY28" fmla="*/ 6992 h 10000"/>
                <a:gd name="connsiteX29" fmla="*/ 2012 w 12244"/>
                <a:gd name="connsiteY29" fmla="*/ 6790 h 10000"/>
                <a:gd name="connsiteX30" fmla="*/ 1952 w 12244"/>
                <a:gd name="connsiteY30" fmla="*/ 6553 h 10000"/>
                <a:gd name="connsiteX31" fmla="*/ 2012 w 12244"/>
                <a:gd name="connsiteY31" fmla="*/ 6487 h 10000"/>
                <a:gd name="connsiteX32" fmla="*/ 2012 w 12244"/>
                <a:gd name="connsiteY32" fmla="*/ 6451 h 10000"/>
                <a:gd name="connsiteX33" fmla="*/ 2134 w 12244"/>
                <a:gd name="connsiteY33" fmla="*/ 6385 h 10000"/>
                <a:gd name="connsiteX34" fmla="*/ 2255 w 12244"/>
                <a:gd name="connsiteY34" fmla="*/ 6316 h 10000"/>
                <a:gd name="connsiteX35" fmla="*/ 2318 w 12244"/>
                <a:gd name="connsiteY35" fmla="*/ 6283 h 10000"/>
                <a:gd name="connsiteX36" fmla="*/ 2318 w 12244"/>
                <a:gd name="connsiteY36" fmla="*/ 6216 h 10000"/>
                <a:gd name="connsiteX37" fmla="*/ 2318 w 12244"/>
                <a:gd name="connsiteY37" fmla="*/ 6147 h 10000"/>
                <a:gd name="connsiteX38" fmla="*/ 2196 w 12244"/>
                <a:gd name="connsiteY38" fmla="*/ 6081 h 10000"/>
                <a:gd name="connsiteX39" fmla="*/ 1952 w 12244"/>
                <a:gd name="connsiteY39" fmla="*/ 5945 h 10000"/>
                <a:gd name="connsiteX40" fmla="*/ 1707 w 12244"/>
                <a:gd name="connsiteY40" fmla="*/ 5844 h 10000"/>
                <a:gd name="connsiteX41" fmla="*/ 1585 w 12244"/>
                <a:gd name="connsiteY41" fmla="*/ 5742 h 10000"/>
                <a:gd name="connsiteX42" fmla="*/ 1585 w 12244"/>
                <a:gd name="connsiteY42" fmla="*/ 5676 h 10000"/>
                <a:gd name="connsiteX43" fmla="*/ 1647 w 12244"/>
                <a:gd name="connsiteY43" fmla="*/ 5372 h 10000"/>
                <a:gd name="connsiteX44" fmla="*/ 1647 w 12244"/>
                <a:gd name="connsiteY44" fmla="*/ 5237 h 10000"/>
                <a:gd name="connsiteX45" fmla="*/ 1585 w 12244"/>
                <a:gd name="connsiteY45" fmla="*/ 5101 h 10000"/>
                <a:gd name="connsiteX46" fmla="*/ 1769 w 12244"/>
                <a:gd name="connsiteY46" fmla="*/ 5101 h 10000"/>
                <a:gd name="connsiteX47" fmla="*/ 1890 w 12244"/>
                <a:gd name="connsiteY47" fmla="*/ 5270 h 10000"/>
                <a:gd name="connsiteX48" fmla="*/ 2134 w 12244"/>
                <a:gd name="connsiteY48" fmla="*/ 5405 h 10000"/>
                <a:gd name="connsiteX49" fmla="*/ 2134 w 12244"/>
                <a:gd name="connsiteY49" fmla="*/ 5337 h 10000"/>
                <a:gd name="connsiteX50" fmla="*/ 2134 w 12244"/>
                <a:gd name="connsiteY50" fmla="*/ 5303 h 10000"/>
                <a:gd name="connsiteX51" fmla="*/ 2072 w 12244"/>
                <a:gd name="connsiteY51" fmla="*/ 5237 h 10000"/>
                <a:gd name="connsiteX52" fmla="*/ 2012 w 12244"/>
                <a:gd name="connsiteY52" fmla="*/ 5169 h 10000"/>
                <a:gd name="connsiteX53" fmla="*/ 1952 w 12244"/>
                <a:gd name="connsiteY53" fmla="*/ 5067 h 10000"/>
                <a:gd name="connsiteX54" fmla="*/ 1890 w 12244"/>
                <a:gd name="connsiteY54" fmla="*/ 4966 h 10000"/>
                <a:gd name="connsiteX55" fmla="*/ 1952 w 12244"/>
                <a:gd name="connsiteY55" fmla="*/ 4898 h 10000"/>
                <a:gd name="connsiteX56" fmla="*/ 2012 w 12244"/>
                <a:gd name="connsiteY56" fmla="*/ 4865 h 10000"/>
                <a:gd name="connsiteX57" fmla="*/ 2134 w 12244"/>
                <a:gd name="connsiteY57" fmla="*/ 4831 h 10000"/>
                <a:gd name="connsiteX58" fmla="*/ 2196 w 12244"/>
                <a:gd name="connsiteY58" fmla="*/ 4763 h 10000"/>
                <a:gd name="connsiteX59" fmla="*/ 2134 w 12244"/>
                <a:gd name="connsiteY59" fmla="*/ 4730 h 10000"/>
                <a:gd name="connsiteX60" fmla="*/ 2012 w 12244"/>
                <a:gd name="connsiteY60" fmla="*/ 4696 h 10000"/>
                <a:gd name="connsiteX61" fmla="*/ 1952 w 12244"/>
                <a:gd name="connsiteY61" fmla="*/ 4696 h 10000"/>
                <a:gd name="connsiteX62" fmla="*/ 1828 w 12244"/>
                <a:gd name="connsiteY62" fmla="*/ 4730 h 10000"/>
                <a:gd name="connsiteX63" fmla="*/ 1769 w 12244"/>
                <a:gd name="connsiteY63" fmla="*/ 4831 h 10000"/>
                <a:gd name="connsiteX64" fmla="*/ 1769 w 12244"/>
                <a:gd name="connsiteY64" fmla="*/ 5101 h 10000"/>
                <a:gd name="connsiteX65" fmla="*/ 1585 w 12244"/>
                <a:gd name="connsiteY65" fmla="*/ 5034 h 10000"/>
                <a:gd name="connsiteX66" fmla="*/ 1403 w 12244"/>
                <a:gd name="connsiteY66" fmla="*/ 4796 h 10000"/>
                <a:gd name="connsiteX67" fmla="*/ 1281 w 12244"/>
                <a:gd name="connsiteY67" fmla="*/ 4730 h 10000"/>
                <a:gd name="connsiteX68" fmla="*/ 1097 w 12244"/>
                <a:gd name="connsiteY68" fmla="*/ 4730 h 10000"/>
                <a:gd name="connsiteX69" fmla="*/ 1036 w 12244"/>
                <a:gd name="connsiteY69" fmla="*/ 4696 h 10000"/>
                <a:gd name="connsiteX70" fmla="*/ 1036 w 12244"/>
                <a:gd name="connsiteY70" fmla="*/ 4628 h 10000"/>
                <a:gd name="connsiteX71" fmla="*/ 1097 w 12244"/>
                <a:gd name="connsiteY71" fmla="*/ 4527 h 10000"/>
                <a:gd name="connsiteX72" fmla="*/ 1097 w 12244"/>
                <a:gd name="connsiteY72" fmla="*/ 4459 h 10000"/>
                <a:gd name="connsiteX73" fmla="*/ 1097 w 12244"/>
                <a:gd name="connsiteY73" fmla="*/ 4324 h 10000"/>
                <a:gd name="connsiteX74" fmla="*/ 974 w 12244"/>
                <a:gd name="connsiteY74" fmla="*/ 4189 h 10000"/>
                <a:gd name="connsiteX75" fmla="*/ 733 w 12244"/>
                <a:gd name="connsiteY75" fmla="*/ 3952 h 10000"/>
                <a:gd name="connsiteX76" fmla="*/ 427 w 12244"/>
                <a:gd name="connsiteY76" fmla="*/ 3716 h 10000"/>
                <a:gd name="connsiteX77" fmla="*/ 305 w 12244"/>
                <a:gd name="connsiteY77" fmla="*/ 3615 h 10000"/>
                <a:gd name="connsiteX78" fmla="*/ 305 w 12244"/>
                <a:gd name="connsiteY78" fmla="*/ 3480 h 10000"/>
                <a:gd name="connsiteX79" fmla="*/ 305 w 12244"/>
                <a:gd name="connsiteY79" fmla="*/ 3412 h 10000"/>
                <a:gd name="connsiteX80" fmla="*/ 365 w 12244"/>
                <a:gd name="connsiteY80" fmla="*/ 3379 h 10000"/>
                <a:gd name="connsiteX81" fmla="*/ 427 w 12244"/>
                <a:gd name="connsiteY81" fmla="*/ 3344 h 10000"/>
                <a:gd name="connsiteX82" fmla="*/ 489 w 12244"/>
                <a:gd name="connsiteY82" fmla="*/ 3310 h 10000"/>
                <a:gd name="connsiteX83" fmla="*/ 427 w 12244"/>
                <a:gd name="connsiteY83" fmla="*/ 3243 h 10000"/>
                <a:gd name="connsiteX84" fmla="*/ 427 w 12244"/>
                <a:gd name="connsiteY84" fmla="*/ 3210 h 10000"/>
                <a:gd name="connsiteX85" fmla="*/ 365 w 12244"/>
                <a:gd name="connsiteY85" fmla="*/ 3175 h 10000"/>
                <a:gd name="connsiteX86" fmla="*/ 365 w 12244"/>
                <a:gd name="connsiteY86" fmla="*/ 3141 h 10000"/>
                <a:gd name="connsiteX87" fmla="*/ 427 w 12244"/>
                <a:gd name="connsiteY87" fmla="*/ 2973 h 10000"/>
                <a:gd name="connsiteX88" fmla="*/ 489 w 12244"/>
                <a:gd name="connsiteY88" fmla="*/ 2837 h 10000"/>
                <a:gd name="connsiteX89" fmla="*/ 609 w 12244"/>
                <a:gd name="connsiteY89" fmla="*/ 2736 h 10000"/>
                <a:gd name="connsiteX90" fmla="*/ 671 w 12244"/>
                <a:gd name="connsiteY90" fmla="*/ 2568 h 10000"/>
                <a:gd name="connsiteX91" fmla="*/ 609 w 12244"/>
                <a:gd name="connsiteY91" fmla="*/ 2499 h 10000"/>
                <a:gd name="connsiteX92" fmla="*/ 609 w 12244"/>
                <a:gd name="connsiteY92" fmla="*/ 2432 h 10000"/>
                <a:gd name="connsiteX93" fmla="*/ 489 w 12244"/>
                <a:gd name="connsiteY93" fmla="*/ 2297 h 10000"/>
                <a:gd name="connsiteX94" fmla="*/ 489 w 12244"/>
                <a:gd name="connsiteY94" fmla="*/ 2195 h 10000"/>
                <a:gd name="connsiteX95" fmla="*/ 427 w 12244"/>
                <a:gd name="connsiteY95" fmla="*/ 2129 h 10000"/>
                <a:gd name="connsiteX96" fmla="*/ 244 w 12244"/>
                <a:gd name="connsiteY96" fmla="*/ 1993 h 10000"/>
                <a:gd name="connsiteX97" fmla="*/ 60 w 12244"/>
                <a:gd name="connsiteY97" fmla="*/ 1892 h 10000"/>
                <a:gd name="connsiteX98" fmla="*/ 60 w 12244"/>
                <a:gd name="connsiteY98" fmla="*/ 1824 h 10000"/>
                <a:gd name="connsiteX99" fmla="*/ 0 w 12244"/>
                <a:gd name="connsiteY99" fmla="*/ 1757 h 10000"/>
                <a:gd name="connsiteX100" fmla="*/ 60 w 12244"/>
                <a:gd name="connsiteY100" fmla="*/ 1622 h 10000"/>
                <a:gd name="connsiteX101" fmla="*/ 244 w 12244"/>
                <a:gd name="connsiteY101" fmla="*/ 1486 h 10000"/>
                <a:gd name="connsiteX102" fmla="*/ 609 w 12244"/>
                <a:gd name="connsiteY102" fmla="*/ 1318 h 10000"/>
                <a:gd name="connsiteX103" fmla="*/ 733 w 12244"/>
                <a:gd name="connsiteY103" fmla="*/ 1216 h 10000"/>
                <a:gd name="connsiteX104" fmla="*/ 854 w 12244"/>
                <a:gd name="connsiteY104" fmla="*/ 1115 h 10000"/>
                <a:gd name="connsiteX105" fmla="*/ 974 w 12244"/>
                <a:gd name="connsiteY105" fmla="*/ 844 h 10000"/>
                <a:gd name="connsiteX106" fmla="*/ 1036 w 12244"/>
                <a:gd name="connsiteY106" fmla="*/ 778 h 10000"/>
                <a:gd name="connsiteX107" fmla="*/ 1160 w 12244"/>
                <a:gd name="connsiteY107" fmla="*/ 676 h 10000"/>
                <a:gd name="connsiteX108" fmla="*/ 1219 w 12244"/>
                <a:gd name="connsiteY108" fmla="*/ 575 h 10000"/>
                <a:gd name="connsiteX109" fmla="*/ 1281 w 12244"/>
                <a:gd name="connsiteY109" fmla="*/ 439 h 10000"/>
                <a:gd name="connsiteX110" fmla="*/ 1281 w 12244"/>
                <a:gd name="connsiteY110" fmla="*/ 135 h 10000"/>
                <a:gd name="connsiteX111" fmla="*/ 1281 w 12244"/>
                <a:gd name="connsiteY111" fmla="*/ 33 h 10000"/>
                <a:gd name="connsiteX112" fmla="*/ 1341 w 12244"/>
                <a:gd name="connsiteY112" fmla="*/ 0 h 10000"/>
                <a:gd name="connsiteX113" fmla="*/ 7565 w 12244"/>
                <a:gd name="connsiteY113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5795 w 12244"/>
                <a:gd name="connsiteY7" fmla="*/ 9898 h 10000"/>
                <a:gd name="connsiteX8" fmla="*/ 4576 w 12244"/>
                <a:gd name="connsiteY8" fmla="*/ 9255 h 10000"/>
                <a:gd name="connsiteX9" fmla="*/ 4026 w 12244"/>
                <a:gd name="connsiteY9" fmla="*/ 9189 h 10000"/>
                <a:gd name="connsiteX10" fmla="*/ 3600 w 12244"/>
                <a:gd name="connsiteY10" fmla="*/ 9189 h 10000"/>
                <a:gd name="connsiteX11" fmla="*/ 3356 w 12244"/>
                <a:gd name="connsiteY11" fmla="*/ 9121 h 10000"/>
                <a:gd name="connsiteX12" fmla="*/ 3294 w 12244"/>
                <a:gd name="connsiteY12" fmla="*/ 9053 h 10000"/>
                <a:gd name="connsiteX13" fmla="*/ 3234 w 12244"/>
                <a:gd name="connsiteY13" fmla="*/ 9019 h 10000"/>
                <a:gd name="connsiteX14" fmla="*/ 3294 w 12244"/>
                <a:gd name="connsiteY14" fmla="*/ 8817 h 10000"/>
                <a:gd name="connsiteX15" fmla="*/ 3356 w 12244"/>
                <a:gd name="connsiteY15" fmla="*/ 8682 h 10000"/>
                <a:gd name="connsiteX16" fmla="*/ 3478 w 12244"/>
                <a:gd name="connsiteY16" fmla="*/ 8513 h 10000"/>
                <a:gd name="connsiteX17" fmla="*/ 3537 w 12244"/>
                <a:gd name="connsiteY17" fmla="*/ 8378 h 10000"/>
                <a:gd name="connsiteX18" fmla="*/ 3234 w 12244"/>
                <a:gd name="connsiteY18" fmla="*/ 8276 h 10000"/>
                <a:gd name="connsiteX19" fmla="*/ 3172 w 12244"/>
                <a:gd name="connsiteY19" fmla="*/ 8243 h 10000"/>
                <a:gd name="connsiteX20" fmla="*/ 3111 w 12244"/>
                <a:gd name="connsiteY20" fmla="*/ 8175 h 10000"/>
                <a:gd name="connsiteX21" fmla="*/ 3172 w 12244"/>
                <a:gd name="connsiteY21" fmla="*/ 8073 h 10000"/>
                <a:gd name="connsiteX22" fmla="*/ 3234 w 12244"/>
                <a:gd name="connsiteY22" fmla="*/ 8040 h 10000"/>
                <a:gd name="connsiteX23" fmla="*/ 3050 w 12244"/>
                <a:gd name="connsiteY23" fmla="*/ 7838 h 10000"/>
                <a:gd name="connsiteX24" fmla="*/ 2869 w 12244"/>
                <a:gd name="connsiteY24" fmla="*/ 7668 h 10000"/>
                <a:gd name="connsiteX25" fmla="*/ 2442 w 12244"/>
                <a:gd name="connsiteY25" fmla="*/ 7364 h 10000"/>
                <a:gd name="connsiteX26" fmla="*/ 2255 w 12244"/>
                <a:gd name="connsiteY26" fmla="*/ 7195 h 10000"/>
                <a:gd name="connsiteX27" fmla="*/ 2134 w 12244"/>
                <a:gd name="connsiteY27" fmla="*/ 6992 h 10000"/>
                <a:gd name="connsiteX28" fmla="*/ 2012 w 12244"/>
                <a:gd name="connsiteY28" fmla="*/ 6790 h 10000"/>
                <a:gd name="connsiteX29" fmla="*/ 1952 w 12244"/>
                <a:gd name="connsiteY29" fmla="*/ 6553 h 10000"/>
                <a:gd name="connsiteX30" fmla="*/ 2012 w 12244"/>
                <a:gd name="connsiteY30" fmla="*/ 6487 h 10000"/>
                <a:gd name="connsiteX31" fmla="*/ 2012 w 12244"/>
                <a:gd name="connsiteY31" fmla="*/ 6451 h 10000"/>
                <a:gd name="connsiteX32" fmla="*/ 2134 w 12244"/>
                <a:gd name="connsiteY32" fmla="*/ 6385 h 10000"/>
                <a:gd name="connsiteX33" fmla="*/ 2255 w 12244"/>
                <a:gd name="connsiteY33" fmla="*/ 6316 h 10000"/>
                <a:gd name="connsiteX34" fmla="*/ 2318 w 12244"/>
                <a:gd name="connsiteY34" fmla="*/ 6283 h 10000"/>
                <a:gd name="connsiteX35" fmla="*/ 2318 w 12244"/>
                <a:gd name="connsiteY35" fmla="*/ 6216 h 10000"/>
                <a:gd name="connsiteX36" fmla="*/ 2318 w 12244"/>
                <a:gd name="connsiteY36" fmla="*/ 6147 h 10000"/>
                <a:gd name="connsiteX37" fmla="*/ 2196 w 12244"/>
                <a:gd name="connsiteY37" fmla="*/ 6081 h 10000"/>
                <a:gd name="connsiteX38" fmla="*/ 1952 w 12244"/>
                <a:gd name="connsiteY38" fmla="*/ 5945 h 10000"/>
                <a:gd name="connsiteX39" fmla="*/ 1707 w 12244"/>
                <a:gd name="connsiteY39" fmla="*/ 5844 h 10000"/>
                <a:gd name="connsiteX40" fmla="*/ 1585 w 12244"/>
                <a:gd name="connsiteY40" fmla="*/ 5742 h 10000"/>
                <a:gd name="connsiteX41" fmla="*/ 1585 w 12244"/>
                <a:gd name="connsiteY41" fmla="*/ 5676 h 10000"/>
                <a:gd name="connsiteX42" fmla="*/ 1647 w 12244"/>
                <a:gd name="connsiteY42" fmla="*/ 5372 h 10000"/>
                <a:gd name="connsiteX43" fmla="*/ 1647 w 12244"/>
                <a:gd name="connsiteY43" fmla="*/ 5237 h 10000"/>
                <a:gd name="connsiteX44" fmla="*/ 1585 w 12244"/>
                <a:gd name="connsiteY44" fmla="*/ 5101 h 10000"/>
                <a:gd name="connsiteX45" fmla="*/ 1769 w 12244"/>
                <a:gd name="connsiteY45" fmla="*/ 5101 h 10000"/>
                <a:gd name="connsiteX46" fmla="*/ 1890 w 12244"/>
                <a:gd name="connsiteY46" fmla="*/ 5270 h 10000"/>
                <a:gd name="connsiteX47" fmla="*/ 2134 w 12244"/>
                <a:gd name="connsiteY47" fmla="*/ 5405 h 10000"/>
                <a:gd name="connsiteX48" fmla="*/ 2134 w 12244"/>
                <a:gd name="connsiteY48" fmla="*/ 5337 h 10000"/>
                <a:gd name="connsiteX49" fmla="*/ 2134 w 12244"/>
                <a:gd name="connsiteY49" fmla="*/ 5303 h 10000"/>
                <a:gd name="connsiteX50" fmla="*/ 2072 w 12244"/>
                <a:gd name="connsiteY50" fmla="*/ 5237 h 10000"/>
                <a:gd name="connsiteX51" fmla="*/ 2012 w 12244"/>
                <a:gd name="connsiteY51" fmla="*/ 5169 h 10000"/>
                <a:gd name="connsiteX52" fmla="*/ 1952 w 12244"/>
                <a:gd name="connsiteY52" fmla="*/ 5067 h 10000"/>
                <a:gd name="connsiteX53" fmla="*/ 1890 w 12244"/>
                <a:gd name="connsiteY53" fmla="*/ 4966 h 10000"/>
                <a:gd name="connsiteX54" fmla="*/ 1952 w 12244"/>
                <a:gd name="connsiteY54" fmla="*/ 4898 h 10000"/>
                <a:gd name="connsiteX55" fmla="*/ 2012 w 12244"/>
                <a:gd name="connsiteY55" fmla="*/ 4865 h 10000"/>
                <a:gd name="connsiteX56" fmla="*/ 2134 w 12244"/>
                <a:gd name="connsiteY56" fmla="*/ 4831 h 10000"/>
                <a:gd name="connsiteX57" fmla="*/ 2196 w 12244"/>
                <a:gd name="connsiteY57" fmla="*/ 4763 h 10000"/>
                <a:gd name="connsiteX58" fmla="*/ 2134 w 12244"/>
                <a:gd name="connsiteY58" fmla="*/ 4730 h 10000"/>
                <a:gd name="connsiteX59" fmla="*/ 2012 w 12244"/>
                <a:gd name="connsiteY59" fmla="*/ 4696 h 10000"/>
                <a:gd name="connsiteX60" fmla="*/ 1952 w 12244"/>
                <a:gd name="connsiteY60" fmla="*/ 4696 h 10000"/>
                <a:gd name="connsiteX61" fmla="*/ 1828 w 12244"/>
                <a:gd name="connsiteY61" fmla="*/ 4730 h 10000"/>
                <a:gd name="connsiteX62" fmla="*/ 1769 w 12244"/>
                <a:gd name="connsiteY62" fmla="*/ 4831 h 10000"/>
                <a:gd name="connsiteX63" fmla="*/ 1769 w 12244"/>
                <a:gd name="connsiteY63" fmla="*/ 5101 h 10000"/>
                <a:gd name="connsiteX64" fmla="*/ 1585 w 12244"/>
                <a:gd name="connsiteY64" fmla="*/ 5034 h 10000"/>
                <a:gd name="connsiteX65" fmla="*/ 1403 w 12244"/>
                <a:gd name="connsiteY65" fmla="*/ 4796 h 10000"/>
                <a:gd name="connsiteX66" fmla="*/ 1281 w 12244"/>
                <a:gd name="connsiteY66" fmla="*/ 4730 h 10000"/>
                <a:gd name="connsiteX67" fmla="*/ 1097 w 12244"/>
                <a:gd name="connsiteY67" fmla="*/ 4730 h 10000"/>
                <a:gd name="connsiteX68" fmla="*/ 1036 w 12244"/>
                <a:gd name="connsiteY68" fmla="*/ 4696 h 10000"/>
                <a:gd name="connsiteX69" fmla="*/ 1036 w 12244"/>
                <a:gd name="connsiteY69" fmla="*/ 4628 h 10000"/>
                <a:gd name="connsiteX70" fmla="*/ 1097 w 12244"/>
                <a:gd name="connsiteY70" fmla="*/ 4527 h 10000"/>
                <a:gd name="connsiteX71" fmla="*/ 1097 w 12244"/>
                <a:gd name="connsiteY71" fmla="*/ 4459 h 10000"/>
                <a:gd name="connsiteX72" fmla="*/ 1097 w 12244"/>
                <a:gd name="connsiteY72" fmla="*/ 4324 h 10000"/>
                <a:gd name="connsiteX73" fmla="*/ 974 w 12244"/>
                <a:gd name="connsiteY73" fmla="*/ 4189 h 10000"/>
                <a:gd name="connsiteX74" fmla="*/ 733 w 12244"/>
                <a:gd name="connsiteY74" fmla="*/ 3952 h 10000"/>
                <a:gd name="connsiteX75" fmla="*/ 427 w 12244"/>
                <a:gd name="connsiteY75" fmla="*/ 3716 h 10000"/>
                <a:gd name="connsiteX76" fmla="*/ 305 w 12244"/>
                <a:gd name="connsiteY76" fmla="*/ 3615 h 10000"/>
                <a:gd name="connsiteX77" fmla="*/ 305 w 12244"/>
                <a:gd name="connsiteY77" fmla="*/ 3480 h 10000"/>
                <a:gd name="connsiteX78" fmla="*/ 305 w 12244"/>
                <a:gd name="connsiteY78" fmla="*/ 3412 h 10000"/>
                <a:gd name="connsiteX79" fmla="*/ 365 w 12244"/>
                <a:gd name="connsiteY79" fmla="*/ 3379 h 10000"/>
                <a:gd name="connsiteX80" fmla="*/ 427 w 12244"/>
                <a:gd name="connsiteY80" fmla="*/ 3344 h 10000"/>
                <a:gd name="connsiteX81" fmla="*/ 489 w 12244"/>
                <a:gd name="connsiteY81" fmla="*/ 3310 h 10000"/>
                <a:gd name="connsiteX82" fmla="*/ 427 w 12244"/>
                <a:gd name="connsiteY82" fmla="*/ 3243 h 10000"/>
                <a:gd name="connsiteX83" fmla="*/ 427 w 12244"/>
                <a:gd name="connsiteY83" fmla="*/ 3210 h 10000"/>
                <a:gd name="connsiteX84" fmla="*/ 365 w 12244"/>
                <a:gd name="connsiteY84" fmla="*/ 3175 h 10000"/>
                <a:gd name="connsiteX85" fmla="*/ 365 w 12244"/>
                <a:gd name="connsiteY85" fmla="*/ 3141 h 10000"/>
                <a:gd name="connsiteX86" fmla="*/ 427 w 12244"/>
                <a:gd name="connsiteY86" fmla="*/ 2973 h 10000"/>
                <a:gd name="connsiteX87" fmla="*/ 489 w 12244"/>
                <a:gd name="connsiteY87" fmla="*/ 2837 h 10000"/>
                <a:gd name="connsiteX88" fmla="*/ 609 w 12244"/>
                <a:gd name="connsiteY88" fmla="*/ 2736 h 10000"/>
                <a:gd name="connsiteX89" fmla="*/ 671 w 12244"/>
                <a:gd name="connsiteY89" fmla="*/ 2568 h 10000"/>
                <a:gd name="connsiteX90" fmla="*/ 609 w 12244"/>
                <a:gd name="connsiteY90" fmla="*/ 2499 h 10000"/>
                <a:gd name="connsiteX91" fmla="*/ 609 w 12244"/>
                <a:gd name="connsiteY91" fmla="*/ 2432 h 10000"/>
                <a:gd name="connsiteX92" fmla="*/ 489 w 12244"/>
                <a:gd name="connsiteY92" fmla="*/ 2297 h 10000"/>
                <a:gd name="connsiteX93" fmla="*/ 489 w 12244"/>
                <a:gd name="connsiteY93" fmla="*/ 2195 h 10000"/>
                <a:gd name="connsiteX94" fmla="*/ 427 w 12244"/>
                <a:gd name="connsiteY94" fmla="*/ 2129 h 10000"/>
                <a:gd name="connsiteX95" fmla="*/ 244 w 12244"/>
                <a:gd name="connsiteY95" fmla="*/ 1993 h 10000"/>
                <a:gd name="connsiteX96" fmla="*/ 60 w 12244"/>
                <a:gd name="connsiteY96" fmla="*/ 1892 h 10000"/>
                <a:gd name="connsiteX97" fmla="*/ 60 w 12244"/>
                <a:gd name="connsiteY97" fmla="*/ 1824 h 10000"/>
                <a:gd name="connsiteX98" fmla="*/ 0 w 12244"/>
                <a:gd name="connsiteY98" fmla="*/ 1757 h 10000"/>
                <a:gd name="connsiteX99" fmla="*/ 60 w 12244"/>
                <a:gd name="connsiteY99" fmla="*/ 1622 h 10000"/>
                <a:gd name="connsiteX100" fmla="*/ 244 w 12244"/>
                <a:gd name="connsiteY100" fmla="*/ 1486 h 10000"/>
                <a:gd name="connsiteX101" fmla="*/ 609 w 12244"/>
                <a:gd name="connsiteY101" fmla="*/ 1318 h 10000"/>
                <a:gd name="connsiteX102" fmla="*/ 733 w 12244"/>
                <a:gd name="connsiteY102" fmla="*/ 1216 h 10000"/>
                <a:gd name="connsiteX103" fmla="*/ 854 w 12244"/>
                <a:gd name="connsiteY103" fmla="*/ 1115 h 10000"/>
                <a:gd name="connsiteX104" fmla="*/ 974 w 12244"/>
                <a:gd name="connsiteY104" fmla="*/ 844 h 10000"/>
                <a:gd name="connsiteX105" fmla="*/ 1036 w 12244"/>
                <a:gd name="connsiteY105" fmla="*/ 778 h 10000"/>
                <a:gd name="connsiteX106" fmla="*/ 1160 w 12244"/>
                <a:gd name="connsiteY106" fmla="*/ 676 h 10000"/>
                <a:gd name="connsiteX107" fmla="*/ 1219 w 12244"/>
                <a:gd name="connsiteY107" fmla="*/ 575 h 10000"/>
                <a:gd name="connsiteX108" fmla="*/ 1281 w 12244"/>
                <a:gd name="connsiteY108" fmla="*/ 439 h 10000"/>
                <a:gd name="connsiteX109" fmla="*/ 1281 w 12244"/>
                <a:gd name="connsiteY109" fmla="*/ 135 h 10000"/>
                <a:gd name="connsiteX110" fmla="*/ 1281 w 12244"/>
                <a:gd name="connsiteY110" fmla="*/ 33 h 10000"/>
                <a:gd name="connsiteX111" fmla="*/ 1341 w 12244"/>
                <a:gd name="connsiteY111" fmla="*/ 0 h 10000"/>
                <a:gd name="connsiteX112" fmla="*/ 7565 w 12244"/>
                <a:gd name="connsiteY112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4576 w 12244"/>
                <a:gd name="connsiteY7" fmla="*/ 9255 h 10000"/>
                <a:gd name="connsiteX8" fmla="*/ 4026 w 12244"/>
                <a:gd name="connsiteY8" fmla="*/ 9189 h 10000"/>
                <a:gd name="connsiteX9" fmla="*/ 3600 w 12244"/>
                <a:gd name="connsiteY9" fmla="*/ 9189 h 10000"/>
                <a:gd name="connsiteX10" fmla="*/ 3356 w 12244"/>
                <a:gd name="connsiteY10" fmla="*/ 9121 h 10000"/>
                <a:gd name="connsiteX11" fmla="*/ 3294 w 12244"/>
                <a:gd name="connsiteY11" fmla="*/ 9053 h 10000"/>
                <a:gd name="connsiteX12" fmla="*/ 3234 w 12244"/>
                <a:gd name="connsiteY12" fmla="*/ 9019 h 10000"/>
                <a:gd name="connsiteX13" fmla="*/ 3294 w 12244"/>
                <a:gd name="connsiteY13" fmla="*/ 8817 h 10000"/>
                <a:gd name="connsiteX14" fmla="*/ 3356 w 12244"/>
                <a:gd name="connsiteY14" fmla="*/ 8682 h 10000"/>
                <a:gd name="connsiteX15" fmla="*/ 3478 w 12244"/>
                <a:gd name="connsiteY15" fmla="*/ 8513 h 10000"/>
                <a:gd name="connsiteX16" fmla="*/ 3537 w 12244"/>
                <a:gd name="connsiteY16" fmla="*/ 8378 h 10000"/>
                <a:gd name="connsiteX17" fmla="*/ 3234 w 12244"/>
                <a:gd name="connsiteY17" fmla="*/ 8276 h 10000"/>
                <a:gd name="connsiteX18" fmla="*/ 3172 w 12244"/>
                <a:gd name="connsiteY18" fmla="*/ 8243 h 10000"/>
                <a:gd name="connsiteX19" fmla="*/ 3111 w 12244"/>
                <a:gd name="connsiteY19" fmla="*/ 8175 h 10000"/>
                <a:gd name="connsiteX20" fmla="*/ 3172 w 12244"/>
                <a:gd name="connsiteY20" fmla="*/ 8073 h 10000"/>
                <a:gd name="connsiteX21" fmla="*/ 3234 w 12244"/>
                <a:gd name="connsiteY21" fmla="*/ 8040 h 10000"/>
                <a:gd name="connsiteX22" fmla="*/ 3050 w 12244"/>
                <a:gd name="connsiteY22" fmla="*/ 7838 h 10000"/>
                <a:gd name="connsiteX23" fmla="*/ 2869 w 12244"/>
                <a:gd name="connsiteY23" fmla="*/ 7668 h 10000"/>
                <a:gd name="connsiteX24" fmla="*/ 2442 w 12244"/>
                <a:gd name="connsiteY24" fmla="*/ 7364 h 10000"/>
                <a:gd name="connsiteX25" fmla="*/ 2255 w 12244"/>
                <a:gd name="connsiteY25" fmla="*/ 7195 h 10000"/>
                <a:gd name="connsiteX26" fmla="*/ 2134 w 12244"/>
                <a:gd name="connsiteY26" fmla="*/ 6992 h 10000"/>
                <a:gd name="connsiteX27" fmla="*/ 2012 w 12244"/>
                <a:gd name="connsiteY27" fmla="*/ 6790 h 10000"/>
                <a:gd name="connsiteX28" fmla="*/ 1952 w 12244"/>
                <a:gd name="connsiteY28" fmla="*/ 6553 h 10000"/>
                <a:gd name="connsiteX29" fmla="*/ 2012 w 12244"/>
                <a:gd name="connsiteY29" fmla="*/ 6487 h 10000"/>
                <a:gd name="connsiteX30" fmla="*/ 2012 w 12244"/>
                <a:gd name="connsiteY30" fmla="*/ 6451 h 10000"/>
                <a:gd name="connsiteX31" fmla="*/ 2134 w 12244"/>
                <a:gd name="connsiteY31" fmla="*/ 6385 h 10000"/>
                <a:gd name="connsiteX32" fmla="*/ 2255 w 12244"/>
                <a:gd name="connsiteY32" fmla="*/ 6316 h 10000"/>
                <a:gd name="connsiteX33" fmla="*/ 2318 w 12244"/>
                <a:gd name="connsiteY33" fmla="*/ 6283 h 10000"/>
                <a:gd name="connsiteX34" fmla="*/ 2318 w 12244"/>
                <a:gd name="connsiteY34" fmla="*/ 6216 h 10000"/>
                <a:gd name="connsiteX35" fmla="*/ 2318 w 12244"/>
                <a:gd name="connsiteY35" fmla="*/ 6147 h 10000"/>
                <a:gd name="connsiteX36" fmla="*/ 2196 w 12244"/>
                <a:gd name="connsiteY36" fmla="*/ 6081 h 10000"/>
                <a:gd name="connsiteX37" fmla="*/ 1952 w 12244"/>
                <a:gd name="connsiteY37" fmla="*/ 5945 h 10000"/>
                <a:gd name="connsiteX38" fmla="*/ 1707 w 12244"/>
                <a:gd name="connsiteY38" fmla="*/ 5844 h 10000"/>
                <a:gd name="connsiteX39" fmla="*/ 1585 w 12244"/>
                <a:gd name="connsiteY39" fmla="*/ 5742 h 10000"/>
                <a:gd name="connsiteX40" fmla="*/ 1585 w 12244"/>
                <a:gd name="connsiteY40" fmla="*/ 5676 h 10000"/>
                <a:gd name="connsiteX41" fmla="*/ 1647 w 12244"/>
                <a:gd name="connsiteY41" fmla="*/ 5372 h 10000"/>
                <a:gd name="connsiteX42" fmla="*/ 1647 w 12244"/>
                <a:gd name="connsiteY42" fmla="*/ 5237 h 10000"/>
                <a:gd name="connsiteX43" fmla="*/ 1585 w 12244"/>
                <a:gd name="connsiteY43" fmla="*/ 5101 h 10000"/>
                <a:gd name="connsiteX44" fmla="*/ 1769 w 12244"/>
                <a:gd name="connsiteY44" fmla="*/ 5101 h 10000"/>
                <a:gd name="connsiteX45" fmla="*/ 1890 w 12244"/>
                <a:gd name="connsiteY45" fmla="*/ 5270 h 10000"/>
                <a:gd name="connsiteX46" fmla="*/ 2134 w 12244"/>
                <a:gd name="connsiteY46" fmla="*/ 5405 h 10000"/>
                <a:gd name="connsiteX47" fmla="*/ 2134 w 12244"/>
                <a:gd name="connsiteY47" fmla="*/ 5337 h 10000"/>
                <a:gd name="connsiteX48" fmla="*/ 2134 w 12244"/>
                <a:gd name="connsiteY48" fmla="*/ 5303 h 10000"/>
                <a:gd name="connsiteX49" fmla="*/ 2072 w 12244"/>
                <a:gd name="connsiteY49" fmla="*/ 5237 h 10000"/>
                <a:gd name="connsiteX50" fmla="*/ 2012 w 12244"/>
                <a:gd name="connsiteY50" fmla="*/ 5169 h 10000"/>
                <a:gd name="connsiteX51" fmla="*/ 1952 w 12244"/>
                <a:gd name="connsiteY51" fmla="*/ 5067 h 10000"/>
                <a:gd name="connsiteX52" fmla="*/ 1890 w 12244"/>
                <a:gd name="connsiteY52" fmla="*/ 4966 h 10000"/>
                <a:gd name="connsiteX53" fmla="*/ 1952 w 12244"/>
                <a:gd name="connsiteY53" fmla="*/ 4898 h 10000"/>
                <a:gd name="connsiteX54" fmla="*/ 2012 w 12244"/>
                <a:gd name="connsiteY54" fmla="*/ 4865 h 10000"/>
                <a:gd name="connsiteX55" fmla="*/ 2134 w 12244"/>
                <a:gd name="connsiteY55" fmla="*/ 4831 h 10000"/>
                <a:gd name="connsiteX56" fmla="*/ 2196 w 12244"/>
                <a:gd name="connsiteY56" fmla="*/ 4763 h 10000"/>
                <a:gd name="connsiteX57" fmla="*/ 2134 w 12244"/>
                <a:gd name="connsiteY57" fmla="*/ 4730 h 10000"/>
                <a:gd name="connsiteX58" fmla="*/ 2012 w 12244"/>
                <a:gd name="connsiteY58" fmla="*/ 4696 h 10000"/>
                <a:gd name="connsiteX59" fmla="*/ 1952 w 12244"/>
                <a:gd name="connsiteY59" fmla="*/ 4696 h 10000"/>
                <a:gd name="connsiteX60" fmla="*/ 1828 w 12244"/>
                <a:gd name="connsiteY60" fmla="*/ 4730 h 10000"/>
                <a:gd name="connsiteX61" fmla="*/ 1769 w 12244"/>
                <a:gd name="connsiteY61" fmla="*/ 4831 h 10000"/>
                <a:gd name="connsiteX62" fmla="*/ 1769 w 12244"/>
                <a:gd name="connsiteY62" fmla="*/ 5101 h 10000"/>
                <a:gd name="connsiteX63" fmla="*/ 1585 w 12244"/>
                <a:gd name="connsiteY63" fmla="*/ 5034 h 10000"/>
                <a:gd name="connsiteX64" fmla="*/ 1403 w 12244"/>
                <a:gd name="connsiteY64" fmla="*/ 4796 h 10000"/>
                <a:gd name="connsiteX65" fmla="*/ 1281 w 12244"/>
                <a:gd name="connsiteY65" fmla="*/ 4730 h 10000"/>
                <a:gd name="connsiteX66" fmla="*/ 1097 w 12244"/>
                <a:gd name="connsiteY66" fmla="*/ 4730 h 10000"/>
                <a:gd name="connsiteX67" fmla="*/ 1036 w 12244"/>
                <a:gd name="connsiteY67" fmla="*/ 4696 h 10000"/>
                <a:gd name="connsiteX68" fmla="*/ 1036 w 12244"/>
                <a:gd name="connsiteY68" fmla="*/ 4628 h 10000"/>
                <a:gd name="connsiteX69" fmla="*/ 1097 w 12244"/>
                <a:gd name="connsiteY69" fmla="*/ 4527 h 10000"/>
                <a:gd name="connsiteX70" fmla="*/ 1097 w 12244"/>
                <a:gd name="connsiteY70" fmla="*/ 4459 h 10000"/>
                <a:gd name="connsiteX71" fmla="*/ 1097 w 12244"/>
                <a:gd name="connsiteY71" fmla="*/ 4324 h 10000"/>
                <a:gd name="connsiteX72" fmla="*/ 974 w 12244"/>
                <a:gd name="connsiteY72" fmla="*/ 4189 h 10000"/>
                <a:gd name="connsiteX73" fmla="*/ 733 w 12244"/>
                <a:gd name="connsiteY73" fmla="*/ 3952 h 10000"/>
                <a:gd name="connsiteX74" fmla="*/ 427 w 12244"/>
                <a:gd name="connsiteY74" fmla="*/ 3716 h 10000"/>
                <a:gd name="connsiteX75" fmla="*/ 305 w 12244"/>
                <a:gd name="connsiteY75" fmla="*/ 3615 h 10000"/>
                <a:gd name="connsiteX76" fmla="*/ 305 w 12244"/>
                <a:gd name="connsiteY76" fmla="*/ 3480 h 10000"/>
                <a:gd name="connsiteX77" fmla="*/ 305 w 12244"/>
                <a:gd name="connsiteY77" fmla="*/ 3412 h 10000"/>
                <a:gd name="connsiteX78" fmla="*/ 365 w 12244"/>
                <a:gd name="connsiteY78" fmla="*/ 3379 h 10000"/>
                <a:gd name="connsiteX79" fmla="*/ 427 w 12244"/>
                <a:gd name="connsiteY79" fmla="*/ 3344 h 10000"/>
                <a:gd name="connsiteX80" fmla="*/ 489 w 12244"/>
                <a:gd name="connsiteY80" fmla="*/ 3310 h 10000"/>
                <a:gd name="connsiteX81" fmla="*/ 427 w 12244"/>
                <a:gd name="connsiteY81" fmla="*/ 3243 h 10000"/>
                <a:gd name="connsiteX82" fmla="*/ 427 w 12244"/>
                <a:gd name="connsiteY82" fmla="*/ 3210 h 10000"/>
                <a:gd name="connsiteX83" fmla="*/ 365 w 12244"/>
                <a:gd name="connsiteY83" fmla="*/ 3175 h 10000"/>
                <a:gd name="connsiteX84" fmla="*/ 365 w 12244"/>
                <a:gd name="connsiteY84" fmla="*/ 3141 h 10000"/>
                <a:gd name="connsiteX85" fmla="*/ 427 w 12244"/>
                <a:gd name="connsiteY85" fmla="*/ 2973 h 10000"/>
                <a:gd name="connsiteX86" fmla="*/ 489 w 12244"/>
                <a:gd name="connsiteY86" fmla="*/ 2837 h 10000"/>
                <a:gd name="connsiteX87" fmla="*/ 609 w 12244"/>
                <a:gd name="connsiteY87" fmla="*/ 2736 h 10000"/>
                <a:gd name="connsiteX88" fmla="*/ 671 w 12244"/>
                <a:gd name="connsiteY88" fmla="*/ 2568 h 10000"/>
                <a:gd name="connsiteX89" fmla="*/ 609 w 12244"/>
                <a:gd name="connsiteY89" fmla="*/ 2499 h 10000"/>
                <a:gd name="connsiteX90" fmla="*/ 609 w 12244"/>
                <a:gd name="connsiteY90" fmla="*/ 2432 h 10000"/>
                <a:gd name="connsiteX91" fmla="*/ 489 w 12244"/>
                <a:gd name="connsiteY91" fmla="*/ 2297 h 10000"/>
                <a:gd name="connsiteX92" fmla="*/ 489 w 12244"/>
                <a:gd name="connsiteY92" fmla="*/ 2195 h 10000"/>
                <a:gd name="connsiteX93" fmla="*/ 427 w 12244"/>
                <a:gd name="connsiteY93" fmla="*/ 2129 h 10000"/>
                <a:gd name="connsiteX94" fmla="*/ 244 w 12244"/>
                <a:gd name="connsiteY94" fmla="*/ 1993 h 10000"/>
                <a:gd name="connsiteX95" fmla="*/ 60 w 12244"/>
                <a:gd name="connsiteY95" fmla="*/ 1892 h 10000"/>
                <a:gd name="connsiteX96" fmla="*/ 60 w 12244"/>
                <a:gd name="connsiteY96" fmla="*/ 1824 h 10000"/>
                <a:gd name="connsiteX97" fmla="*/ 0 w 12244"/>
                <a:gd name="connsiteY97" fmla="*/ 1757 h 10000"/>
                <a:gd name="connsiteX98" fmla="*/ 60 w 12244"/>
                <a:gd name="connsiteY98" fmla="*/ 1622 h 10000"/>
                <a:gd name="connsiteX99" fmla="*/ 244 w 12244"/>
                <a:gd name="connsiteY99" fmla="*/ 1486 h 10000"/>
                <a:gd name="connsiteX100" fmla="*/ 609 w 12244"/>
                <a:gd name="connsiteY100" fmla="*/ 1318 h 10000"/>
                <a:gd name="connsiteX101" fmla="*/ 733 w 12244"/>
                <a:gd name="connsiteY101" fmla="*/ 1216 h 10000"/>
                <a:gd name="connsiteX102" fmla="*/ 854 w 12244"/>
                <a:gd name="connsiteY102" fmla="*/ 1115 h 10000"/>
                <a:gd name="connsiteX103" fmla="*/ 974 w 12244"/>
                <a:gd name="connsiteY103" fmla="*/ 844 h 10000"/>
                <a:gd name="connsiteX104" fmla="*/ 1036 w 12244"/>
                <a:gd name="connsiteY104" fmla="*/ 778 h 10000"/>
                <a:gd name="connsiteX105" fmla="*/ 1160 w 12244"/>
                <a:gd name="connsiteY105" fmla="*/ 676 h 10000"/>
                <a:gd name="connsiteX106" fmla="*/ 1219 w 12244"/>
                <a:gd name="connsiteY106" fmla="*/ 575 h 10000"/>
                <a:gd name="connsiteX107" fmla="*/ 1281 w 12244"/>
                <a:gd name="connsiteY107" fmla="*/ 439 h 10000"/>
                <a:gd name="connsiteX108" fmla="*/ 1281 w 12244"/>
                <a:gd name="connsiteY108" fmla="*/ 135 h 10000"/>
                <a:gd name="connsiteX109" fmla="*/ 1281 w 12244"/>
                <a:gd name="connsiteY109" fmla="*/ 33 h 10000"/>
                <a:gd name="connsiteX110" fmla="*/ 1341 w 12244"/>
                <a:gd name="connsiteY110" fmla="*/ 0 h 10000"/>
                <a:gd name="connsiteX111" fmla="*/ 7565 w 12244"/>
                <a:gd name="connsiteY111" fmla="*/ 913 h 10000"/>
                <a:gd name="connsiteX0" fmla="*/ 7565 w 12244"/>
                <a:gd name="connsiteY0" fmla="*/ 913 h 10000"/>
                <a:gd name="connsiteX1" fmla="*/ 6160 w 12244"/>
                <a:gd name="connsiteY1" fmla="*/ 4223 h 10000"/>
                <a:gd name="connsiteX2" fmla="*/ 10495 w 12244"/>
                <a:gd name="connsiteY2" fmla="*/ 7472 h 10000"/>
                <a:gd name="connsiteX3" fmla="*/ 10855 w 12244"/>
                <a:gd name="connsiteY3" fmla="*/ 7792 h 10000"/>
                <a:gd name="connsiteX4" fmla="*/ 11844 w 12244"/>
                <a:gd name="connsiteY4" fmla="*/ 8335 h 10000"/>
                <a:gd name="connsiteX5" fmla="*/ 11762 w 12244"/>
                <a:gd name="connsiteY5" fmla="*/ 8730 h 10000"/>
                <a:gd name="connsiteX6" fmla="*/ 6160 w 12244"/>
                <a:gd name="connsiteY6" fmla="*/ 10000 h 10000"/>
                <a:gd name="connsiteX7" fmla="*/ 4026 w 12244"/>
                <a:gd name="connsiteY7" fmla="*/ 9189 h 10000"/>
                <a:gd name="connsiteX8" fmla="*/ 3600 w 12244"/>
                <a:gd name="connsiteY8" fmla="*/ 9189 h 10000"/>
                <a:gd name="connsiteX9" fmla="*/ 3356 w 12244"/>
                <a:gd name="connsiteY9" fmla="*/ 9121 h 10000"/>
                <a:gd name="connsiteX10" fmla="*/ 3294 w 12244"/>
                <a:gd name="connsiteY10" fmla="*/ 9053 h 10000"/>
                <a:gd name="connsiteX11" fmla="*/ 3234 w 12244"/>
                <a:gd name="connsiteY11" fmla="*/ 9019 h 10000"/>
                <a:gd name="connsiteX12" fmla="*/ 3294 w 12244"/>
                <a:gd name="connsiteY12" fmla="*/ 8817 h 10000"/>
                <a:gd name="connsiteX13" fmla="*/ 3356 w 12244"/>
                <a:gd name="connsiteY13" fmla="*/ 8682 h 10000"/>
                <a:gd name="connsiteX14" fmla="*/ 3478 w 12244"/>
                <a:gd name="connsiteY14" fmla="*/ 8513 h 10000"/>
                <a:gd name="connsiteX15" fmla="*/ 3537 w 12244"/>
                <a:gd name="connsiteY15" fmla="*/ 8378 h 10000"/>
                <a:gd name="connsiteX16" fmla="*/ 3234 w 12244"/>
                <a:gd name="connsiteY16" fmla="*/ 8276 h 10000"/>
                <a:gd name="connsiteX17" fmla="*/ 3172 w 12244"/>
                <a:gd name="connsiteY17" fmla="*/ 8243 h 10000"/>
                <a:gd name="connsiteX18" fmla="*/ 3111 w 12244"/>
                <a:gd name="connsiteY18" fmla="*/ 8175 h 10000"/>
                <a:gd name="connsiteX19" fmla="*/ 3172 w 12244"/>
                <a:gd name="connsiteY19" fmla="*/ 8073 h 10000"/>
                <a:gd name="connsiteX20" fmla="*/ 3234 w 12244"/>
                <a:gd name="connsiteY20" fmla="*/ 8040 h 10000"/>
                <a:gd name="connsiteX21" fmla="*/ 3050 w 12244"/>
                <a:gd name="connsiteY21" fmla="*/ 7838 h 10000"/>
                <a:gd name="connsiteX22" fmla="*/ 2869 w 12244"/>
                <a:gd name="connsiteY22" fmla="*/ 7668 h 10000"/>
                <a:gd name="connsiteX23" fmla="*/ 2442 w 12244"/>
                <a:gd name="connsiteY23" fmla="*/ 7364 h 10000"/>
                <a:gd name="connsiteX24" fmla="*/ 2255 w 12244"/>
                <a:gd name="connsiteY24" fmla="*/ 7195 h 10000"/>
                <a:gd name="connsiteX25" fmla="*/ 2134 w 12244"/>
                <a:gd name="connsiteY25" fmla="*/ 6992 h 10000"/>
                <a:gd name="connsiteX26" fmla="*/ 2012 w 12244"/>
                <a:gd name="connsiteY26" fmla="*/ 6790 h 10000"/>
                <a:gd name="connsiteX27" fmla="*/ 1952 w 12244"/>
                <a:gd name="connsiteY27" fmla="*/ 6553 h 10000"/>
                <a:gd name="connsiteX28" fmla="*/ 2012 w 12244"/>
                <a:gd name="connsiteY28" fmla="*/ 6487 h 10000"/>
                <a:gd name="connsiteX29" fmla="*/ 2012 w 12244"/>
                <a:gd name="connsiteY29" fmla="*/ 6451 h 10000"/>
                <a:gd name="connsiteX30" fmla="*/ 2134 w 12244"/>
                <a:gd name="connsiteY30" fmla="*/ 6385 h 10000"/>
                <a:gd name="connsiteX31" fmla="*/ 2255 w 12244"/>
                <a:gd name="connsiteY31" fmla="*/ 6316 h 10000"/>
                <a:gd name="connsiteX32" fmla="*/ 2318 w 12244"/>
                <a:gd name="connsiteY32" fmla="*/ 6283 h 10000"/>
                <a:gd name="connsiteX33" fmla="*/ 2318 w 12244"/>
                <a:gd name="connsiteY33" fmla="*/ 6216 h 10000"/>
                <a:gd name="connsiteX34" fmla="*/ 2318 w 12244"/>
                <a:gd name="connsiteY34" fmla="*/ 6147 h 10000"/>
                <a:gd name="connsiteX35" fmla="*/ 2196 w 12244"/>
                <a:gd name="connsiteY35" fmla="*/ 6081 h 10000"/>
                <a:gd name="connsiteX36" fmla="*/ 1952 w 12244"/>
                <a:gd name="connsiteY36" fmla="*/ 5945 h 10000"/>
                <a:gd name="connsiteX37" fmla="*/ 1707 w 12244"/>
                <a:gd name="connsiteY37" fmla="*/ 5844 h 10000"/>
                <a:gd name="connsiteX38" fmla="*/ 1585 w 12244"/>
                <a:gd name="connsiteY38" fmla="*/ 5742 h 10000"/>
                <a:gd name="connsiteX39" fmla="*/ 1585 w 12244"/>
                <a:gd name="connsiteY39" fmla="*/ 5676 h 10000"/>
                <a:gd name="connsiteX40" fmla="*/ 1647 w 12244"/>
                <a:gd name="connsiteY40" fmla="*/ 5372 h 10000"/>
                <a:gd name="connsiteX41" fmla="*/ 1647 w 12244"/>
                <a:gd name="connsiteY41" fmla="*/ 5237 h 10000"/>
                <a:gd name="connsiteX42" fmla="*/ 1585 w 12244"/>
                <a:gd name="connsiteY42" fmla="*/ 5101 h 10000"/>
                <a:gd name="connsiteX43" fmla="*/ 1769 w 12244"/>
                <a:gd name="connsiteY43" fmla="*/ 5101 h 10000"/>
                <a:gd name="connsiteX44" fmla="*/ 1890 w 12244"/>
                <a:gd name="connsiteY44" fmla="*/ 5270 h 10000"/>
                <a:gd name="connsiteX45" fmla="*/ 2134 w 12244"/>
                <a:gd name="connsiteY45" fmla="*/ 5405 h 10000"/>
                <a:gd name="connsiteX46" fmla="*/ 2134 w 12244"/>
                <a:gd name="connsiteY46" fmla="*/ 5337 h 10000"/>
                <a:gd name="connsiteX47" fmla="*/ 2134 w 12244"/>
                <a:gd name="connsiteY47" fmla="*/ 5303 h 10000"/>
                <a:gd name="connsiteX48" fmla="*/ 2072 w 12244"/>
                <a:gd name="connsiteY48" fmla="*/ 5237 h 10000"/>
                <a:gd name="connsiteX49" fmla="*/ 2012 w 12244"/>
                <a:gd name="connsiteY49" fmla="*/ 5169 h 10000"/>
                <a:gd name="connsiteX50" fmla="*/ 1952 w 12244"/>
                <a:gd name="connsiteY50" fmla="*/ 5067 h 10000"/>
                <a:gd name="connsiteX51" fmla="*/ 1890 w 12244"/>
                <a:gd name="connsiteY51" fmla="*/ 4966 h 10000"/>
                <a:gd name="connsiteX52" fmla="*/ 1952 w 12244"/>
                <a:gd name="connsiteY52" fmla="*/ 4898 h 10000"/>
                <a:gd name="connsiteX53" fmla="*/ 2012 w 12244"/>
                <a:gd name="connsiteY53" fmla="*/ 4865 h 10000"/>
                <a:gd name="connsiteX54" fmla="*/ 2134 w 12244"/>
                <a:gd name="connsiteY54" fmla="*/ 4831 h 10000"/>
                <a:gd name="connsiteX55" fmla="*/ 2196 w 12244"/>
                <a:gd name="connsiteY55" fmla="*/ 4763 h 10000"/>
                <a:gd name="connsiteX56" fmla="*/ 2134 w 12244"/>
                <a:gd name="connsiteY56" fmla="*/ 4730 h 10000"/>
                <a:gd name="connsiteX57" fmla="*/ 2012 w 12244"/>
                <a:gd name="connsiteY57" fmla="*/ 4696 h 10000"/>
                <a:gd name="connsiteX58" fmla="*/ 1952 w 12244"/>
                <a:gd name="connsiteY58" fmla="*/ 4696 h 10000"/>
                <a:gd name="connsiteX59" fmla="*/ 1828 w 12244"/>
                <a:gd name="connsiteY59" fmla="*/ 4730 h 10000"/>
                <a:gd name="connsiteX60" fmla="*/ 1769 w 12244"/>
                <a:gd name="connsiteY60" fmla="*/ 4831 h 10000"/>
                <a:gd name="connsiteX61" fmla="*/ 1769 w 12244"/>
                <a:gd name="connsiteY61" fmla="*/ 5101 h 10000"/>
                <a:gd name="connsiteX62" fmla="*/ 1585 w 12244"/>
                <a:gd name="connsiteY62" fmla="*/ 5034 h 10000"/>
                <a:gd name="connsiteX63" fmla="*/ 1403 w 12244"/>
                <a:gd name="connsiteY63" fmla="*/ 4796 h 10000"/>
                <a:gd name="connsiteX64" fmla="*/ 1281 w 12244"/>
                <a:gd name="connsiteY64" fmla="*/ 4730 h 10000"/>
                <a:gd name="connsiteX65" fmla="*/ 1097 w 12244"/>
                <a:gd name="connsiteY65" fmla="*/ 4730 h 10000"/>
                <a:gd name="connsiteX66" fmla="*/ 1036 w 12244"/>
                <a:gd name="connsiteY66" fmla="*/ 4696 h 10000"/>
                <a:gd name="connsiteX67" fmla="*/ 1036 w 12244"/>
                <a:gd name="connsiteY67" fmla="*/ 4628 h 10000"/>
                <a:gd name="connsiteX68" fmla="*/ 1097 w 12244"/>
                <a:gd name="connsiteY68" fmla="*/ 4527 h 10000"/>
                <a:gd name="connsiteX69" fmla="*/ 1097 w 12244"/>
                <a:gd name="connsiteY69" fmla="*/ 4459 h 10000"/>
                <a:gd name="connsiteX70" fmla="*/ 1097 w 12244"/>
                <a:gd name="connsiteY70" fmla="*/ 4324 h 10000"/>
                <a:gd name="connsiteX71" fmla="*/ 974 w 12244"/>
                <a:gd name="connsiteY71" fmla="*/ 4189 h 10000"/>
                <a:gd name="connsiteX72" fmla="*/ 733 w 12244"/>
                <a:gd name="connsiteY72" fmla="*/ 3952 h 10000"/>
                <a:gd name="connsiteX73" fmla="*/ 427 w 12244"/>
                <a:gd name="connsiteY73" fmla="*/ 3716 h 10000"/>
                <a:gd name="connsiteX74" fmla="*/ 305 w 12244"/>
                <a:gd name="connsiteY74" fmla="*/ 3615 h 10000"/>
                <a:gd name="connsiteX75" fmla="*/ 305 w 12244"/>
                <a:gd name="connsiteY75" fmla="*/ 3480 h 10000"/>
                <a:gd name="connsiteX76" fmla="*/ 305 w 12244"/>
                <a:gd name="connsiteY76" fmla="*/ 3412 h 10000"/>
                <a:gd name="connsiteX77" fmla="*/ 365 w 12244"/>
                <a:gd name="connsiteY77" fmla="*/ 3379 h 10000"/>
                <a:gd name="connsiteX78" fmla="*/ 427 w 12244"/>
                <a:gd name="connsiteY78" fmla="*/ 3344 h 10000"/>
                <a:gd name="connsiteX79" fmla="*/ 489 w 12244"/>
                <a:gd name="connsiteY79" fmla="*/ 3310 h 10000"/>
                <a:gd name="connsiteX80" fmla="*/ 427 w 12244"/>
                <a:gd name="connsiteY80" fmla="*/ 3243 h 10000"/>
                <a:gd name="connsiteX81" fmla="*/ 427 w 12244"/>
                <a:gd name="connsiteY81" fmla="*/ 3210 h 10000"/>
                <a:gd name="connsiteX82" fmla="*/ 365 w 12244"/>
                <a:gd name="connsiteY82" fmla="*/ 3175 h 10000"/>
                <a:gd name="connsiteX83" fmla="*/ 365 w 12244"/>
                <a:gd name="connsiteY83" fmla="*/ 3141 h 10000"/>
                <a:gd name="connsiteX84" fmla="*/ 427 w 12244"/>
                <a:gd name="connsiteY84" fmla="*/ 2973 h 10000"/>
                <a:gd name="connsiteX85" fmla="*/ 489 w 12244"/>
                <a:gd name="connsiteY85" fmla="*/ 2837 h 10000"/>
                <a:gd name="connsiteX86" fmla="*/ 609 w 12244"/>
                <a:gd name="connsiteY86" fmla="*/ 2736 h 10000"/>
                <a:gd name="connsiteX87" fmla="*/ 671 w 12244"/>
                <a:gd name="connsiteY87" fmla="*/ 2568 h 10000"/>
                <a:gd name="connsiteX88" fmla="*/ 609 w 12244"/>
                <a:gd name="connsiteY88" fmla="*/ 2499 h 10000"/>
                <a:gd name="connsiteX89" fmla="*/ 609 w 12244"/>
                <a:gd name="connsiteY89" fmla="*/ 2432 h 10000"/>
                <a:gd name="connsiteX90" fmla="*/ 489 w 12244"/>
                <a:gd name="connsiteY90" fmla="*/ 2297 h 10000"/>
                <a:gd name="connsiteX91" fmla="*/ 489 w 12244"/>
                <a:gd name="connsiteY91" fmla="*/ 2195 h 10000"/>
                <a:gd name="connsiteX92" fmla="*/ 427 w 12244"/>
                <a:gd name="connsiteY92" fmla="*/ 2129 h 10000"/>
                <a:gd name="connsiteX93" fmla="*/ 244 w 12244"/>
                <a:gd name="connsiteY93" fmla="*/ 1993 h 10000"/>
                <a:gd name="connsiteX94" fmla="*/ 60 w 12244"/>
                <a:gd name="connsiteY94" fmla="*/ 1892 h 10000"/>
                <a:gd name="connsiteX95" fmla="*/ 60 w 12244"/>
                <a:gd name="connsiteY95" fmla="*/ 1824 h 10000"/>
                <a:gd name="connsiteX96" fmla="*/ 0 w 12244"/>
                <a:gd name="connsiteY96" fmla="*/ 1757 h 10000"/>
                <a:gd name="connsiteX97" fmla="*/ 60 w 12244"/>
                <a:gd name="connsiteY97" fmla="*/ 1622 h 10000"/>
                <a:gd name="connsiteX98" fmla="*/ 244 w 12244"/>
                <a:gd name="connsiteY98" fmla="*/ 1486 h 10000"/>
                <a:gd name="connsiteX99" fmla="*/ 609 w 12244"/>
                <a:gd name="connsiteY99" fmla="*/ 1318 h 10000"/>
                <a:gd name="connsiteX100" fmla="*/ 733 w 12244"/>
                <a:gd name="connsiteY100" fmla="*/ 1216 h 10000"/>
                <a:gd name="connsiteX101" fmla="*/ 854 w 12244"/>
                <a:gd name="connsiteY101" fmla="*/ 1115 h 10000"/>
                <a:gd name="connsiteX102" fmla="*/ 974 w 12244"/>
                <a:gd name="connsiteY102" fmla="*/ 844 h 10000"/>
                <a:gd name="connsiteX103" fmla="*/ 1036 w 12244"/>
                <a:gd name="connsiteY103" fmla="*/ 778 h 10000"/>
                <a:gd name="connsiteX104" fmla="*/ 1160 w 12244"/>
                <a:gd name="connsiteY104" fmla="*/ 676 h 10000"/>
                <a:gd name="connsiteX105" fmla="*/ 1219 w 12244"/>
                <a:gd name="connsiteY105" fmla="*/ 575 h 10000"/>
                <a:gd name="connsiteX106" fmla="*/ 1281 w 12244"/>
                <a:gd name="connsiteY106" fmla="*/ 439 h 10000"/>
                <a:gd name="connsiteX107" fmla="*/ 1281 w 12244"/>
                <a:gd name="connsiteY107" fmla="*/ 135 h 10000"/>
                <a:gd name="connsiteX108" fmla="*/ 1281 w 12244"/>
                <a:gd name="connsiteY108" fmla="*/ 33 h 10000"/>
                <a:gd name="connsiteX109" fmla="*/ 1341 w 12244"/>
                <a:gd name="connsiteY109" fmla="*/ 0 h 10000"/>
                <a:gd name="connsiteX110" fmla="*/ 7565 w 12244"/>
                <a:gd name="connsiteY110" fmla="*/ 913 h 10000"/>
                <a:gd name="connsiteX0" fmla="*/ 7565 w 12400"/>
                <a:gd name="connsiteY0" fmla="*/ 913 h 9189"/>
                <a:gd name="connsiteX1" fmla="*/ 6160 w 12400"/>
                <a:gd name="connsiteY1" fmla="*/ 4223 h 9189"/>
                <a:gd name="connsiteX2" fmla="*/ 10495 w 12400"/>
                <a:gd name="connsiteY2" fmla="*/ 7472 h 9189"/>
                <a:gd name="connsiteX3" fmla="*/ 10855 w 12400"/>
                <a:gd name="connsiteY3" fmla="*/ 7792 h 9189"/>
                <a:gd name="connsiteX4" fmla="*/ 11844 w 12400"/>
                <a:gd name="connsiteY4" fmla="*/ 8335 h 9189"/>
                <a:gd name="connsiteX5" fmla="*/ 11762 w 12400"/>
                <a:gd name="connsiteY5" fmla="*/ 8730 h 9189"/>
                <a:gd name="connsiteX6" fmla="*/ 4026 w 12400"/>
                <a:gd name="connsiteY6" fmla="*/ 9189 h 9189"/>
                <a:gd name="connsiteX7" fmla="*/ 3600 w 12400"/>
                <a:gd name="connsiteY7" fmla="*/ 9189 h 9189"/>
                <a:gd name="connsiteX8" fmla="*/ 3356 w 12400"/>
                <a:gd name="connsiteY8" fmla="*/ 9121 h 9189"/>
                <a:gd name="connsiteX9" fmla="*/ 3294 w 12400"/>
                <a:gd name="connsiteY9" fmla="*/ 9053 h 9189"/>
                <a:gd name="connsiteX10" fmla="*/ 3234 w 12400"/>
                <a:gd name="connsiteY10" fmla="*/ 9019 h 9189"/>
                <a:gd name="connsiteX11" fmla="*/ 3294 w 12400"/>
                <a:gd name="connsiteY11" fmla="*/ 8817 h 9189"/>
                <a:gd name="connsiteX12" fmla="*/ 3356 w 12400"/>
                <a:gd name="connsiteY12" fmla="*/ 8682 h 9189"/>
                <a:gd name="connsiteX13" fmla="*/ 3478 w 12400"/>
                <a:gd name="connsiteY13" fmla="*/ 8513 h 9189"/>
                <a:gd name="connsiteX14" fmla="*/ 3537 w 12400"/>
                <a:gd name="connsiteY14" fmla="*/ 8378 h 9189"/>
                <a:gd name="connsiteX15" fmla="*/ 3234 w 12400"/>
                <a:gd name="connsiteY15" fmla="*/ 8276 h 9189"/>
                <a:gd name="connsiteX16" fmla="*/ 3172 w 12400"/>
                <a:gd name="connsiteY16" fmla="*/ 8243 h 9189"/>
                <a:gd name="connsiteX17" fmla="*/ 3111 w 12400"/>
                <a:gd name="connsiteY17" fmla="*/ 8175 h 9189"/>
                <a:gd name="connsiteX18" fmla="*/ 3172 w 12400"/>
                <a:gd name="connsiteY18" fmla="*/ 8073 h 9189"/>
                <a:gd name="connsiteX19" fmla="*/ 3234 w 12400"/>
                <a:gd name="connsiteY19" fmla="*/ 8040 h 9189"/>
                <a:gd name="connsiteX20" fmla="*/ 3050 w 12400"/>
                <a:gd name="connsiteY20" fmla="*/ 7838 h 9189"/>
                <a:gd name="connsiteX21" fmla="*/ 2869 w 12400"/>
                <a:gd name="connsiteY21" fmla="*/ 7668 h 9189"/>
                <a:gd name="connsiteX22" fmla="*/ 2442 w 12400"/>
                <a:gd name="connsiteY22" fmla="*/ 7364 h 9189"/>
                <a:gd name="connsiteX23" fmla="*/ 2255 w 12400"/>
                <a:gd name="connsiteY23" fmla="*/ 7195 h 9189"/>
                <a:gd name="connsiteX24" fmla="*/ 2134 w 12400"/>
                <a:gd name="connsiteY24" fmla="*/ 6992 h 9189"/>
                <a:gd name="connsiteX25" fmla="*/ 2012 w 12400"/>
                <a:gd name="connsiteY25" fmla="*/ 6790 h 9189"/>
                <a:gd name="connsiteX26" fmla="*/ 1952 w 12400"/>
                <a:gd name="connsiteY26" fmla="*/ 6553 h 9189"/>
                <a:gd name="connsiteX27" fmla="*/ 2012 w 12400"/>
                <a:gd name="connsiteY27" fmla="*/ 6487 h 9189"/>
                <a:gd name="connsiteX28" fmla="*/ 2012 w 12400"/>
                <a:gd name="connsiteY28" fmla="*/ 6451 h 9189"/>
                <a:gd name="connsiteX29" fmla="*/ 2134 w 12400"/>
                <a:gd name="connsiteY29" fmla="*/ 6385 h 9189"/>
                <a:gd name="connsiteX30" fmla="*/ 2255 w 12400"/>
                <a:gd name="connsiteY30" fmla="*/ 6316 h 9189"/>
                <a:gd name="connsiteX31" fmla="*/ 2318 w 12400"/>
                <a:gd name="connsiteY31" fmla="*/ 6283 h 9189"/>
                <a:gd name="connsiteX32" fmla="*/ 2318 w 12400"/>
                <a:gd name="connsiteY32" fmla="*/ 6216 h 9189"/>
                <a:gd name="connsiteX33" fmla="*/ 2318 w 12400"/>
                <a:gd name="connsiteY33" fmla="*/ 6147 h 9189"/>
                <a:gd name="connsiteX34" fmla="*/ 2196 w 12400"/>
                <a:gd name="connsiteY34" fmla="*/ 6081 h 9189"/>
                <a:gd name="connsiteX35" fmla="*/ 1952 w 12400"/>
                <a:gd name="connsiteY35" fmla="*/ 5945 h 9189"/>
                <a:gd name="connsiteX36" fmla="*/ 1707 w 12400"/>
                <a:gd name="connsiteY36" fmla="*/ 5844 h 9189"/>
                <a:gd name="connsiteX37" fmla="*/ 1585 w 12400"/>
                <a:gd name="connsiteY37" fmla="*/ 5742 h 9189"/>
                <a:gd name="connsiteX38" fmla="*/ 1585 w 12400"/>
                <a:gd name="connsiteY38" fmla="*/ 5676 h 9189"/>
                <a:gd name="connsiteX39" fmla="*/ 1647 w 12400"/>
                <a:gd name="connsiteY39" fmla="*/ 5372 h 9189"/>
                <a:gd name="connsiteX40" fmla="*/ 1647 w 12400"/>
                <a:gd name="connsiteY40" fmla="*/ 5237 h 9189"/>
                <a:gd name="connsiteX41" fmla="*/ 1585 w 12400"/>
                <a:gd name="connsiteY41" fmla="*/ 5101 h 9189"/>
                <a:gd name="connsiteX42" fmla="*/ 1769 w 12400"/>
                <a:gd name="connsiteY42" fmla="*/ 5101 h 9189"/>
                <a:gd name="connsiteX43" fmla="*/ 1890 w 12400"/>
                <a:gd name="connsiteY43" fmla="*/ 5270 h 9189"/>
                <a:gd name="connsiteX44" fmla="*/ 2134 w 12400"/>
                <a:gd name="connsiteY44" fmla="*/ 5405 h 9189"/>
                <a:gd name="connsiteX45" fmla="*/ 2134 w 12400"/>
                <a:gd name="connsiteY45" fmla="*/ 5337 h 9189"/>
                <a:gd name="connsiteX46" fmla="*/ 2134 w 12400"/>
                <a:gd name="connsiteY46" fmla="*/ 5303 h 9189"/>
                <a:gd name="connsiteX47" fmla="*/ 2072 w 12400"/>
                <a:gd name="connsiteY47" fmla="*/ 5237 h 9189"/>
                <a:gd name="connsiteX48" fmla="*/ 2012 w 12400"/>
                <a:gd name="connsiteY48" fmla="*/ 5169 h 9189"/>
                <a:gd name="connsiteX49" fmla="*/ 1952 w 12400"/>
                <a:gd name="connsiteY49" fmla="*/ 5067 h 9189"/>
                <a:gd name="connsiteX50" fmla="*/ 1890 w 12400"/>
                <a:gd name="connsiteY50" fmla="*/ 4966 h 9189"/>
                <a:gd name="connsiteX51" fmla="*/ 1952 w 12400"/>
                <a:gd name="connsiteY51" fmla="*/ 4898 h 9189"/>
                <a:gd name="connsiteX52" fmla="*/ 2012 w 12400"/>
                <a:gd name="connsiteY52" fmla="*/ 4865 h 9189"/>
                <a:gd name="connsiteX53" fmla="*/ 2134 w 12400"/>
                <a:gd name="connsiteY53" fmla="*/ 4831 h 9189"/>
                <a:gd name="connsiteX54" fmla="*/ 2196 w 12400"/>
                <a:gd name="connsiteY54" fmla="*/ 4763 h 9189"/>
                <a:gd name="connsiteX55" fmla="*/ 2134 w 12400"/>
                <a:gd name="connsiteY55" fmla="*/ 4730 h 9189"/>
                <a:gd name="connsiteX56" fmla="*/ 2012 w 12400"/>
                <a:gd name="connsiteY56" fmla="*/ 4696 h 9189"/>
                <a:gd name="connsiteX57" fmla="*/ 1952 w 12400"/>
                <a:gd name="connsiteY57" fmla="*/ 4696 h 9189"/>
                <a:gd name="connsiteX58" fmla="*/ 1828 w 12400"/>
                <a:gd name="connsiteY58" fmla="*/ 4730 h 9189"/>
                <a:gd name="connsiteX59" fmla="*/ 1769 w 12400"/>
                <a:gd name="connsiteY59" fmla="*/ 4831 h 9189"/>
                <a:gd name="connsiteX60" fmla="*/ 1769 w 12400"/>
                <a:gd name="connsiteY60" fmla="*/ 5101 h 9189"/>
                <a:gd name="connsiteX61" fmla="*/ 1585 w 12400"/>
                <a:gd name="connsiteY61" fmla="*/ 5034 h 9189"/>
                <a:gd name="connsiteX62" fmla="*/ 1403 w 12400"/>
                <a:gd name="connsiteY62" fmla="*/ 4796 h 9189"/>
                <a:gd name="connsiteX63" fmla="*/ 1281 w 12400"/>
                <a:gd name="connsiteY63" fmla="*/ 4730 h 9189"/>
                <a:gd name="connsiteX64" fmla="*/ 1097 w 12400"/>
                <a:gd name="connsiteY64" fmla="*/ 4730 h 9189"/>
                <a:gd name="connsiteX65" fmla="*/ 1036 w 12400"/>
                <a:gd name="connsiteY65" fmla="*/ 4696 h 9189"/>
                <a:gd name="connsiteX66" fmla="*/ 1036 w 12400"/>
                <a:gd name="connsiteY66" fmla="*/ 4628 h 9189"/>
                <a:gd name="connsiteX67" fmla="*/ 1097 w 12400"/>
                <a:gd name="connsiteY67" fmla="*/ 4527 h 9189"/>
                <a:gd name="connsiteX68" fmla="*/ 1097 w 12400"/>
                <a:gd name="connsiteY68" fmla="*/ 4459 h 9189"/>
                <a:gd name="connsiteX69" fmla="*/ 1097 w 12400"/>
                <a:gd name="connsiteY69" fmla="*/ 4324 h 9189"/>
                <a:gd name="connsiteX70" fmla="*/ 974 w 12400"/>
                <a:gd name="connsiteY70" fmla="*/ 4189 h 9189"/>
                <a:gd name="connsiteX71" fmla="*/ 733 w 12400"/>
                <a:gd name="connsiteY71" fmla="*/ 3952 h 9189"/>
                <a:gd name="connsiteX72" fmla="*/ 427 w 12400"/>
                <a:gd name="connsiteY72" fmla="*/ 3716 h 9189"/>
                <a:gd name="connsiteX73" fmla="*/ 305 w 12400"/>
                <a:gd name="connsiteY73" fmla="*/ 3615 h 9189"/>
                <a:gd name="connsiteX74" fmla="*/ 305 w 12400"/>
                <a:gd name="connsiteY74" fmla="*/ 3480 h 9189"/>
                <a:gd name="connsiteX75" fmla="*/ 305 w 12400"/>
                <a:gd name="connsiteY75" fmla="*/ 3412 h 9189"/>
                <a:gd name="connsiteX76" fmla="*/ 365 w 12400"/>
                <a:gd name="connsiteY76" fmla="*/ 3379 h 9189"/>
                <a:gd name="connsiteX77" fmla="*/ 427 w 12400"/>
                <a:gd name="connsiteY77" fmla="*/ 3344 h 9189"/>
                <a:gd name="connsiteX78" fmla="*/ 489 w 12400"/>
                <a:gd name="connsiteY78" fmla="*/ 3310 h 9189"/>
                <a:gd name="connsiteX79" fmla="*/ 427 w 12400"/>
                <a:gd name="connsiteY79" fmla="*/ 3243 h 9189"/>
                <a:gd name="connsiteX80" fmla="*/ 427 w 12400"/>
                <a:gd name="connsiteY80" fmla="*/ 3210 h 9189"/>
                <a:gd name="connsiteX81" fmla="*/ 365 w 12400"/>
                <a:gd name="connsiteY81" fmla="*/ 3175 h 9189"/>
                <a:gd name="connsiteX82" fmla="*/ 365 w 12400"/>
                <a:gd name="connsiteY82" fmla="*/ 3141 h 9189"/>
                <a:gd name="connsiteX83" fmla="*/ 427 w 12400"/>
                <a:gd name="connsiteY83" fmla="*/ 2973 h 9189"/>
                <a:gd name="connsiteX84" fmla="*/ 489 w 12400"/>
                <a:gd name="connsiteY84" fmla="*/ 2837 h 9189"/>
                <a:gd name="connsiteX85" fmla="*/ 609 w 12400"/>
                <a:gd name="connsiteY85" fmla="*/ 2736 h 9189"/>
                <a:gd name="connsiteX86" fmla="*/ 671 w 12400"/>
                <a:gd name="connsiteY86" fmla="*/ 2568 h 9189"/>
                <a:gd name="connsiteX87" fmla="*/ 609 w 12400"/>
                <a:gd name="connsiteY87" fmla="*/ 2499 h 9189"/>
                <a:gd name="connsiteX88" fmla="*/ 609 w 12400"/>
                <a:gd name="connsiteY88" fmla="*/ 2432 h 9189"/>
                <a:gd name="connsiteX89" fmla="*/ 489 w 12400"/>
                <a:gd name="connsiteY89" fmla="*/ 2297 h 9189"/>
                <a:gd name="connsiteX90" fmla="*/ 489 w 12400"/>
                <a:gd name="connsiteY90" fmla="*/ 2195 h 9189"/>
                <a:gd name="connsiteX91" fmla="*/ 427 w 12400"/>
                <a:gd name="connsiteY91" fmla="*/ 2129 h 9189"/>
                <a:gd name="connsiteX92" fmla="*/ 244 w 12400"/>
                <a:gd name="connsiteY92" fmla="*/ 1993 h 9189"/>
                <a:gd name="connsiteX93" fmla="*/ 60 w 12400"/>
                <a:gd name="connsiteY93" fmla="*/ 1892 h 9189"/>
                <a:gd name="connsiteX94" fmla="*/ 60 w 12400"/>
                <a:gd name="connsiteY94" fmla="*/ 1824 h 9189"/>
                <a:gd name="connsiteX95" fmla="*/ 0 w 12400"/>
                <a:gd name="connsiteY95" fmla="*/ 1757 h 9189"/>
                <a:gd name="connsiteX96" fmla="*/ 60 w 12400"/>
                <a:gd name="connsiteY96" fmla="*/ 1622 h 9189"/>
                <a:gd name="connsiteX97" fmla="*/ 244 w 12400"/>
                <a:gd name="connsiteY97" fmla="*/ 1486 h 9189"/>
                <a:gd name="connsiteX98" fmla="*/ 609 w 12400"/>
                <a:gd name="connsiteY98" fmla="*/ 1318 h 9189"/>
                <a:gd name="connsiteX99" fmla="*/ 733 w 12400"/>
                <a:gd name="connsiteY99" fmla="*/ 1216 h 9189"/>
                <a:gd name="connsiteX100" fmla="*/ 854 w 12400"/>
                <a:gd name="connsiteY100" fmla="*/ 1115 h 9189"/>
                <a:gd name="connsiteX101" fmla="*/ 974 w 12400"/>
                <a:gd name="connsiteY101" fmla="*/ 844 h 9189"/>
                <a:gd name="connsiteX102" fmla="*/ 1036 w 12400"/>
                <a:gd name="connsiteY102" fmla="*/ 778 h 9189"/>
                <a:gd name="connsiteX103" fmla="*/ 1160 w 12400"/>
                <a:gd name="connsiteY103" fmla="*/ 676 h 9189"/>
                <a:gd name="connsiteX104" fmla="*/ 1219 w 12400"/>
                <a:gd name="connsiteY104" fmla="*/ 575 h 9189"/>
                <a:gd name="connsiteX105" fmla="*/ 1281 w 12400"/>
                <a:gd name="connsiteY105" fmla="*/ 439 h 9189"/>
                <a:gd name="connsiteX106" fmla="*/ 1281 w 12400"/>
                <a:gd name="connsiteY106" fmla="*/ 135 h 9189"/>
                <a:gd name="connsiteX107" fmla="*/ 1281 w 12400"/>
                <a:gd name="connsiteY107" fmla="*/ 33 h 9189"/>
                <a:gd name="connsiteX108" fmla="*/ 1341 w 12400"/>
                <a:gd name="connsiteY108" fmla="*/ 0 h 9189"/>
                <a:gd name="connsiteX109" fmla="*/ 7565 w 12400"/>
                <a:gd name="connsiteY109" fmla="*/ 913 h 9189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656 w 10000"/>
                <a:gd name="connsiteY9" fmla="*/ 9852 h 10000"/>
                <a:gd name="connsiteX10" fmla="*/ 2608 w 10000"/>
                <a:gd name="connsiteY10" fmla="*/ 9815 h 10000"/>
                <a:gd name="connsiteX11" fmla="*/ 2706 w 10000"/>
                <a:gd name="connsiteY11" fmla="*/ 9448 h 10000"/>
                <a:gd name="connsiteX12" fmla="*/ 2805 w 10000"/>
                <a:gd name="connsiteY12" fmla="*/ 9264 h 10000"/>
                <a:gd name="connsiteX13" fmla="*/ 2852 w 10000"/>
                <a:gd name="connsiteY13" fmla="*/ 9117 h 10000"/>
                <a:gd name="connsiteX14" fmla="*/ 2608 w 10000"/>
                <a:gd name="connsiteY14" fmla="*/ 9006 h 10000"/>
                <a:gd name="connsiteX15" fmla="*/ 2558 w 10000"/>
                <a:gd name="connsiteY15" fmla="*/ 8971 h 10000"/>
                <a:gd name="connsiteX16" fmla="*/ 2509 w 10000"/>
                <a:gd name="connsiteY16" fmla="*/ 8897 h 10000"/>
                <a:gd name="connsiteX17" fmla="*/ 2558 w 10000"/>
                <a:gd name="connsiteY17" fmla="*/ 8786 h 10000"/>
                <a:gd name="connsiteX18" fmla="*/ 2608 w 10000"/>
                <a:gd name="connsiteY18" fmla="*/ 8750 h 10000"/>
                <a:gd name="connsiteX19" fmla="*/ 2460 w 10000"/>
                <a:gd name="connsiteY19" fmla="*/ 8530 h 10000"/>
                <a:gd name="connsiteX20" fmla="*/ 2314 w 10000"/>
                <a:gd name="connsiteY20" fmla="*/ 8345 h 10000"/>
                <a:gd name="connsiteX21" fmla="*/ 1969 w 10000"/>
                <a:gd name="connsiteY21" fmla="*/ 8014 h 10000"/>
                <a:gd name="connsiteX22" fmla="*/ 1819 w 10000"/>
                <a:gd name="connsiteY22" fmla="*/ 7830 h 10000"/>
                <a:gd name="connsiteX23" fmla="*/ 1721 w 10000"/>
                <a:gd name="connsiteY23" fmla="*/ 7609 h 10000"/>
                <a:gd name="connsiteX24" fmla="*/ 1623 w 10000"/>
                <a:gd name="connsiteY24" fmla="*/ 7389 h 10000"/>
                <a:gd name="connsiteX25" fmla="*/ 1574 w 10000"/>
                <a:gd name="connsiteY25" fmla="*/ 7131 h 10000"/>
                <a:gd name="connsiteX26" fmla="*/ 1623 w 10000"/>
                <a:gd name="connsiteY26" fmla="*/ 7060 h 10000"/>
                <a:gd name="connsiteX27" fmla="*/ 1623 w 10000"/>
                <a:gd name="connsiteY27" fmla="*/ 7020 h 10000"/>
                <a:gd name="connsiteX28" fmla="*/ 1721 w 10000"/>
                <a:gd name="connsiteY28" fmla="*/ 6949 h 10000"/>
                <a:gd name="connsiteX29" fmla="*/ 1819 w 10000"/>
                <a:gd name="connsiteY29" fmla="*/ 6873 h 10000"/>
                <a:gd name="connsiteX30" fmla="*/ 1869 w 10000"/>
                <a:gd name="connsiteY30" fmla="*/ 6838 h 10000"/>
                <a:gd name="connsiteX31" fmla="*/ 1869 w 10000"/>
                <a:gd name="connsiteY31" fmla="*/ 6765 h 10000"/>
                <a:gd name="connsiteX32" fmla="*/ 1869 w 10000"/>
                <a:gd name="connsiteY32" fmla="*/ 6690 h 10000"/>
                <a:gd name="connsiteX33" fmla="*/ 1771 w 10000"/>
                <a:gd name="connsiteY33" fmla="*/ 6618 h 10000"/>
                <a:gd name="connsiteX34" fmla="*/ 1574 w 10000"/>
                <a:gd name="connsiteY34" fmla="*/ 6470 h 10000"/>
                <a:gd name="connsiteX35" fmla="*/ 1377 w 10000"/>
                <a:gd name="connsiteY35" fmla="*/ 6360 h 10000"/>
                <a:gd name="connsiteX36" fmla="*/ 1278 w 10000"/>
                <a:gd name="connsiteY36" fmla="*/ 6249 h 10000"/>
                <a:gd name="connsiteX37" fmla="*/ 1278 w 10000"/>
                <a:gd name="connsiteY37" fmla="*/ 6177 h 10000"/>
                <a:gd name="connsiteX38" fmla="*/ 1328 w 10000"/>
                <a:gd name="connsiteY38" fmla="*/ 5846 h 10000"/>
                <a:gd name="connsiteX39" fmla="*/ 1328 w 10000"/>
                <a:gd name="connsiteY39" fmla="*/ 5699 h 10000"/>
                <a:gd name="connsiteX40" fmla="*/ 1278 w 10000"/>
                <a:gd name="connsiteY40" fmla="*/ 5551 h 10000"/>
                <a:gd name="connsiteX41" fmla="*/ 1427 w 10000"/>
                <a:gd name="connsiteY41" fmla="*/ 5551 h 10000"/>
                <a:gd name="connsiteX42" fmla="*/ 1524 w 10000"/>
                <a:gd name="connsiteY42" fmla="*/ 5735 h 10000"/>
                <a:gd name="connsiteX43" fmla="*/ 1721 w 10000"/>
                <a:gd name="connsiteY43" fmla="*/ 5882 h 10000"/>
                <a:gd name="connsiteX44" fmla="*/ 1721 w 10000"/>
                <a:gd name="connsiteY44" fmla="*/ 5808 h 10000"/>
                <a:gd name="connsiteX45" fmla="*/ 1721 w 10000"/>
                <a:gd name="connsiteY45" fmla="*/ 5771 h 10000"/>
                <a:gd name="connsiteX46" fmla="*/ 1671 w 10000"/>
                <a:gd name="connsiteY46" fmla="*/ 5699 h 10000"/>
                <a:gd name="connsiteX47" fmla="*/ 1623 w 10000"/>
                <a:gd name="connsiteY47" fmla="*/ 5625 h 10000"/>
                <a:gd name="connsiteX48" fmla="*/ 1574 w 10000"/>
                <a:gd name="connsiteY48" fmla="*/ 5514 h 10000"/>
                <a:gd name="connsiteX49" fmla="*/ 1524 w 10000"/>
                <a:gd name="connsiteY49" fmla="*/ 5404 h 10000"/>
                <a:gd name="connsiteX50" fmla="*/ 1574 w 10000"/>
                <a:gd name="connsiteY50" fmla="*/ 5330 h 10000"/>
                <a:gd name="connsiteX51" fmla="*/ 1623 w 10000"/>
                <a:gd name="connsiteY51" fmla="*/ 5294 h 10000"/>
                <a:gd name="connsiteX52" fmla="*/ 1721 w 10000"/>
                <a:gd name="connsiteY52" fmla="*/ 5257 h 10000"/>
                <a:gd name="connsiteX53" fmla="*/ 1771 w 10000"/>
                <a:gd name="connsiteY53" fmla="*/ 5183 h 10000"/>
                <a:gd name="connsiteX54" fmla="*/ 1721 w 10000"/>
                <a:gd name="connsiteY54" fmla="*/ 5147 h 10000"/>
                <a:gd name="connsiteX55" fmla="*/ 1623 w 10000"/>
                <a:gd name="connsiteY55" fmla="*/ 5110 h 10000"/>
                <a:gd name="connsiteX56" fmla="*/ 1574 w 10000"/>
                <a:gd name="connsiteY56" fmla="*/ 5110 h 10000"/>
                <a:gd name="connsiteX57" fmla="*/ 1474 w 10000"/>
                <a:gd name="connsiteY57" fmla="*/ 5147 h 10000"/>
                <a:gd name="connsiteX58" fmla="*/ 1427 w 10000"/>
                <a:gd name="connsiteY58" fmla="*/ 5257 h 10000"/>
                <a:gd name="connsiteX59" fmla="*/ 1427 w 10000"/>
                <a:gd name="connsiteY59" fmla="*/ 5551 h 10000"/>
                <a:gd name="connsiteX60" fmla="*/ 1278 w 10000"/>
                <a:gd name="connsiteY60" fmla="*/ 5478 h 10000"/>
                <a:gd name="connsiteX61" fmla="*/ 1131 w 10000"/>
                <a:gd name="connsiteY61" fmla="*/ 5219 h 10000"/>
                <a:gd name="connsiteX62" fmla="*/ 1033 w 10000"/>
                <a:gd name="connsiteY62" fmla="*/ 5147 h 10000"/>
                <a:gd name="connsiteX63" fmla="*/ 885 w 10000"/>
                <a:gd name="connsiteY63" fmla="*/ 5147 h 10000"/>
                <a:gd name="connsiteX64" fmla="*/ 835 w 10000"/>
                <a:gd name="connsiteY64" fmla="*/ 5110 h 10000"/>
                <a:gd name="connsiteX65" fmla="*/ 835 w 10000"/>
                <a:gd name="connsiteY65" fmla="*/ 5036 h 10000"/>
                <a:gd name="connsiteX66" fmla="*/ 885 w 10000"/>
                <a:gd name="connsiteY66" fmla="*/ 4927 h 10000"/>
                <a:gd name="connsiteX67" fmla="*/ 885 w 10000"/>
                <a:gd name="connsiteY67" fmla="*/ 4853 h 10000"/>
                <a:gd name="connsiteX68" fmla="*/ 885 w 10000"/>
                <a:gd name="connsiteY68" fmla="*/ 4706 h 10000"/>
                <a:gd name="connsiteX69" fmla="*/ 785 w 10000"/>
                <a:gd name="connsiteY69" fmla="*/ 4559 h 10000"/>
                <a:gd name="connsiteX70" fmla="*/ 591 w 10000"/>
                <a:gd name="connsiteY70" fmla="*/ 4301 h 10000"/>
                <a:gd name="connsiteX71" fmla="*/ 344 w 10000"/>
                <a:gd name="connsiteY71" fmla="*/ 4044 h 10000"/>
                <a:gd name="connsiteX72" fmla="*/ 246 w 10000"/>
                <a:gd name="connsiteY72" fmla="*/ 3934 h 10000"/>
                <a:gd name="connsiteX73" fmla="*/ 246 w 10000"/>
                <a:gd name="connsiteY73" fmla="*/ 3787 h 10000"/>
                <a:gd name="connsiteX74" fmla="*/ 246 w 10000"/>
                <a:gd name="connsiteY74" fmla="*/ 3713 h 10000"/>
                <a:gd name="connsiteX75" fmla="*/ 294 w 10000"/>
                <a:gd name="connsiteY75" fmla="*/ 3677 h 10000"/>
                <a:gd name="connsiteX76" fmla="*/ 344 w 10000"/>
                <a:gd name="connsiteY76" fmla="*/ 3639 h 10000"/>
                <a:gd name="connsiteX77" fmla="*/ 394 w 10000"/>
                <a:gd name="connsiteY77" fmla="*/ 3602 h 10000"/>
                <a:gd name="connsiteX78" fmla="*/ 344 w 10000"/>
                <a:gd name="connsiteY78" fmla="*/ 3529 h 10000"/>
                <a:gd name="connsiteX79" fmla="*/ 344 w 10000"/>
                <a:gd name="connsiteY79" fmla="*/ 3493 h 10000"/>
                <a:gd name="connsiteX80" fmla="*/ 294 w 10000"/>
                <a:gd name="connsiteY80" fmla="*/ 3455 h 10000"/>
                <a:gd name="connsiteX81" fmla="*/ 294 w 10000"/>
                <a:gd name="connsiteY81" fmla="*/ 3418 h 10000"/>
                <a:gd name="connsiteX82" fmla="*/ 344 w 10000"/>
                <a:gd name="connsiteY82" fmla="*/ 3235 h 10000"/>
                <a:gd name="connsiteX83" fmla="*/ 394 w 10000"/>
                <a:gd name="connsiteY83" fmla="*/ 3087 h 10000"/>
                <a:gd name="connsiteX84" fmla="*/ 491 w 10000"/>
                <a:gd name="connsiteY84" fmla="*/ 2977 h 10000"/>
                <a:gd name="connsiteX85" fmla="*/ 541 w 10000"/>
                <a:gd name="connsiteY85" fmla="*/ 2795 h 10000"/>
                <a:gd name="connsiteX86" fmla="*/ 491 w 10000"/>
                <a:gd name="connsiteY86" fmla="*/ 2720 h 10000"/>
                <a:gd name="connsiteX87" fmla="*/ 491 w 10000"/>
                <a:gd name="connsiteY87" fmla="*/ 2647 h 10000"/>
                <a:gd name="connsiteX88" fmla="*/ 394 w 10000"/>
                <a:gd name="connsiteY88" fmla="*/ 2500 h 10000"/>
                <a:gd name="connsiteX89" fmla="*/ 394 w 10000"/>
                <a:gd name="connsiteY89" fmla="*/ 2389 h 10000"/>
                <a:gd name="connsiteX90" fmla="*/ 344 w 10000"/>
                <a:gd name="connsiteY90" fmla="*/ 2317 h 10000"/>
                <a:gd name="connsiteX91" fmla="*/ 197 w 10000"/>
                <a:gd name="connsiteY91" fmla="*/ 2169 h 10000"/>
                <a:gd name="connsiteX92" fmla="*/ 48 w 10000"/>
                <a:gd name="connsiteY92" fmla="*/ 2059 h 10000"/>
                <a:gd name="connsiteX93" fmla="*/ 48 w 10000"/>
                <a:gd name="connsiteY93" fmla="*/ 1985 h 10000"/>
                <a:gd name="connsiteX94" fmla="*/ 0 w 10000"/>
                <a:gd name="connsiteY94" fmla="*/ 1912 h 10000"/>
                <a:gd name="connsiteX95" fmla="*/ 48 w 10000"/>
                <a:gd name="connsiteY95" fmla="*/ 1765 h 10000"/>
                <a:gd name="connsiteX96" fmla="*/ 197 w 10000"/>
                <a:gd name="connsiteY96" fmla="*/ 1617 h 10000"/>
                <a:gd name="connsiteX97" fmla="*/ 491 w 10000"/>
                <a:gd name="connsiteY97" fmla="*/ 1434 h 10000"/>
                <a:gd name="connsiteX98" fmla="*/ 591 w 10000"/>
                <a:gd name="connsiteY98" fmla="*/ 1323 h 10000"/>
                <a:gd name="connsiteX99" fmla="*/ 689 w 10000"/>
                <a:gd name="connsiteY99" fmla="*/ 1213 h 10000"/>
                <a:gd name="connsiteX100" fmla="*/ 785 w 10000"/>
                <a:gd name="connsiteY100" fmla="*/ 918 h 10000"/>
                <a:gd name="connsiteX101" fmla="*/ 835 w 10000"/>
                <a:gd name="connsiteY101" fmla="*/ 847 h 10000"/>
                <a:gd name="connsiteX102" fmla="*/ 935 w 10000"/>
                <a:gd name="connsiteY102" fmla="*/ 736 h 10000"/>
                <a:gd name="connsiteX103" fmla="*/ 983 w 10000"/>
                <a:gd name="connsiteY103" fmla="*/ 626 h 10000"/>
                <a:gd name="connsiteX104" fmla="*/ 1033 w 10000"/>
                <a:gd name="connsiteY104" fmla="*/ 478 h 10000"/>
                <a:gd name="connsiteX105" fmla="*/ 1033 w 10000"/>
                <a:gd name="connsiteY105" fmla="*/ 147 h 10000"/>
                <a:gd name="connsiteX106" fmla="*/ 1033 w 10000"/>
                <a:gd name="connsiteY106" fmla="*/ 36 h 10000"/>
                <a:gd name="connsiteX107" fmla="*/ 1081 w 10000"/>
                <a:gd name="connsiteY107" fmla="*/ 0 h 10000"/>
                <a:gd name="connsiteX108" fmla="*/ 6101 w 10000"/>
                <a:gd name="connsiteY108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656 w 10000"/>
                <a:gd name="connsiteY9" fmla="*/ 9852 h 10000"/>
                <a:gd name="connsiteX10" fmla="*/ 2706 w 10000"/>
                <a:gd name="connsiteY10" fmla="*/ 9448 h 10000"/>
                <a:gd name="connsiteX11" fmla="*/ 2805 w 10000"/>
                <a:gd name="connsiteY11" fmla="*/ 9264 h 10000"/>
                <a:gd name="connsiteX12" fmla="*/ 2852 w 10000"/>
                <a:gd name="connsiteY12" fmla="*/ 9117 h 10000"/>
                <a:gd name="connsiteX13" fmla="*/ 2608 w 10000"/>
                <a:gd name="connsiteY13" fmla="*/ 9006 h 10000"/>
                <a:gd name="connsiteX14" fmla="*/ 2558 w 10000"/>
                <a:gd name="connsiteY14" fmla="*/ 8971 h 10000"/>
                <a:gd name="connsiteX15" fmla="*/ 2509 w 10000"/>
                <a:gd name="connsiteY15" fmla="*/ 8897 h 10000"/>
                <a:gd name="connsiteX16" fmla="*/ 2558 w 10000"/>
                <a:gd name="connsiteY16" fmla="*/ 8786 h 10000"/>
                <a:gd name="connsiteX17" fmla="*/ 2608 w 10000"/>
                <a:gd name="connsiteY17" fmla="*/ 8750 h 10000"/>
                <a:gd name="connsiteX18" fmla="*/ 2460 w 10000"/>
                <a:gd name="connsiteY18" fmla="*/ 8530 h 10000"/>
                <a:gd name="connsiteX19" fmla="*/ 2314 w 10000"/>
                <a:gd name="connsiteY19" fmla="*/ 8345 h 10000"/>
                <a:gd name="connsiteX20" fmla="*/ 1969 w 10000"/>
                <a:gd name="connsiteY20" fmla="*/ 8014 h 10000"/>
                <a:gd name="connsiteX21" fmla="*/ 1819 w 10000"/>
                <a:gd name="connsiteY21" fmla="*/ 7830 h 10000"/>
                <a:gd name="connsiteX22" fmla="*/ 1721 w 10000"/>
                <a:gd name="connsiteY22" fmla="*/ 7609 h 10000"/>
                <a:gd name="connsiteX23" fmla="*/ 1623 w 10000"/>
                <a:gd name="connsiteY23" fmla="*/ 7389 h 10000"/>
                <a:gd name="connsiteX24" fmla="*/ 1574 w 10000"/>
                <a:gd name="connsiteY24" fmla="*/ 7131 h 10000"/>
                <a:gd name="connsiteX25" fmla="*/ 1623 w 10000"/>
                <a:gd name="connsiteY25" fmla="*/ 7060 h 10000"/>
                <a:gd name="connsiteX26" fmla="*/ 1623 w 10000"/>
                <a:gd name="connsiteY26" fmla="*/ 7020 h 10000"/>
                <a:gd name="connsiteX27" fmla="*/ 1721 w 10000"/>
                <a:gd name="connsiteY27" fmla="*/ 6949 h 10000"/>
                <a:gd name="connsiteX28" fmla="*/ 1819 w 10000"/>
                <a:gd name="connsiteY28" fmla="*/ 6873 h 10000"/>
                <a:gd name="connsiteX29" fmla="*/ 1869 w 10000"/>
                <a:gd name="connsiteY29" fmla="*/ 6838 h 10000"/>
                <a:gd name="connsiteX30" fmla="*/ 1869 w 10000"/>
                <a:gd name="connsiteY30" fmla="*/ 6765 h 10000"/>
                <a:gd name="connsiteX31" fmla="*/ 1869 w 10000"/>
                <a:gd name="connsiteY31" fmla="*/ 6690 h 10000"/>
                <a:gd name="connsiteX32" fmla="*/ 1771 w 10000"/>
                <a:gd name="connsiteY32" fmla="*/ 6618 h 10000"/>
                <a:gd name="connsiteX33" fmla="*/ 1574 w 10000"/>
                <a:gd name="connsiteY33" fmla="*/ 6470 h 10000"/>
                <a:gd name="connsiteX34" fmla="*/ 1377 w 10000"/>
                <a:gd name="connsiteY34" fmla="*/ 6360 h 10000"/>
                <a:gd name="connsiteX35" fmla="*/ 1278 w 10000"/>
                <a:gd name="connsiteY35" fmla="*/ 6249 h 10000"/>
                <a:gd name="connsiteX36" fmla="*/ 1278 w 10000"/>
                <a:gd name="connsiteY36" fmla="*/ 6177 h 10000"/>
                <a:gd name="connsiteX37" fmla="*/ 1328 w 10000"/>
                <a:gd name="connsiteY37" fmla="*/ 5846 h 10000"/>
                <a:gd name="connsiteX38" fmla="*/ 1328 w 10000"/>
                <a:gd name="connsiteY38" fmla="*/ 5699 h 10000"/>
                <a:gd name="connsiteX39" fmla="*/ 1278 w 10000"/>
                <a:gd name="connsiteY39" fmla="*/ 5551 h 10000"/>
                <a:gd name="connsiteX40" fmla="*/ 1427 w 10000"/>
                <a:gd name="connsiteY40" fmla="*/ 5551 h 10000"/>
                <a:gd name="connsiteX41" fmla="*/ 1524 w 10000"/>
                <a:gd name="connsiteY41" fmla="*/ 5735 h 10000"/>
                <a:gd name="connsiteX42" fmla="*/ 1721 w 10000"/>
                <a:gd name="connsiteY42" fmla="*/ 5882 h 10000"/>
                <a:gd name="connsiteX43" fmla="*/ 1721 w 10000"/>
                <a:gd name="connsiteY43" fmla="*/ 5808 h 10000"/>
                <a:gd name="connsiteX44" fmla="*/ 1721 w 10000"/>
                <a:gd name="connsiteY44" fmla="*/ 5771 h 10000"/>
                <a:gd name="connsiteX45" fmla="*/ 1671 w 10000"/>
                <a:gd name="connsiteY45" fmla="*/ 5699 h 10000"/>
                <a:gd name="connsiteX46" fmla="*/ 1623 w 10000"/>
                <a:gd name="connsiteY46" fmla="*/ 5625 h 10000"/>
                <a:gd name="connsiteX47" fmla="*/ 1574 w 10000"/>
                <a:gd name="connsiteY47" fmla="*/ 5514 h 10000"/>
                <a:gd name="connsiteX48" fmla="*/ 1524 w 10000"/>
                <a:gd name="connsiteY48" fmla="*/ 5404 h 10000"/>
                <a:gd name="connsiteX49" fmla="*/ 1574 w 10000"/>
                <a:gd name="connsiteY49" fmla="*/ 5330 h 10000"/>
                <a:gd name="connsiteX50" fmla="*/ 1623 w 10000"/>
                <a:gd name="connsiteY50" fmla="*/ 5294 h 10000"/>
                <a:gd name="connsiteX51" fmla="*/ 1721 w 10000"/>
                <a:gd name="connsiteY51" fmla="*/ 5257 h 10000"/>
                <a:gd name="connsiteX52" fmla="*/ 1771 w 10000"/>
                <a:gd name="connsiteY52" fmla="*/ 5183 h 10000"/>
                <a:gd name="connsiteX53" fmla="*/ 1721 w 10000"/>
                <a:gd name="connsiteY53" fmla="*/ 5147 h 10000"/>
                <a:gd name="connsiteX54" fmla="*/ 1623 w 10000"/>
                <a:gd name="connsiteY54" fmla="*/ 5110 h 10000"/>
                <a:gd name="connsiteX55" fmla="*/ 1574 w 10000"/>
                <a:gd name="connsiteY55" fmla="*/ 5110 h 10000"/>
                <a:gd name="connsiteX56" fmla="*/ 1474 w 10000"/>
                <a:gd name="connsiteY56" fmla="*/ 5147 h 10000"/>
                <a:gd name="connsiteX57" fmla="*/ 1427 w 10000"/>
                <a:gd name="connsiteY57" fmla="*/ 5257 h 10000"/>
                <a:gd name="connsiteX58" fmla="*/ 1427 w 10000"/>
                <a:gd name="connsiteY58" fmla="*/ 5551 h 10000"/>
                <a:gd name="connsiteX59" fmla="*/ 1278 w 10000"/>
                <a:gd name="connsiteY59" fmla="*/ 5478 h 10000"/>
                <a:gd name="connsiteX60" fmla="*/ 1131 w 10000"/>
                <a:gd name="connsiteY60" fmla="*/ 5219 h 10000"/>
                <a:gd name="connsiteX61" fmla="*/ 1033 w 10000"/>
                <a:gd name="connsiteY61" fmla="*/ 5147 h 10000"/>
                <a:gd name="connsiteX62" fmla="*/ 885 w 10000"/>
                <a:gd name="connsiteY62" fmla="*/ 5147 h 10000"/>
                <a:gd name="connsiteX63" fmla="*/ 835 w 10000"/>
                <a:gd name="connsiteY63" fmla="*/ 5110 h 10000"/>
                <a:gd name="connsiteX64" fmla="*/ 835 w 10000"/>
                <a:gd name="connsiteY64" fmla="*/ 5036 h 10000"/>
                <a:gd name="connsiteX65" fmla="*/ 885 w 10000"/>
                <a:gd name="connsiteY65" fmla="*/ 4927 h 10000"/>
                <a:gd name="connsiteX66" fmla="*/ 885 w 10000"/>
                <a:gd name="connsiteY66" fmla="*/ 4853 h 10000"/>
                <a:gd name="connsiteX67" fmla="*/ 885 w 10000"/>
                <a:gd name="connsiteY67" fmla="*/ 4706 h 10000"/>
                <a:gd name="connsiteX68" fmla="*/ 785 w 10000"/>
                <a:gd name="connsiteY68" fmla="*/ 4559 h 10000"/>
                <a:gd name="connsiteX69" fmla="*/ 591 w 10000"/>
                <a:gd name="connsiteY69" fmla="*/ 4301 h 10000"/>
                <a:gd name="connsiteX70" fmla="*/ 344 w 10000"/>
                <a:gd name="connsiteY70" fmla="*/ 4044 h 10000"/>
                <a:gd name="connsiteX71" fmla="*/ 246 w 10000"/>
                <a:gd name="connsiteY71" fmla="*/ 3934 h 10000"/>
                <a:gd name="connsiteX72" fmla="*/ 246 w 10000"/>
                <a:gd name="connsiteY72" fmla="*/ 3787 h 10000"/>
                <a:gd name="connsiteX73" fmla="*/ 246 w 10000"/>
                <a:gd name="connsiteY73" fmla="*/ 3713 h 10000"/>
                <a:gd name="connsiteX74" fmla="*/ 294 w 10000"/>
                <a:gd name="connsiteY74" fmla="*/ 3677 h 10000"/>
                <a:gd name="connsiteX75" fmla="*/ 344 w 10000"/>
                <a:gd name="connsiteY75" fmla="*/ 3639 h 10000"/>
                <a:gd name="connsiteX76" fmla="*/ 394 w 10000"/>
                <a:gd name="connsiteY76" fmla="*/ 3602 h 10000"/>
                <a:gd name="connsiteX77" fmla="*/ 344 w 10000"/>
                <a:gd name="connsiteY77" fmla="*/ 3529 h 10000"/>
                <a:gd name="connsiteX78" fmla="*/ 344 w 10000"/>
                <a:gd name="connsiteY78" fmla="*/ 3493 h 10000"/>
                <a:gd name="connsiteX79" fmla="*/ 294 w 10000"/>
                <a:gd name="connsiteY79" fmla="*/ 3455 h 10000"/>
                <a:gd name="connsiteX80" fmla="*/ 294 w 10000"/>
                <a:gd name="connsiteY80" fmla="*/ 3418 h 10000"/>
                <a:gd name="connsiteX81" fmla="*/ 344 w 10000"/>
                <a:gd name="connsiteY81" fmla="*/ 3235 h 10000"/>
                <a:gd name="connsiteX82" fmla="*/ 394 w 10000"/>
                <a:gd name="connsiteY82" fmla="*/ 3087 h 10000"/>
                <a:gd name="connsiteX83" fmla="*/ 491 w 10000"/>
                <a:gd name="connsiteY83" fmla="*/ 2977 h 10000"/>
                <a:gd name="connsiteX84" fmla="*/ 541 w 10000"/>
                <a:gd name="connsiteY84" fmla="*/ 2795 h 10000"/>
                <a:gd name="connsiteX85" fmla="*/ 491 w 10000"/>
                <a:gd name="connsiteY85" fmla="*/ 2720 h 10000"/>
                <a:gd name="connsiteX86" fmla="*/ 491 w 10000"/>
                <a:gd name="connsiteY86" fmla="*/ 2647 h 10000"/>
                <a:gd name="connsiteX87" fmla="*/ 394 w 10000"/>
                <a:gd name="connsiteY87" fmla="*/ 2500 h 10000"/>
                <a:gd name="connsiteX88" fmla="*/ 394 w 10000"/>
                <a:gd name="connsiteY88" fmla="*/ 2389 h 10000"/>
                <a:gd name="connsiteX89" fmla="*/ 344 w 10000"/>
                <a:gd name="connsiteY89" fmla="*/ 2317 h 10000"/>
                <a:gd name="connsiteX90" fmla="*/ 197 w 10000"/>
                <a:gd name="connsiteY90" fmla="*/ 2169 h 10000"/>
                <a:gd name="connsiteX91" fmla="*/ 48 w 10000"/>
                <a:gd name="connsiteY91" fmla="*/ 2059 h 10000"/>
                <a:gd name="connsiteX92" fmla="*/ 48 w 10000"/>
                <a:gd name="connsiteY92" fmla="*/ 1985 h 10000"/>
                <a:gd name="connsiteX93" fmla="*/ 0 w 10000"/>
                <a:gd name="connsiteY93" fmla="*/ 1912 h 10000"/>
                <a:gd name="connsiteX94" fmla="*/ 48 w 10000"/>
                <a:gd name="connsiteY94" fmla="*/ 1765 h 10000"/>
                <a:gd name="connsiteX95" fmla="*/ 197 w 10000"/>
                <a:gd name="connsiteY95" fmla="*/ 1617 h 10000"/>
                <a:gd name="connsiteX96" fmla="*/ 491 w 10000"/>
                <a:gd name="connsiteY96" fmla="*/ 1434 h 10000"/>
                <a:gd name="connsiteX97" fmla="*/ 591 w 10000"/>
                <a:gd name="connsiteY97" fmla="*/ 1323 h 10000"/>
                <a:gd name="connsiteX98" fmla="*/ 689 w 10000"/>
                <a:gd name="connsiteY98" fmla="*/ 1213 h 10000"/>
                <a:gd name="connsiteX99" fmla="*/ 785 w 10000"/>
                <a:gd name="connsiteY99" fmla="*/ 918 h 10000"/>
                <a:gd name="connsiteX100" fmla="*/ 835 w 10000"/>
                <a:gd name="connsiteY100" fmla="*/ 847 h 10000"/>
                <a:gd name="connsiteX101" fmla="*/ 935 w 10000"/>
                <a:gd name="connsiteY101" fmla="*/ 736 h 10000"/>
                <a:gd name="connsiteX102" fmla="*/ 983 w 10000"/>
                <a:gd name="connsiteY102" fmla="*/ 626 h 10000"/>
                <a:gd name="connsiteX103" fmla="*/ 1033 w 10000"/>
                <a:gd name="connsiteY103" fmla="*/ 478 h 10000"/>
                <a:gd name="connsiteX104" fmla="*/ 1033 w 10000"/>
                <a:gd name="connsiteY104" fmla="*/ 147 h 10000"/>
                <a:gd name="connsiteX105" fmla="*/ 1033 w 10000"/>
                <a:gd name="connsiteY105" fmla="*/ 36 h 10000"/>
                <a:gd name="connsiteX106" fmla="*/ 1081 w 10000"/>
                <a:gd name="connsiteY106" fmla="*/ 0 h 10000"/>
                <a:gd name="connsiteX107" fmla="*/ 6101 w 10000"/>
                <a:gd name="connsiteY107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926 h 10000"/>
                <a:gd name="connsiteX9" fmla="*/ 2706 w 10000"/>
                <a:gd name="connsiteY9" fmla="*/ 9448 h 10000"/>
                <a:gd name="connsiteX10" fmla="*/ 2805 w 10000"/>
                <a:gd name="connsiteY10" fmla="*/ 9264 h 10000"/>
                <a:gd name="connsiteX11" fmla="*/ 2852 w 10000"/>
                <a:gd name="connsiteY11" fmla="*/ 9117 h 10000"/>
                <a:gd name="connsiteX12" fmla="*/ 2608 w 10000"/>
                <a:gd name="connsiteY12" fmla="*/ 9006 h 10000"/>
                <a:gd name="connsiteX13" fmla="*/ 2558 w 10000"/>
                <a:gd name="connsiteY13" fmla="*/ 8971 h 10000"/>
                <a:gd name="connsiteX14" fmla="*/ 2509 w 10000"/>
                <a:gd name="connsiteY14" fmla="*/ 8897 h 10000"/>
                <a:gd name="connsiteX15" fmla="*/ 2558 w 10000"/>
                <a:gd name="connsiteY15" fmla="*/ 8786 h 10000"/>
                <a:gd name="connsiteX16" fmla="*/ 2608 w 10000"/>
                <a:gd name="connsiteY16" fmla="*/ 8750 h 10000"/>
                <a:gd name="connsiteX17" fmla="*/ 2460 w 10000"/>
                <a:gd name="connsiteY17" fmla="*/ 8530 h 10000"/>
                <a:gd name="connsiteX18" fmla="*/ 2314 w 10000"/>
                <a:gd name="connsiteY18" fmla="*/ 8345 h 10000"/>
                <a:gd name="connsiteX19" fmla="*/ 1969 w 10000"/>
                <a:gd name="connsiteY19" fmla="*/ 8014 h 10000"/>
                <a:gd name="connsiteX20" fmla="*/ 1819 w 10000"/>
                <a:gd name="connsiteY20" fmla="*/ 7830 h 10000"/>
                <a:gd name="connsiteX21" fmla="*/ 1721 w 10000"/>
                <a:gd name="connsiteY21" fmla="*/ 7609 h 10000"/>
                <a:gd name="connsiteX22" fmla="*/ 1623 w 10000"/>
                <a:gd name="connsiteY22" fmla="*/ 7389 h 10000"/>
                <a:gd name="connsiteX23" fmla="*/ 1574 w 10000"/>
                <a:gd name="connsiteY23" fmla="*/ 7131 h 10000"/>
                <a:gd name="connsiteX24" fmla="*/ 1623 w 10000"/>
                <a:gd name="connsiteY24" fmla="*/ 7060 h 10000"/>
                <a:gd name="connsiteX25" fmla="*/ 1623 w 10000"/>
                <a:gd name="connsiteY25" fmla="*/ 7020 h 10000"/>
                <a:gd name="connsiteX26" fmla="*/ 1721 w 10000"/>
                <a:gd name="connsiteY26" fmla="*/ 6949 h 10000"/>
                <a:gd name="connsiteX27" fmla="*/ 1819 w 10000"/>
                <a:gd name="connsiteY27" fmla="*/ 6873 h 10000"/>
                <a:gd name="connsiteX28" fmla="*/ 1869 w 10000"/>
                <a:gd name="connsiteY28" fmla="*/ 6838 h 10000"/>
                <a:gd name="connsiteX29" fmla="*/ 1869 w 10000"/>
                <a:gd name="connsiteY29" fmla="*/ 6765 h 10000"/>
                <a:gd name="connsiteX30" fmla="*/ 1869 w 10000"/>
                <a:gd name="connsiteY30" fmla="*/ 6690 h 10000"/>
                <a:gd name="connsiteX31" fmla="*/ 1771 w 10000"/>
                <a:gd name="connsiteY31" fmla="*/ 6618 h 10000"/>
                <a:gd name="connsiteX32" fmla="*/ 1574 w 10000"/>
                <a:gd name="connsiteY32" fmla="*/ 6470 h 10000"/>
                <a:gd name="connsiteX33" fmla="*/ 1377 w 10000"/>
                <a:gd name="connsiteY33" fmla="*/ 6360 h 10000"/>
                <a:gd name="connsiteX34" fmla="*/ 1278 w 10000"/>
                <a:gd name="connsiteY34" fmla="*/ 6249 h 10000"/>
                <a:gd name="connsiteX35" fmla="*/ 1278 w 10000"/>
                <a:gd name="connsiteY35" fmla="*/ 6177 h 10000"/>
                <a:gd name="connsiteX36" fmla="*/ 1328 w 10000"/>
                <a:gd name="connsiteY36" fmla="*/ 5846 h 10000"/>
                <a:gd name="connsiteX37" fmla="*/ 1328 w 10000"/>
                <a:gd name="connsiteY37" fmla="*/ 5699 h 10000"/>
                <a:gd name="connsiteX38" fmla="*/ 1278 w 10000"/>
                <a:gd name="connsiteY38" fmla="*/ 5551 h 10000"/>
                <a:gd name="connsiteX39" fmla="*/ 1427 w 10000"/>
                <a:gd name="connsiteY39" fmla="*/ 5551 h 10000"/>
                <a:gd name="connsiteX40" fmla="*/ 1524 w 10000"/>
                <a:gd name="connsiteY40" fmla="*/ 5735 h 10000"/>
                <a:gd name="connsiteX41" fmla="*/ 1721 w 10000"/>
                <a:gd name="connsiteY41" fmla="*/ 5882 h 10000"/>
                <a:gd name="connsiteX42" fmla="*/ 1721 w 10000"/>
                <a:gd name="connsiteY42" fmla="*/ 5808 h 10000"/>
                <a:gd name="connsiteX43" fmla="*/ 1721 w 10000"/>
                <a:gd name="connsiteY43" fmla="*/ 5771 h 10000"/>
                <a:gd name="connsiteX44" fmla="*/ 1671 w 10000"/>
                <a:gd name="connsiteY44" fmla="*/ 5699 h 10000"/>
                <a:gd name="connsiteX45" fmla="*/ 1623 w 10000"/>
                <a:gd name="connsiteY45" fmla="*/ 5625 h 10000"/>
                <a:gd name="connsiteX46" fmla="*/ 1574 w 10000"/>
                <a:gd name="connsiteY46" fmla="*/ 5514 h 10000"/>
                <a:gd name="connsiteX47" fmla="*/ 1524 w 10000"/>
                <a:gd name="connsiteY47" fmla="*/ 5404 h 10000"/>
                <a:gd name="connsiteX48" fmla="*/ 1574 w 10000"/>
                <a:gd name="connsiteY48" fmla="*/ 5330 h 10000"/>
                <a:gd name="connsiteX49" fmla="*/ 1623 w 10000"/>
                <a:gd name="connsiteY49" fmla="*/ 5294 h 10000"/>
                <a:gd name="connsiteX50" fmla="*/ 1721 w 10000"/>
                <a:gd name="connsiteY50" fmla="*/ 5257 h 10000"/>
                <a:gd name="connsiteX51" fmla="*/ 1771 w 10000"/>
                <a:gd name="connsiteY51" fmla="*/ 5183 h 10000"/>
                <a:gd name="connsiteX52" fmla="*/ 1721 w 10000"/>
                <a:gd name="connsiteY52" fmla="*/ 5147 h 10000"/>
                <a:gd name="connsiteX53" fmla="*/ 1623 w 10000"/>
                <a:gd name="connsiteY53" fmla="*/ 5110 h 10000"/>
                <a:gd name="connsiteX54" fmla="*/ 1574 w 10000"/>
                <a:gd name="connsiteY54" fmla="*/ 5110 h 10000"/>
                <a:gd name="connsiteX55" fmla="*/ 1474 w 10000"/>
                <a:gd name="connsiteY55" fmla="*/ 5147 h 10000"/>
                <a:gd name="connsiteX56" fmla="*/ 1427 w 10000"/>
                <a:gd name="connsiteY56" fmla="*/ 5257 h 10000"/>
                <a:gd name="connsiteX57" fmla="*/ 1427 w 10000"/>
                <a:gd name="connsiteY57" fmla="*/ 5551 h 10000"/>
                <a:gd name="connsiteX58" fmla="*/ 1278 w 10000"/>
                <a:gd name="connsiteY58" fmla="*/ 5478 h 10000"/>
                <a:gd name="connsiteX59" fmla="*/ 1131 w 10000"/>
                <a:gd name="connsiteY59" fmla="*/ 5219 h 10000"/>
                <a:gd name="connsiteX60" fmla="*/ 1033 w 10000"/>
                <a:gd name="connsiteY60" fmla="*/ 5147 h 10000"/>
                <a:gd name="connsiteX61" fmla="*/ 885 w 10000"/>
                <a:gd name="connsiteY61" fmla="*/ 5147 h 10000"/>
                <a:gd name="connsiteX62" fmla="*/ 835 w 10000"/>
                <a:gd name="connsiteY62" fmla="*/ 5110 h 10000"/>
                <a:gd name="connsiteX63" fmla="*/ 835 w 10000"/>
                <a:gd name="connsiteY63" fmla="*/ 5036 h 10000"/>
                <a:gd name="connsiteX64" fmla="*/ 885 w 10000"/>
                <a:gd name="connsiteY64" fmla="*/ 4927 h 10000"/>
                <a:gd name="connsiteX65" fmla="*/ 885 w 10000"/>
                <a:gd name="connsiteY65" fmla="*/ 4853 h 10000"/>
                <a:gd name="connsiteX66" fmla="*/ 885 w 10000"/>
                <a:gd name="connsiteY66" fmla="*/ 4706 h 10000"/>
                <a:gd name="connsiteX67" fmla="*/ 785 w 10000"/>
                <a:gd name="connsiteY67" fmla="*/ 4559 h 10000"/>
                <a:gd name="connsiteX68" fmla="*/ 591 w 10000"/>
                <a:gd name="connsiteY68" fmla="*/ 4301 h 10000"/>
                <a:gd name="connsiteX69" fmla="*/ 344 w 10000"/>
                <a:gd name="connsiteY69" fmla="*/ 4044 h 10000"/>
                <a:gd name="connsiteX70" fmla="*/ 246 w 10000"/>
                <a:gd name="connsiteY70" fmla="*/ 3934 h 10000"/>
                <a:gd name="connsiteX71" fmla="*/ 246 w 10000"/>
                <a:gd name="connsiteY71" fmla="*/ 3787 h 10000"/>
                <a:gd name="connsiteX72" fmla="*/ 246 w 10000"/>
                <a:gd name="connsiteY72" fmla="*/ 3713 h 10000"/>
                <a:gd name="connsiteX73" fmla="*/ 294 w 10000"/>
                <a:gd name="connsiteY73" fmla="*/ 3677 h 10000"/>
                <a:gd name="connsiteX74" fmla="*/ 344 w 10000"/>
                <a:gd name="connsiteY74" fmla="*/ 3639 h 10000"/>
                <a:gd name="connsiteX75" fmla="*/ 394 w 10000"/>
                <a:gd name="connsiteY75" fmla="*/ 3602 h 10000"/>
                <a:gd name="connsiteX76" fmla="*/ 344 w 10000"/>
                <a:gd name="connsiteY76" fmla="*/ 3529 h 10000"/>
                <a:gd name="connsiteX77" fmla="*/ 344 w 10000"/>
                <a:gd name="connsiteY77" fmla="*/ 3493 h 10000"/>
                <a:gd name="connsiteX78" fmla="*/ 294 w 10000"/>
                <a:gd name="connsiteY78" fmla="*/ 3455 h 10000"/>
                <a:gd name="connsiteX79" fmla="*/ 294 w 10000"/>
                <a:gd name="connsiteY79" fmla="*/ 3418 h 10000"/>
                <a:gd name="connsiteX80" fmla="*/ 344 w 10000"/>
                <a:gd name="connsiteY80" fmla="*/ 3235 h 10000"/>
                <a:gd name="connsiteX81" fmla="*/ 394 w 10000"/>
                <a:gd name="connsiteY81" fmla="*/ 3087 h 10000"/>
                <a:gd name="connsiteX82" fmla="*/ 491 w 10000"/>
                <a:gd name="connsiteY82" fmla="*/ 2977 h 10000"/>
                <a:gd name="connsiteX83" fmla="*/ 541 w 10000"/>
                <a:gd name="connsiteY83" fmla="*/ 2795 h 10000"/>
                <a:gd name="connsiteX84" fmla="*/ 491 w 10000"/>
                <a:gd name="connsiteY84" fmla="*/ 2720 h 10000"/>
                <a:gd name="connsiteX85" fmla="*/ 491 w 10000"/>
                <a:gd name="connsiteY85" fmla="*/ 2647 h 10000"/>
                <a:gd name="connsiteX86" fmla="*/ 394 w 10000"/>
                <a:gd name="connsiteY86" fmla="*/ 2500 h 10000"/>
                <a:gd name="connsiteX87" fmla="*/ 394 w 10000"/>
                <a:gd name="connsiteY87" fmla="*/ 2389 h 10000"/>
                <a:gd name="connsiteX88" fmla="*/ 344 w 10000"/>
                <a:gd name="connsiteY88" fmla="*/ 2317 h 10000"/>
                <a:gd name="connsiteX89" fmla="*/ 197 w 10000"/>
                <a:gd name="connsiteY89" fmla="*/ 2169 h 10000"/>
                <a:gd name="connsiteX90" fmla="*/ 48 w 10000"/>
                <a:gd name="connsiteY90" fmla="*/ 2059 h 10000"/>
                <a:gd name="connsiteX91" fmla="*/ 48 w 10000"/>
                <a:gd name="connsiteY91" fmla="*/ 1985 h 10000"/>
                <a:gd name="connsiteX92" fmla="*/ 0 w 10000"/>
                <a:gd name="connsiteY92" fmla="*/ 1912 h 10000"/>
                <a:gd name="connsiteX93" fmla="*/ 48 w 10000"/>
                <a:gd name="connsiteY93" fmla="*/ 1765 h 10000"/>
                <a:gd name="connsiteX94" fmla="*/ 197 w 10000"/>
                <a:gd name="connsiteY94" fmla="*/ 1617 h 10000"/>
                <a:gd name="connsiteX95" fmla="*/ 491 w 10000"/>
                <a:gd name="connsiteY95" fmla="*/ 1434 h 10000"/>
                <a:gd name="connsiteX96" fmla="*/ 591 w 10000"/>
                <a:gd name="connsiteY96" fmla="*/ 1323 h 10000"/>
                <a:gd name="connsiteX97" fmla="*/ 689 w 10000"/>
                <a:gd name="connsiteY97" fmla="*/ 1213 h 10000"/>
                <a:gd name="connsiteX98" fmla="*/ 785 w 10000"/>
                <a:gd name="connsiteY98" fmla="*/ 918 h 10000"/>
                <a:gd name="connsiteX99" fmla="*/ 835 w 10000"/>
                <a:gd name="connsiteY99" fmla="*/ 847 h 10000"/>
                <a:gd name="connsiteX100" fmla="*/ 935 w 10000"/>
                <a:gd name="connsiteY100" fmla="*/ 736 h 10000"/>
                <a:gd name="connsiteX101" fmla="*/ 983 w 10000"/>
                <a:gd name="connsiteY101" fmla="*/ 626 h 10000"/>
                <a:gd name="connsiteX102" fmla="*/ 1033 w 10000"/>
                <a:gd name="connsiteY102" fmla="*/ 478 h 10000"/>
                <a:gd name="connsiteX103" fmla="*/ 1033 w 10000"/>
                <a:gd name="connsiteY103" fmla="*/ 147 h 10000"/>
                <a:gd name="connsiteX104" fmla="*/ 1033 w 10000"/>
                <a:gd name="connsiteY104" fmla="*/ 36 h 10000"/>
                <a:gd name="connsiteX105" fmla="*/ 1081 w 10000"/>
                <a:gd name="connsiteY105" fmla="*/ 0 h 10000"/>
                <a:gd name="connsiteX106" fmla="*/ 6101 w 10000"/>
                <a:gd name="connsiteY106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903 w 10000"/>
                <a:gd name="connsiteY7" fmla="*/ 10000 h 10000"/>
                <a:gd name="connsiteX8" fmla="*/ 2706 w 10000"/>
                <a:gd name="connsiteY8" fmla="*/ 9448 h 10000"/>
                <a:gd name="connsiteX9" fmla="*/ 2805 w 10000"/>
                <a:gd name="connsiteY9" fmla="*/ 9264 h 10000"/>
                <a:gd name="connsiteX10" fmla="*/ 2852 w 10000"/>
                <a:gd name="connsiteY10" fmla="*/ 9117 h 10000"/>
                <a:gd name="connsiteX11" fmla="*/ 2608 w 10000"/>
                <a:gd name="connsiteY11" fmla="*/ 9006 h 10000"/>
                <a:gd name="connsiteX12" fmla="*/ 2558 w 10000"/>
                <a:gd name="connsiteY12" fmla="*/ 8971 h 10000"/>
                <a:gd name="connsiteX13" fmla="*/ 2509 w 10000"/>
                <a:gd name="connsiteY13" fmla="*/ 8897 h 10000"/>
                <a:gd name="connsiteX14" fmla="*/ 2558 w 10000"/>
                <a:gd name="connsiteY14" fmla="*/ 8786 h 10000"/>
                <a:gd name="connsiteX15" fmla="*/ 2608 w 10000"/>
                <a:gd name="connsiteY15" fmla="*/ 8750 h 10000"/>
                <a:gd name="connsiteX16" fmla="*/ 2460 w 10000"/>
                <a:gd name="connsiteY16" fmla="*/ 8530 h 10000"/>
                <a:gd name="connsiteX17" fmla="*/ 2314 w 10000"/>
                <a:gd name="connsiteY17" fmla="*/ 8345 h 10000"/>
                <a:gd name="connsiteX18" fmla="*/ 1969 w 10000"/>
                <a:gd name="connsiteY18" fmla="*/ 8014 h 10000"/>
                <a:gd name="connsiteX19" fmla="*/ 1819 w 10000"/>
                <a:gd name="connsiteY19" fmla="*/ 7830 h 10000"/>
                <a:gd name="connsiteX20" fmla="*/ 1721 w 10000"/>
                <a:gd name="connsiteY20" fmla="*/ 7609 h 10000"/>
                <a:gd name="connsiteX21" fmla="*/ 1623 w 10000"/>
                <a:gd name="connsiteY21" fmla="*/ 7389 h 10000"/>
                <a:gd name="connsiteX22" fmla="*/ 1574 w 10000"/>
                <a:gd name="connsiteY22" fmla="*/ 7131 h 10000"/>
                <a:gd name="connsiteX23" fmla="*/ 1623 w 10000"/>
                <a:gd name="connsiteY23" fmla="*/ 7060 h 10000"/>
                <a:gd name="connsiteX24" fmla="*/ 1623 w 10000"/>
                <a:gd name="connsiteY24" fmla="*/ 7020 h 10000"/>
                <a:gd name="connsiteX25" fmla="*/ 1721 w 10000"/>
                <a:gd name="connsiteY25" fmla="*/ 6949 h 10000"/>
                <a:gd name="connsiteX26" fmla="*/ 1819 w 10000"/>
                <a:gd name="connsiteY26" fmla="*/ 6873 h 10000"/>
                <a:gd name="connsiteX27" fmla="*/ 1869 w 10000"/>
                <a:gd name="connsiteY27" fmla="*/ 6838 h 10000"/>
                <a:gd name="connsiteX28" fmla="*/ 1869 w 10000"/>
                <a:gd name="connsiteY28" fmla="*/ 6765 h 10000"/>
                <a:gd name="connsiteX29" fmla="*/ 1869 w 10000"/>
                <a:gd name="connsiteY29" fmla="*/ 6690 h 10000"/>
                <a:gd name="connsiteX30" fmla="*/ 1771 w 10000"/>
                <a:gd name="connsiteY30" fmla="*/ 6618 h 10000"/>
                <a:gd name="connsiteX31" fmla="*/ 1574 w 10000"/>
                <a:gd name="connsiteY31" fmla="*/ 6470 h 10000"/>
                <a:gd name="connsiteX32" fmla="*/ 1377 w 10000"/>
                <a:gd name="connsiteY32" fmla="*/ 6360 h 10000"/>
                <a:gd name="connsiteX33" fmla="*/ 1278 w 10000"/>
                <a:gd name="connsiteY33" fmla="*/ 6249 h 10000"/>
                <a:gd name="connsiteX34" fmla="*/ 1278 w 10000"/>
                <a:gd name="connsiteY34" fmla="*/ 6177 h 10000"/>
                <a:gd name="connsiteX35" fmla="*/ 1328 w 10000"/>
                <a:gd name="connsiteY35" fmla="*/ 5846 h 10000"/>
                <a:gd name="connsiteX36" fmla="*/ 1328 w 10000"/>
                <a:gd name="connsiteY36" fmla="*/ 5699 h 10000"/>
                <a:gd name="connsiteX37" fmla="*/ 1278 w 10000"/>
                <a:gd name="connsiteY37" fmla="*/ 5551 h 10000"/>
                <a:gd name="connsiteX38" fmla="*/ 1427 w 10000"/>
                <a:gd name="connsiteY38" fmla="*/ 5551 h 10000"/>
                <a:gd name="connsiteX39" fmla="*/ 1524 w 10000"/>
                <a:gd name="connsiteY39" fmla="*/ 5735 h 10000"/>
                <a:gd name="connsiteX40" fmla="*/ 1721 w 10000"/>
                <a:gd name="connsiteY40" fmla="*/ 5882 h 10000"/>
                <a:gd name="connsiteX41" fmla="*/ 1721 w 10000"/>
                <a:gd name="connsiteY41" fmla="*/ 5808 h 10000"/>
                <a:gd name="connsiteX42" fmla="*/ 1721 w 10000"/>
                <a:gd name="connsiteY42" fmla="*/ 5771 h 10000"/>
                <a:gd name="connsiteX43" fmla="*/ 1671 w 10000"/>
                <a:gd name="connsiteY43" fmla="*/ 5699 h 10000"/>
                <a:gd name="connsiteX44" fmla="*/ 1623 w 10000"/>
                <a:gd name="connsiteY44" fmla="*/ 5625 h 10000"/>
                <a:gd name="connsiteX45" fmla="*/ 1574 w 10000"/>
                <a:gd name="connsiteY45" fmla="*/ 5514 h 10000"/>
                <a:gd name="connsiteX46" fmla="*/ 1524 w 10000"/>
                <a:gd name="connsiteY46" fmla="*/ 5404 h 10000"/>
                <a:gd name="connsiteX47" fmla="*/ 1574 w 10000"/>
                <a:gd name="connsiteY47" fmla="*/ 5330 h 10000"/>
                <a:gd name="connsiteX48" fmla="*/ 1623 w 10000"/>
                <a:gd name="connsiteY48" fmla="*/ 5294 h 10000"/>
                <a:gd name="connsiteX49" fmla="*/ 1721 w 10000"/>
                <a:gd name="connsiteY49" fmla="*/ 5257 h 10000"/>
                <a:gd name="connsiteX50" fmla="*/ 1771 w 10000"/>
                <a:gd name="connsiteY50" fmla="*/ 5183 h 10000"/>
                <a:gd name="connsiteX51" fmla="*/ 1721 w 10000"/>
                <a:gd name="connsiteY51" fmla="*/ 5147 h 10000"/>
                <a:gd name="connsiteX52" fmla="*/ 1623 w 10000"/>
                <a:gd name="connsiteY52" fmla="*/ 5110 h 10000"/>
                <a:gd name="connsiteX53" fmla="*/ 1574 w 10000"/>
                <a:gd name="connsiteY53" fmla="*/ 5110 h 10000"/>
                <a:gd name="connsiteX54" fmla="*/ 1474 w 10000"/>
                <a:gd name="connsiteY54" fmla="*/ 5147 h 10000"/>
                <a:gd name="connsiteX55" fmla="*/ 1427 w 10000"/>
                <a:gd name="connsiteY55" fmla="*/ 5257 h 10000"/>
                <a:gd name="connsiteX56" fmla="*/ 1427 w 10000"/>
                <a:gd name="connsiteY56" fmla="*/ 5551 h 10000"/>
                <a:gd name="connsiteX57" fmla="*/ 1278 w 10000"/>
                <a:gd name="connsiteY57" fmla="*/ 5478 h 10000"/>
                <a:gd name="connsiteX58" fmla="*/ 1131 w 10000"/>
                <a:gd name="connsiteY58" fmla="*/ 5219 h 10000"/>
                <a:gd name="connsiteX59" fmla="*/ 1033 w 10000"/>
                <a:gd name="connsiteY59" fmla="*/ 5147 h 10000"/>
                <a:gd name="connsiteX60" fmla="*/ 885 w 10000"/>
                <a:gd name="connsiteY60" fmla="*/ 5147 h 10000"/>
                <a:gd name="connsiteX61" fmla="*/ 835 w 10000"/>
                <a:gd name="connsiteY61" fmla="*/ 5110 h 10000"/>
                <a:gd name="connsiteX62" fmla="*/ 835 w 10000"/>
                <a:gd name="connsiteY62" fmla="*/ 5036 h 10000"/>
                <a:gd name="connsiteX63" fmla="*/ 885 w 10000"/>
                <a:gd name="connsiteY63" fmla="*/ 4927 h 10000"/>
                <a:gd name="connsiteX64" fmla="*/ 885 w 10000"/>
                <a:gd name="connsiteY64" fmla="*/ 4853 h 10000"/>
                <a:gd name="connsiteX65" fmla="*/ 885 w 10000"/>
                <a:gd name="connsiteY65" fmla="*/ 4706 h 10000"/>
                <a:gd name="connsiteX66" fmla="*/ 785 w 10000"/>
                <a:gd name="connsiteY66" fmla="*/ 4559 h 10000"/>
                <a:gd name="connsiteX67" fmla="*/ 591 w 10000"/>
                <a:gd name="connsiteY67" fmla="*/ 4301 h 10000"/>
                <a:gd name="connsiteX68" fmla="*/ 344 w 10000"/>
                <a:gd name="connsiteY68" fmla="*/ 4044 h 10000"/>
                <a:gd name="connsiteX69" fmla="*/ 246 w 10000"/>
                <a:gd name="connsiteY69" fmla="*/ 3934 h 10000"/>
                <a:gd name="connsiteX70" fmla="*/ 246 w 10000"/>
                <a:gd name="connsiteY70" fmla="*/ 3787 h 10000"/>
                <a:gd name="connsiteX71" fmla="*/ 246 w 10000"/>
                <a:gd name="connsiteY71" fmla="*/ 3713 h 10000"/>
                <a:gd name="connsiteX72" fmla="*/ 294 w 10000"/>
                <a:gd name="connsiteY72" fmla="*/ 3677 h 10000"/>
                <a:gd name="connsiteX73" fmla="*/ 344 w 10000"/>
                <a:gd name="connsiteY73" fmla="*/ 3639 h 10000"/>
                <a:gd name="connsiteX74" fmla="*/ 394 w 10000"/>
                <a:gd name="connsiteY74" fmla="*/ 3602 h 10000"/>
                <a:gd name="connsiteX75" fmla="*/ 344 w 10000"/>
                <a:gd name="connsiteY75" fmla="*/ 3529 h 10000"/>
                <a:gd name="connsiteX76" fmla="*/ 344 w 10000"/>
                <a:gd name="connsiteY76" fmla="*/ 3493 h 10000"/>
                <a:gd name="connsiteX77" fmla="*/ 294 w 10000"/>
                <a:gd name="connsiteY77" fmla="*/ 3455 h 10000"/>
                <a:gd name="connsiteX78" fmla="*/ 294 w 10000"/>
                <a:gd name="connsiteY78" fmla="*/ 3418 h 10000"/>
                <a:gd name="connsiteX79" fmla="*/ 344 w 10000"/>
                <a:gd name="connsiteY79" fmla="*/ 3235 h 10000"/>
                <a:gd name="connsiteX80" fmla="*/ 394 w 10000"/>
                <a:gd name="connsiteY80" fmla="*/ 3087 h 10000"/>
                <a:gd name="connsiteX81" fmla="*/ 491 w 10000"/>
                <a:gd name="connsiteY81" fmla="*/ 2977 h 10000"/>
                <a:gd name="connsiteX82" fmla="*/ 541 w 10000"/>
                <a:gd name="connsiteY82" fmla="*/ 2795 h 10000"/>
                <a:gd name="connsiteX83" fmla="*/ 491 w 10000"/>
                <a:gd name="connsiteY83" fmla="*/ 2720 h 10000"/>
                <a:gd name="connsiteX84" fmla="*/ 491 w 10000"/>
                <a:gd name="connsiteY84" fmla="*/ 2647 h 10000"/>
                <a:gd name="connsiteX85" fmla="*/ 394 w 10000"/>
                <a:gd name="connsiteY85" fmla="*/ 2500 h 10000"/>
                <a:gd name="connsiteX86" fmla="*/ 394 w 10000"/>
                <a:gd name="connsiteY86" fmla="*/ 2389 h 10000"/>
                <a:gd name="connsiteX87" fmla="*/ 344 w 10000"/>
                <a:gd name="connsiteY87" fmla="*/ 2317 h 10000"/>
                <a:gd name="connsiteX88" fmla="*/ 197 w 10000"/>
                <a:gd name="connsiteY88" fmla="*/ 2169 h 10000"/>
                <a:gd name="connsiteX89" fmla="*/ 48 w 10000"/>
                <a:gd name="connsiteY89" fmla="*/ 2059 h 10000"/>
                <a:gd name="connsiteX90" fmla="*/ 48 w 10000"/>
                <a:gd name="connsiteY90" fmla="*/ 1985 h 10000"/>
                <a:gd name="connsiteX91" fmla="*/ 0 w 10000"/>
                <a:gd name="connsiteY91" fmla="*/ 1912 h 10000"/>
                <a:gd name="connsiteX92" fmla="*/ 48 w 10000"/>
                <a:gd name="connsiteY92" fmla="*/ 1765 h 10000"/>
                <a:gd name="connsiteX93" fmla="*/ 197 w 10000"/>
                <a:gd name="connsiteY93" fmla="*/ 1617 h 10000"/>
                <a:gd name="connsiteX94" fmla="*/ 491 w 10000"/>
                <a:gd name="connsiteY94" fmla="*/ 1434 h 10000"/>
                <a:gd name="connsiteX95" fmla="*/ 591 w 10000"/>
                <a:gd name="connsiteY95" fmla="*/ 1323 h 10000"/>
                <a:gd name="connsiteX96" fmla="*/ 689 w 10000"/>
                <a:gd name="connsiteY96" fmla="*/ 1213 h 10000"/>
                <a:gd name="connsiteX97" fmla="*/ 785 w 10000"/>
                <a:gd name="connsiteY97" fmla="*/ 918 h 10000"/>
                <a:gd name="connsiteX98" fmla="*/ 835 w 10000"/>
                <a:gd name="connsiteY98" fmla="*/ 847 h 10000"/>
                <a:gd name="connsiteX99" fmla="*/ 935 w 10000"/>
                <a:gd name="connsiteY99" fmla="*/ 736 h 10000"/>
                <a:gd name="connsiteX100" fmla="*/ 983 w 10000"/>
                <a:gd name="connsiteY100" fmla="*/ 626 h 10000"/>
                <a:gd name="connsiteX101" fmla="*/ 1033 w 10000"/>
                <a:gd name="connsiteY101" fmla="*/ 478 h 10000"/>
                <a:gd name="connsiteX102" fmla="*/ 1033 w 10000"/>
                <a:gd name="connsiteY102" fmla="*/ 147 h 10000"/>
                <a:gd name="connsiteX103" fmla="*/ 1033 w 10000"/>
                <a:gd name="connsiteY103" fmla="*/ 36 h 10000"/>
                <a:gd name="connsiteX104" fmla="*/ 1081 w 10000"/>
                <a:gd name="connsiteY104" fmla="*/ 0 h 10000"/>
                <a:gd name="connsiteX105" fmla="*/ 6101 w 10000"/>
                <a:gd name="connsiteY105" fmla="*/ 994 h 10000"/>
                <a:gd name="connsiteX0" fmla="*/ 6101 w 10000"/>
                <a:gd name="connsiteY0" fmla="*/ 994 h 10000"/>
                <a:gd name="connsiteX1" fmla="*/ 4968 w 10000"/>
                <a:gd name="connsiteY1" fmla="*/ 4596 h 10000"/>
                <a:gd name="connsiteX2" fmla="*/ 8464 w 10000"/>
                <a:gd name="connsiteY2" fmla="*/ 8131 h 10000"/>
                <a:gd name="connsiteX3" fmla="*/ 8754 w 10000"/>
                <a:gd name="connsiteY3" fmla="*/ 8480 h 10000"/>
                <a:gd name="connsiteX4" fmla="*/ 9552 w 10000"/>
                <a:gd name="connsiteY4" fmla="*/ 9071 h 10000"/>
                <a:gd name="connsiteX5" fmla="*/ 9485 w 10000"/>
                <a:gd name="connsiteY5" fmla="*/ 9500 h 10000"/>
                <a:gd name="connsiteX6" fmla="*/ 3247 w 10000"/>
                <a:gd name="connsiteY6" fmla="*/ 10000 h 10000"/>
                <a:gd name="connsiteX7" fmla="*/ 2706 w 10000"/>
                <a:gd name="connsiteY7" fmla="*/ 9448 h 10000"/>
                <a:gd name="connsiteX8" fmla="*/ 2805 w 10000"/>
                <a:gd name="connsiteY8" fmla="*/ 9264 h 10000"/>
                <a:gd name="connsiteX9" fmla="*/ 2852 w 10000"/>
                <a:gd name="connsiteY9" fmla="*/ 9117 h 10000"/>
                <a:gd name="connsiteX10" fmla="*/ 2608 w 10000"/>
                <a:gd name="connsiteY10" fmla="*/ 9006 h 10000"/>
                <a:gd name="connsiteX11" fmla="*/ 2558 w 10000"/>
                <a:gd name="connsiteY11" fmla="*/ 8971 h 10000"/>
                <a:gd name="connsiteX12" fmla="*/ 2509 w 10000"/>
                <a:gd name="connsiteY12" fmla="*/ 8897 h 10000"/>
                <a:gd name="connsiteX13" fmla="*/ 2558 w 10000"/>
                <a:gd name="connsiteY13" fmla="*/ 8786 h 10000"/>
                <a:gd name="connsiteX14" fmla="*/ 2608 w 10000"/>
                <a:gd name="connsiteY14" fmla="*/ 8750 h 10000"/>
                <a:gd name="connsiteX15" fmla="*/ 2460 w 10000"/>
                <a:gd name="connsiteY15" fmla="*/ 8530 h 10000"/>
                <a:gd name="connsiteX16" fmla="*/ 2314 w 10000"/>
                <a:gd name="connsiteY16" fmla="*/ 8345 h 10000"/>
                <a:gd name="connsiteX17" fmla="*/ 1969 w 10000"/>
                <a:gd name="connsiteY17" fmla="*/ 8014 h 10000"/>
                <a:gd name="connsiteX18" fmla="*/ 1819 w 10000"/>
                <a:gd name="connsiteY18" fmla="*/ 7830 h 10000"/>
                <a:gd name="connsiteX19" fmla="*/ 1721 w 10000"/>
                <a:gd name="connsiteY19" fmla="*/ 7609 h 10000"/>
                <a:gd name="connsiteX20" fmla="*/ 1623 w 10000"/>
                <a:gd name="connsiteY20" fmla="*/ 7389 h 10000"/>
                <a:gd name="connsiteX21" fmla="*/ 1574 w 10000"/>
                <a:gd name="connsiteY21" fmla="*/ 7131 h 10000"/>
                <a:gd name="connsiteX22" fmla="*/ 1623 w 10000"/>
                <a:gd name="connsiteY22" fmla="*/ 7060 h 10000"/>
                <a:gd name="connsiteX23" fmla="*/ 1623 w 10000"/>
                <a:gd name="connsiteY23" fmla="*/ 7020 h 10000"/>
                <a:gd name="connsiteX24" fmla="*/ 1721 w 10000"/>
                <a:gd name="connsiteY24" fmla="*/ 6949 h 10000"/>
                <a:gd name="connsiteX25" fmla="*/ 1819 w 10000"/>
                <a:gd name="connsiteY25" fmla="*/ 6873 h 10000"/>
                <a:gd name="connsiteX26" fmla="*/ 1869 w 10000"/>
                <a:gd name="connsiteY26" fmla="*/ 6838 h 10000"/>
                <a:gd name="connsiteX27" fmla="*/ 1869 w 10000"/>
                <a:gd name="connsiteY27" fmla="*/ 6765 h 10000"/>
                <a:gd name="connsiteX28" fmla="*/ 1869 w 10000"/>
                <a:gd name="connsiteY28" fmla="*/ 6690 h 10000"/>
                <a:gd name="connsiteX29" fmla="*/ 1771 w 10000"/>
                <a:gd name="connsiteY29" fmla="*/ 6618 h 10000"/>
                <a:gd name="connsiteX30" fmla="*/ 1574 w 10000"/>
                <a:gd name="connsiteY30" fmla="*/ 6470 h 10000"/>
                <a:gd name="connsiteX31" fmla="*/ 1377 w 10000"/>
                <a:gd name="connsiteY31" fmla="*/ 6360 h 10000"/>
                <a:gd name="connsiteX32" fmla="*/ 1278 w 10000"/>
                <a:gd name="connsiteY32" fmla="*/ 6249 h 10000"/>
                <a:gd name="connsiteX33" fmla="*/ 1278 w 10000"/>
                <a:gd name="connsiteY33" fmla="*/ 6177 h 10000"/>
                <a:gd name="connsiteX34" fmla="*/ 1328 w 10000"/>
                <a:gd name="connsiteY34" fmla="*/ 5846 h 10000"/>
                <a:gd name="connsiteX35" fmla="*/ 1328 w 10000"/>
                <a:gd name="connsiteY35" fmla="*/ 5699 h 10000"/>
                <a:gd name="connsiteX36" fmla="*/ 1278 w 10000"/>
                <a:gd name="connsiteY36" fmla="*/ 5551 h 10000"/>
                <a:gd name="connsiteX37" fmla="*/ 1427 w 10000"/>
                <a:gd name="connsiteY37" fmla="*/ 5551 h 10000"/>
                <a:gd name="connsiteX38" fmla="*/ 1524 w 10000"/>
                <a:gd name="connsiteY38" fmla="*/ 5735 h 10000"/>
                <a:gd name="connsiteX39" fmla="*/ 1721 w 10000"/>
                <a:gd name="connsiteY39" fmla="*/ 5882 h 10000"/>
                <a:gd name="connsiteX40" fmla="*/ 1721 w 10000"/>
                <a:gd name="connsiteY40" fmla="*/ 5808 h 10000"/>
                <a:gd name="connsiteX41" fmla="*/ 1721 w 10000"/>
                <a:gd name="connsiteY41" fmla="*/ 5771 h 10000"/>
                <a:gd name="connsiteX42" fmla="*/ 1671 w 10000"/>
                <a:gd name="connsiteY42" fmla="*/ 5699 h 10000"/>
                <a:gd name="connsiteX43" fmla="*/ 1623 w 10000"/>
                <a:gd name="connsiteY43" fmla="*/ 5625 h 10000"/>
                <a:gd name="connsiteX44" fmla="*/ 1574 w 10000"/>
                <a:gd name="connsiteY44" fmla="*/ 5514 h 10000"/>
                <a:gd name="connsiteX45" fmla="*/ 1524 w 10000"/>
                <a:gd name="connsiteY45" fmla="*/ 5404 h 10000"/>
                <a:gd name="connsiteX46" fmla="*/ 1574 w 10000"/>
                <a:gd name="connsiteY46" fmla="*/ 5330 h 10000"/>
                <a:gd name="connsiteX47" fmla="*/ 1623 w 10000"/>
                <a:gd name="connsiteY47" fmla="*/ 5294 h 10000"/>
                <a:gd name="connsiteX48" fmla="*/ 1721 w 10000"/>
                <a:gd name="connsiteY48" fmla="*/ 5257 h 10000"/>
                <a:gd name="connsiteX49" fmla="*/ 1771 w 10000"/>
                <a:gd name="connsiteY49" fmla="*/ 5183 h 10000"/>
                <a:gd name="connsiteX50" fmla="*/ 1721 w 10000"/>
                <a:gd name="connsiteY50" fmla="*/ 5147 h 10000"/>
                <a:gd name="connsiteX51" fmla="*/ 1623 w 10000"/>
                <a:gd name="connsiteY51" fmla="*/ 5110 h 10000"/>
                <a:gd name="connsiteX52" fmla="*/ 1574 w 10000"/>
                <a:gd name="connsiteY52" fmla="*/ 5110 h 10000"/>
                <a:gd name="connsiteX53" fmla="*/ 1474 w 10000"/>
                <a:gd name="connsiteY53" fmla="*/ 5147 h 10000"/>
                <a:gd name="connsiteX54" fmla="*/ 1427 w 10000"/>
                <a:gd name="connsiteY54" fmla="*/ 5257 h 10000"/>
                <a:gd name="connsiteX55" fmla="*/ 1427 w 10000"/>
                <a:gd name="connsiteY55" fmla="*/ 5551 h 10000"/>
                <a:gd name="connsiteX56" fmla="*/ 1278 w 10000"/>
                <a:gd name="connsiteY56" fmla="*/ 5478 h 10000"/>
                <a:gd name="connsiteX57" fmla="*/ 1131 w 10000"/>
                <a:gd name="connsiteY57" fmla="*/ 5219 h 10000"/>
                <a:gd name="connsiteX58" fmla="*/ 1033 w 10000"/>
                <a:gd name="connsiteY58" fmla="*/ 5147 h 10000"/>
                <a:gd name="connsiteX59" fmla="*/ 885 w 10000"/>
                <a:gd name="connsiteY59" fmla="*/ 5147 h 10000"/>
                <a:gd name="connsiteX60" fmla="*/ 835 w 10000"/>
                <a:gd name="connsiteY60" fmla="*/ 5110 h 10000"/>
                <a:gd name="connsiteX61" fmla="*/ 835 w 10000"/>
                <a:gd name="connsiteY61" fmla="*/ 5036 h 10000"/>
                <a:gd name="connsiteX62" fmla="*/ 885 w 10000"/>
                <a:gd name="connsiteY62" fmla="*/ 4927 h 10000"/>
                <a:gd name="connsiteX63" fmla="*/ 885 w 10000"/>
                <a:gd name="connsiteY63" fmla="*/ 4853 h 10000"/>
                <a:gd name="connsiteX64" fmla="*/ 885 w 10000"/>
                <a:gd name="connsiteY64" fmla="*/ 4706 h 10000"/>
                <a:gd name="connsiteX65" fmla="*/ 785 w 10000"/>
                <a:gd name="connsiteY65" fmla="*/ 4559 h 10000"/>
                <a:gd name="connsiteX66" fmla="*/ 591 w 10000"/>
                <a:gd name="connsiteY66" fmla="*/ 4301 h 10000"/>
                <a:gd name="connsiteX67" fmla="*/ 344 w 10000"/>
                <a:gd name="connsiteY67" fmla="*/ 4044 h 10000"/>
                <a:gd name="connsiteX68" fmla="*/ 246 w 10000"/>
                <a:gd name="connsiteY68" fmla="*/ 3934 h 10000"/>
                <a:gd name="connsiteX69" fmla="*/ 246 w 10000"/>
                <a:gd name="connsiteY69" fmla="*/ 3787 h 10000"/>
                <a:gd name="connsiteX70" fmla="*/ 246 w 10000"/>
                <a:gd name="connsiteY70" fmla="*/ 3713 h 10000"/>
                <a:gd name="connsiteX71" fmla="*/ 294 w 10000"/>
                <a:gd name="connsiteY71" fmla="*/ 3677 h 10000"/>
                <a:gd name="connsiteX72" fmla="*/ 344 w 10000"/>
                <a:gd name="connsiteY72" fmla="*/ 3639 h 10000"/>
                <a:gd name="connsiteX73" fmla="*/ 394 w 10000"/>
                <a:gd name="connsiteY73" fmla="*/ 3602 h 10000"/>
                <a:gd name="connsiteX74" fmla="*/ 344 w 10000"/>
                <a:gd name="connsiteY74" fmla="*/ 3529 h 10000"/>
                <a:gd name="connsiteX75" fmla="*/ 344 w 10000"/>
                <a:gd name="connsiteY75" fmla="*/ 3493 h 10000"/>
                <a:gd name="connsiteX76" fmla="*/ 294 w 10000"/>
                <a:gd name="connsiteY76" fmla="*/ 3455 h 10000"/>
                <a:gd name="connsiteX77" fmla="*/ 294 w 10000"/>
                <a:gd name="connsiteY77" fmla="*/ 3418 h 10000"/>
                <a:gd name="connsiteX78" fmla="*/ 344 w 10000"/>
                <a:gd name="connsiteY78" fmla="*/ 3235 h 10000"/>
                <a:gd name="connsiteX79" fmla="*/ 394 w 10000"/>
                <a:gd name="connsiteY79" fmla="*/ 3087 h 10000"/>
                <a:gd name="connsiteX80" fmla="*/ 491 w 10000"/>
                <a:gd name="connsiteY80" fmla="*/ 2977 h 10000"/>
                <a:gd name="connsiteX81" fmla="*/ 541 w 10000"/>
                <a:gd name="connsiteY81" fmla="*/ 2795 h 10000"/>
                <a:gd name="connsiteX82" fmla="*/ 491 w 10000"/>
                <a:gd name="connsiteY82" fmla="*/ 2720 h 10000"/>
                <a:gd name="connsiteX83" fmla="*/ 491 w 10000"/>
                <a:gd name="connsiteY83" fmla="*/ 2647 h 10000"/>
                <a:gd name="connsiteX84" fmla="*/ 394 w 10000"/>
                <a:gd name="connsiteY84" fmla="*/ 2500 h 10000"/>
                <a:gd name="connsiteX85" fmla="*/ 394 w 10000"/>
                <a:gd name="connsiteY85" fmla="*/ 2389 h 10000"/>
                <a:gd name="connsiteX86" fmla="*/ 344 w 10000"/>
                <a:gd name="connsiteY86" fmla="*/ 2317 h 10000"/>
                <a:gd name="connsiteX87" fmla="*/ 197 w 10000"/>
                <a:gd name="connsiteY87" fmla="*/ 2169 h 10000"/>
                <a:gd name="connsiteX88" fmla="*/ 48 w 10000"/>
                <a:gd name="connsiteY88" fmla="*/ 2059 h 10000"/>
                <a:gd name="connsiteX89" fmla="*/ 48 w 10000"/>
                <a:gd name="connsiteY89" fmla="*/ 1985 h 10000"/>
                <a:gd name="connsiteX90" fmla="*/ 0 w 10000"/>
                <a:gd name="connsiteY90" fmla="*/ 1912 h 10000"/>
                <a:gd name="connsiteX91" fmla="*/ 48 w 10000"/>
                <a:gd name="connsiteY91" fmla="*/ 1765 h 10000"/>
                <a:gd name="connsiteX92" fmla="*/ 197 w 10000"/>
                <a:gd name="connsiteY92" fmla="*/ 1617 h 10000"/>
                <a:gd name="connsiteX93" fmla="*/ 491 w 10000"/>
                <a:gd name="connsiteY93" fmla="*/ 1434 h 10000"/>
                <a:gd name="connsiteX94" fmla="*/ 591 w 10000"/>
                <a:gd name="connsiteY94" fmla="*/ 1323 h 10000"/>
                <a:gd name="connsiteX95" fmla="*/ 689 w 10000"/>
                <a:gd name="connsiteY95" fmla="*/ 1213 h 10000"/>
                <a:gd name="connsiteX96" fmla="*/ 785 w 10000"/>
                <a:gd name="connsiteY96" fmla="*/ 918 h 10000"/>
                <a:gd name="connsiteX97" fmla="*/ 835 w 10000"/>
                <a:gd name="connsiteY97" fmla="*/ 847 h 10000"/>
                <a:gd name="connsiteX98" fmla="*/ 935 w 10000"/>
                <a:gd name="connsiteY98" fmla="*/ 736 h 10000"/>
                <a:gd name="connsiteX99" fmla="*/ 983 w 10000"/>
                <a:gd name="connsiteY99" fmla="*/ 626 h 10000"/>
                <a:gd name="connsiteX100" fmla="*/ 1033 w 10000"/>
                <a:gd name="connsiteY100" fmla="*/ 478 h 10000"/>
                <a:gd name="connsiteX101" fmla="*/ 1033 w 10000"/>
                <a:gd name="connsiteY101" fmla="*/ 147 h 10000"/>
                <a:gd name="connsiteX102" fmla="*/ 1033 w 10000"/>
                <a:gd name="connsiteY102" fmla="*/ 36 h 10000"/>
                <a:gd name="connsiteX103" fmla="*/ 1081 w 10000"/>
                <a:gd name="connsiteY103" fmla="*/ 0 h 10000"/>
                <a:gd name="connsiteX104" fmla="*/ 6101 w 10000"/>
                <a:gd name="connsiteY104" fmla="*/ 994 h 10000"/>
                <a:gd name="connsiteX0" fmla="*/ 6101 w 10039"/>
                <a:gd name="connsiteY0" fmla="*/ 994 h 9524"/>
                <a:gd name="connsiteX1" fmla="*/ 4968 w 10039"/>
                <a:gd name="connsiteY1" fmla="*/ 4596 h 9524"/>
                <a:gd name="connsiteX2" fmla="*/ 8464 w 10039"/>
                <a:gd name="connsiteY2" fmla="*/ 8131 h 9524"/>
                <a:gd name="connsiteX3" fmla="*/ 8754 w 10039"/>
                <a:gd name="connsiteY3" fmla="*/ 8480 h 9524"/>
                <a:gd name="connsiteX4" fmla="*/ 9552 w 10039"/>
                <a:gd name="connsiteY4" fmla="*/ 9071 h 9524"/>
                <a:gd name="connsiteX5" fmla="*/ 9485 w 10039"/>
                <a:gd name="connsiteY5" fmla="*/ 9500 h 9524"/>
                <a:gd name="connsiteX6" fmla="*/ 2706 w 10039"/>
                <a:gd name="connsiteY6" fmla="*/ 9448 h 9524"/>
                <a:gd name="connsiteX7" fmla="*/ 2805 w 10039"/>
                <a:gd name="connsiteY7" fmla="*/ 9264 h 9524"/>
                <a:gd name="connsiteX8" fmla="*/ 2852 w 10039"/>
                <a:gd name="connsiteY8" fmla="*/ 9117 h 9524"/>
                <a:gd name="connsiteX9" fmla="*/ 2608 w 10039"/>
                <a:gd name="connsiteY9" fmla="*/ 9006 h 9524"/>
                <a:gd name="connsiteX10" fmla="*/ 2558 w 10039"/>
                <a:gd name="connsiteY10" fmla="*/ 8971 h 9524"/>
                <a:gd name="connsiteX11" fmla="*/ 2509 w 10039"/>
                <a:gd name="connsiteY11" fmla="*/ 8897 h 9524"/>
                <a:gd name="connsiteX12" fmla="*/ 2558 w 10039"/>
                <a:gd name="connsiteY12" fmla="*/ 8786 h 9524"/>
                <a:gd name="connsiteX13" fmla="*/ 2608 w 10039"/>
                <a:gd name="connsiteY13" fmla="*/ 8750 h 9524"/>
                <a:gd name="connsiteX14" fmla="*/ 2460 w 10039"/>
                <a:gd name="connsiteY14" fmla="*/ 8530 h 9524"/>
                <a:gd name="connsiteX15" fmla="*/ 2314 w 10039"/>
                <a:gd name="connsiteY15" fmla="*/ 8345 h 9524"/>
                <a:gd name="connsiteX16" fmla="*/ 1969 w 10039"/>
                <a:gd name="connsiteY16" fmla="*/ 8014 h 9524"/>
                <a:gd name="connsiteX17" fmla="*/ 1819 w 10039"/>
                <a:gd name="connsiteY17" fmla="*/ 7830 h 9524"/>
                <a:gd name="connsiteX18" fmla="*/ 1721 w 10039"/>
                <a:gd name="connsiteY18" fmla="*/ 7609 h 9524"/>
                <a:gd name="connsiteX19" fmla="*/ 1623 w 10039"/>
                <a:gd name="connsiteY19" fmla="*/ 7389 h 9524"/>
                <a:gd name="connsiteX20" fmla="*/ 1574 w 10039"/>
                <a:gd name="connsiteY20" fmla="*/ 7131 h 9524"/>
                <a:gd name="connsiteX21" fmla="*/ 1623 w 10039"/>
                <a:gd name="connsiteY21" fmla="*/ 7060 h 9524"/>
                <a:gd name="connsiteX22" fmla="*/ 1623 w 10039"/>
                <a:gd name="connsiteY22" fmla="*/ 7020 h 9524"/>
                <a:gd name="connsiteX23" fmla="*/ 1721 w 10039"/>
                <a:gd name="connsiteY23" fmla="*/ 6949 h 9524"/>
                <a:gd name="connsiteX24" fmla="*/ 1819 w 10039"/>
                <a:gd name="connsiteY24" fmla="*/ 6873 h 9524"/>
                <a:gd name="connsiteX25" fmla="*/ 1869 w 10039"/>
                <a:gd name="connsiteY25" fmla="*/ 6838 h 9524"/>
                <a:gd name="connsiteX26" fmla="*/ 1869 w 10039"/>
                <a:gd name="connsiteY26" fmla="*/ 6765 h 9524"/>
                <a:gd name="connsiteX27" fmla="*/ 1869 w 10039"/>
                <a:gd name="connsiteY27" fmla="*/ 6690 h 9524"/>
                <a:gd name="connsiteX28" fmla="*/ 1771 w 10039"/>
                <a:gd name="connsiteY28" fmla="*/ 6618 h 9524"/>
                <a:gd name="connsiteX29" fmla="*/ 1574 w 10039"/>
                <a:gd name="connsiteY29" fmla="*/ 6470 h 9524"/>
                <a:gd name="connsiteX30" fmla="*/ 1377 w 10039"/>
                <a:gd name="connsiteY30" fmla="*/ 6360 h 9524"/>
                <a:gd name="connsiteX31" fmla="*/ 1278 w 10039"/>
                <a:gd name="connsiteY31" fmla="*/ 6249 h 9524"/>
                <a:gd name="connsiteX32" fmla="*/ 1278 w 10039"/>
                <a:gd name="connsiteY32" fmla="*/ 6177 h 9524"/>
                <a:gd name="connsiteX33" fmla="*/ 1328 w 10039"/>
                <a:gd name="connsiteY33" fmla="*/ 5846 h 9524"/>
                <a:gd name="connsiteX34" fmla="*/ 1328 w 10039"/>
                <a:gd name="connsiteY34" fmla="*/ 5699 h 9524"/>
                <a:gd name="connsiteX35" fmla="*/ 1278 w 10039"/>
                <a:gd name="connsiteY35" fmla="*/ 5551 h 9524"/>
                <a:gd name="connsiteX36" fmla="*/ 1427 w 10039"/>
                <a:gd name="connsiteY36" fmla="*/ 5551 h 9524"/>
                <a:gd name="connsiteX37" fmla="*/ 1524 w 10039"/>
                <a:gd name="connsiteY37" fmla="*/ 5735 h 9524"/>
                <a:gd name="connsiteX38" fmla="*/ 1721 w 10039"/>
                <a:gd name="connsiteY38" fmla="*/ 5882 h 9524"/>
                <a:gd name="connsiteX39" fmla="*/ 1721 w 10039"/>
                <a:gd name="connsiteY39" fmla="*/ 5808 h 9524"/>
                <a:gd name="connsiteX40" fmla="*/ 1721 w 10039"/>
                <a:gd name="connsiteY40" fmla="*/ 5771 h 9524"/>
                <a:gd name="connsiteX41" fmla="*/ 1671 w 10039"/>
                <a:gd name="connsiteY41" fmla="*/ 5699 h 9524"/>
                <a:gd name="connsiteX42" fmla="*/ 1623 w 10039"/>
                <a:gd name="connsiteY42" fmla="*/ 5625 h 9524"/>
                <a:gd name="connsiteX43" fmla="*/ 1574 w 10039"/>
                <a:gd name="connsiteY43" fmla="*/ 5514 h 9524"/>
                <a:gd name="connsiteX44" fmla="*/ 1524 w 10039"/>
                <a:gd name="connsiteY44" fmla="*/ 5404 h 9524"/>
                <a:gd name="connsiteX45" fmla="*/ 1574 w 10039"/>
                <a:gd name="connsiteY45" fmla="*/ 5330 h 9524"/>
                <a:gd name="connsiteX46" fmla="*/ 1623 w 10039"/>
                <a:gd name="connsiteY46" fmla="*/ 5294 h 9524"/>
                <a:gd name="connsiteX47" fmla="*/ 1721 w 10039"/>
                <a:gd name="connsiteY47" fmla="*/ 5257 h 9524"/>
                <a:gd name="connsiteX48" fmla="*/ 1771 w 10039"/>
                <a:gd name="connsiteY48" fmla="*/ 5183 h 9524"/>
                <a:gd name="connsiteX49" fmla="*/ 1721 w 10039"/>
                <a:gd name="connsiteY49" fmla="*/ 5147 h 9524"/>
                <a:gd name="connsiteX50" fmla="*/ 1623 w 10039"/>
                <a:gd name="connsiteY50" fmla="*/ 5110 h 9524"/>
                <a:gd name="connsiteX51" fmla="*/ 1574 w 10039"/>
                <a:gd name="connsiteY51" fmla="*/ 5110 h 9524"/>
                <a:gd name="connsiteX52" fmla="*/ 1474 w 10039"/>
                <a:gd name="connsiteY52" fmla="*/ 5147 h 9524"/>
                <a:gd name="connsiteX53" fmla="*/ 1427 w 10039"/>
                <a:gd name="connsiteY53" fmla="*/ 5257 h 9524"/>
                <a:gd name="connsiteX54" fmla="*/ 1427 w 10039"/>
                <a:gd name="connsiteY54" fmla="*/ 5551 h 9524"/>
                <a:gd name="connsiteX55" fmla="*/ 1278 w 10039"/>
                <a:gd name="connsiteY55" fmla="*/ 5478 h 9524"/>
                <a:gd name="connsiteX56" fmla="*/ 1131 w 10039"/>
                <a:gd name="connsiteY56" fmla="*/ 5219 h 9524"/>
                <a:gd name="connsiteX57" fmla="*/ 1033 w 10039"/>
                <a:gd name="connsiteY57" fmla="*/ 5147 h 9524"/>
                <a:gd name="connsiteX58" fmla="*/ 885 w 10039"/>
                <a:gd name="connsiteY58" fmla="*/ 5147 h 9524"/>
                <a:gd name="connsiteX59" fmla="*/ 835 w 10039"/>
                <a:gd name="connsiteY59" fmla="*/ 5110 h 9524"/>
                <a:gd name="connsiteX60" fmla="*/ 835 w 10039"/>
                <a:gd name="connsiteY60" fmla="*/ 5036 h 9524"/>
                <a:gd name="connsiteX61" fmla="*/ 885 w 10039"/>
                <a:gd name="connsiteY61" fmla="*/ 4927 h 9524"/>
                <a:gd name="connsiteX62" fmla="*/ 885 w 10039"/>
                <a:gd name="connsiteY62" fmla="*/ 4853 h 9524"/>
                <a:gd name="connsiteX63" fmla="*/ 885 w 10039"/>
                <a:gd name="connsiteY63" fmla="*/ 4706 h 9524"/>
                <a:gd name="connsiteX64" fmla="*/ 785 w 10039"/>
                <a:gd name="connsiteY64" fmla="*/ 4559 h 9524"/>
                <a:gd name="connsiteX65" fmla="*/ 591 w 10039"/>
                <a:gd name="connsiteY65" fmla="*/ 4301 h 9524"/>
                <a:gd name="connsiteX66" fmla="*/ 344 w 10039"/>
                <a:gd name="connsiteY66" fmla="*/ 4044 h 9524"/>
                <a:gd name="connsiteX67" fmla="*/ 246 w 10039"/>
                <a:gd name="connsiteY67" fmla="*/ 3934 h 9524"/>
                <a:gd name="connsiteX68" fmla="*/ 246 w 10039"/>
                <a:gd name="connsiteY68" fmla="*/ 3787 h 9524"/>
                <a:gd name="connsiteX69" fmla="*/ 246 w 10039"/>
                <a:gd name="connsiteY69" fmla="*/ 3713 h 9524"/>
                <a:gd name="connsiteX70" fmla="*/ 294 w 10039"/>
                <a:gd name="connsiteY70" fmla="*/ 3677 h 9524"/>
                <a:gd name="connsiteX71" fmla="*/ 344 w 10039"/>
                <a:gd name="connsiteY71" fmla="*/ 3639 h 9524"/>
                <a:gd name="connsiteX72" fmla="*/ 394 w 10039"/>
                <a:gd name="connsiteY72" fmla="*/ 3602 h 9524"/>
                <a:gd name="connsiteX73" fmla="*/ 344 w 10039"/>
                <a:gd name="connsiteY73" fmla="*/ 3529 h 9524"/>
                <a:gd name="connsiteX74" fmla="*/ 344 w 10039"/>
                <a:gd name="connsiteY74" fmla="*/ 3493 h 9524"/>
                <a:gd name="connsiteX75" fmla="*/ 294 w 10039"/>
                <a:gd name="connsiteY75" fmla="*/ 3455 h 9524"/>
                <a:gd name="connsiteX76" fmla="*/ 294 w 10039"/>
                <a:gd name="connsiteY76" fmla="*/ 3418 h 9524"/>
                <a:gd name="connsiteX77" fmla="*/ 344 w 10039"/>
                <a:gd name="connsiteY77" fmla="*/ 3235 h 9524"/>
                <a:gd name="connsiteX78" fmla="*/ 394 w 10039"/>
                <a:gd name="connsiteY78" fmla="*/ 3087 h 9524"/>
                <a:gd name="connsiteX79" fmla="*/ 491 w 10039"/>
                <a:gd name="connsiteY79" fmla="*/ 2977 h 9524"/>
                <a:gd name="connsiteX80" fmla="*/ 541 w 10039"/>
                <a:gd name="connsiteY80" fmla="*/ 2795 h 9524"/>
                <a:gd name="connsiteX81" fmla="*/ 491 w 10039"/>
                <a:gd name="connsiteY81" fmla="*/ 2720 h 9524"/>
                <a:gd name="connsiteX82" fmla="*/ 491 w 10039"/>
                <a:gd name="connsiteY82" fmla="*/ 2647 h 9524"/>
                <a:gd name="connsiteX83" fmla="*/ 394 w 10039"/>
                <a:gd name="connsiteY83" fmla="*/ 2500 h 9524"/>
                <a:gd name="connsiteX84" fmla="*/ 394 w 10039"/>
                <a:gd name="connsiteY84" fmla="*/ 2389 h 9524"/>
                <a:gd name="connsiteX85" fmla="*/ 344 w 10039"/>
                <a:gd name="connsiteY85" fmla="*/ 2317 h 9524"/>
                <a:gd name="connsiteX86" fmla="*/ 197 w 10039"/>
                <a:gd name="connsiteY86" fmla="*/ 2169 h 9524"/>
                <a:gd name="connsiteX87" fmla="*/ 48 w 10039"/>
                <a:gd name="connsiteY87" fmla="*/ 2059 h 9524"/>
                <a:gd name="connsiteX88" fmla="*/ 48 w 10039"/>
                <a:gd name="connsiteY88" fmla="*/ 1985 h 9524"/>
                <a:gd name="connsiteX89" fmla="*/ 0 w 10039"/>
                <a:gd name="connsiteY89" fmla="*/ 1912 h 9524"/>
                <a:gd name="connsiteX90" fmla="*/ 48 w 10039"/>
                <a:gd name="connsiteY90" fmla="*/ 1765 h 9524"/>
                <a:gd name="connsiteX91" fmla="*/ 197 w 10039"/>
                <a:gd name="connsiteY91" fmla="*/ 1617 h 9524"/>
                <a:gd name="connsiteX92" fmla="*/ 491 w 10039"/>
                <a:gd name="connsiteY92" fmla="*/ 1434 h 9524"/>
                <a:gd name="connsiteX93" fmla="*/ 591 w 10039"/>
                <a:gd name="connsiteY93" fmla="*/ 1323 h 9524"/>
                <a:gd name="connsiteX94" fmla="*/ 689 w 10039"/>
                <a:gd name="connsiteY94" fmla="*/ 1213 h 9524"/>
                <a:gd name="connsiteX95" fmla="*/ 785 w 10039"/>
                <a:gd name="connsiteY95" fmla="*/ 918 h 9524"/>
                <a:gd name="connsiteX96" fmla="*/ 835 w 10039"/>
                <a:gd name="connsiteY96" fmla="*/ 847 h 9524"/>
                <a:gd name="connsiteX97" fmla="*/ 935 w 10039"/>
                <a:gd name="connsiteY97" fmla="*/ 736 h 9524"/>
                <a:gd name="connsiteX98" fmla="*/ 983 w 10039"/>
                <a:gd name="connsiteY98" fmla="*/ 626 h 9524"/>
                <a:gd name="connsiteX99" fmla="*/ 1033 w 10039"/>
                <a:gd name="connsiteY99" fmla="*/ 478 h 9524"/>
                <a:gd name="connsiteX100" fmla="*/ 1033 w 10039"/>
                <a:gd name="connsiteY100" fmla="*/ 147 h 9524"/>
                <a:gd name="connsiteX101" fmla="*/ 1033 w 10039"/>
                <a:gd name="connsiteY101" fmla="*/ 36 h 9524"/>
                <a:gd name="connsiteX102" fmla="*/ 1081 w 10039"/>
                <a:gd name="connsiteY102" fmla="*/ 0 h 9524"/>
                <a:gd name="connsiteX103" fmla="*/ 6101 w 10039"/>
                <a:gd name="connsiteY103" fmla="*/ 994 h 9524"/>
                <a:gd name="connsiteX0" fmla="*/ 6077 w 9515"/>
                <a:gd name="connsiteY0" fmla="*/ 1044 h 9920"/>
                <a:gd name="connsiteX1" fmla="*/ 4949 w 9515"/>
                <a:gd name="connsiteY1" fmla="*/ 4826 h 9920"/>
                <a:gd name="connsiteX2" fmla="*/ 8431 w 9515"/>
                <a:gd name="connsiteY2" fmla="*/ 8537 h 9920"/>
                <a:gd name="connsiteX3" fmla="*/ 8720 w 9515"/>
                <a:gd name="connsiteY3" fmla="*/ 8904 h 9920"/>
                <a:gd name="connsiteX4" fmla="*/ 9515 w 9515"/>
                <a:gd name="connsiteY4" fmla="*/ 9524 h 9920"/>
                <a:gd name="connsiteX5" fmla="*/ 2695 w 9515"/>
                <a:gd name="connsiteY5" fmla="*/ 9920 h 9920"/>
                <a:gd name="connsiteX6" fmla="*/ 2794 w 9515"/>
                <a:gd name="connsiteY6" fmla="*/ 9727 h 9920"/>
                <a:gd name="connsiteX7" fmla="*/ 2841 w 9515"/>
                <a:gd name="connsiteY7" fmla="*/ 9573 h 9920"/>
                <a:gd name="connsiteX8" fmla="*/ 2598 w 9515"/>
                <a:gd name="connsiteY8" fmla="*/ 9456 h 9920"/>
                <a:gd name="connsiteX9" fmla="*/ 2548 w 9515"/>
                <a:gd name="connsiteY9" fmla="*/ 9419 h 9920"/>
                <a:gd name="connsiteX10" fmla="*/ 2499 w 9515"/>
                <a:gd name="connsiteY10" fmla="*/ 9342 h 9920"/>
                <a:gd name="connsiteX11" fmla="*/ 2548 w 9515"/>
                <a:gd name="connsiteY11" fmla="*/ 9225 h 9920"/>
                <a:gd name="connsiteX12" fmla="*/ 2598 w 9515"/>
                <a:gd name="connsiteY12" fmla="*/ 9187 h 9920"/>
                <a:gd name="connsiteX13" fmla="*/ 2450 w 9515"/>
                <a:gd name="connsiteY13" fmla="*/ 8956 h 9920"/>
                <a:gd name="connsiteX14" fmla="*/ 2305 w 9515"/>
                <a:gd name="connsiteY14" fmla="*/ 8762 h 9920"/>
                <a:gd name="connsiteX15" fmla="*/ 1961 w 9515"/>
                <a:gd name="connsiteY15" fmla="*/ 8415 h 9920"/>
                <a:gd name="connsiteX16" fmla="*/ 1812 w 9515"/>
                <a:gd name="connsiteY16" fmla="*/ 8221 h 9920"/>
                <a:gd name="connsiteX17" fmla="*/ 1714 w 9515"/>
                <a:gd name="connsiteY17" fmla="*/ 7989 h 9920"/>
                <a:gd name="connsiteX18" fmla="*/ 1617 w 9515"/>
                <a:gd name="connsiteY18" fmla="*/ 7758 h 9920"/>
                <a:gd name="connsiteX19" fmla="*/ 1568 w 9515"/>
                <a:gd name="connsiteY19" fmla="*/ 7487 h 9920"/>
                <a:gd name="connsiteX20" fmla="*/ 1617 w 9515"/>
                <a:gd name="connsiteY20" fmla="*/ 7413 h 9920"/>
                <a:gd name="connsiteX21" fmla="*/ 1617 w 9515"/>
                <a:gd name="connsiteY21" fmla="*/ 7371 h 9920"/>
                <a:gd name="connsiteX22" fmla="*/ 1714 w 9515"/>
                <a:gd name="connsiteY22" fmla="*/ 7296 h 9920"/>
                <a:gd name="connsiteX23" fmla="*/ 1812 w 9515"/>
                <a:gd name="connsiteY23" fmla="*/ 7217 h 9920"/>
                <a:gd name="connsiteX24" fmla="*/ 1862 w 9515"/>
                <a:gd name="connsiteY24" fmla="*/ 7180 h 9920"/>
                <a:gd name="connsiteX25" fmla="*/ 1862 w 9515"/>
                <a:gd name="connsiteY25" fmla="*/ 7103 h 9920"/>
                <a:gd name="connsiteX26" fmla="*/ 1862 w 9515"/>
                <a:gd name="connsiteY26" fmla="*/ 7024 h 9920"/>
                <a:gd name="connsiteX27" fmla="*/ 1764 w 9515"/>
                <a:gd name="connsiteY27" fmla="*/ 6949 h 9920"/>
                <a:gd name="connsiteX28" fmla="*/ 1568 w 9515"/>
                <a:gd name="connsiteY28" fmla="*/ 6793 h 9920"/>
                <a:gd name="connsiteX29" fmla="*/ 1372 w 9515"/>
                <a:gd name="connsiteY29" fmla="*/ 6678 h 9920"/>
                <a:gd name="connsiteX30" fmla="*/ 1273 w 9515"/>
                <a:gd name="connsiteY30" fmla="*/ 6561 h 9920"/>
                <a:gd name="connsiteX31" fmla="*/ 1273 w 9515"/>
                <a:gd name="connsiteY31" fmla="*/ 6486 h 9920"/>
                <a:gd name="connsiteX32" fmla="*/ 1323 w 9515"/>
                <a:gd name="connsiteY32" fmla="*/ 6138 h 9920"/>
                <a:gd name="connsiteX33" fmla="*/ 1323 w 9515"/>
                <a:gd name="connsiteY33" fmla="*/ 5984 h 9920"/>
                <a:gd name="connsiteX34" fmla="*/ 1273 w 9515"/>
                <a:gd name="connsiteY34" fmla="*/ 5828 h 9920"/>
                <a:gd name="connsiteX35" fmla="*/ 1421 w 9515"/>
                <a:gd name="connsiteY35" fmla="*/ 5828 h 9920"/>
                <a:gd name="connsiteX36" fmla="*/ 1518 w 9515"/>
                <a:gd name="connsiteY36" fmla="*/ 6022 h 9920"/>
                <a:gd name="connsiteX37" fmla="*/ 1714 w 9515"/>
                <a:gd name="connsiteY37" fmla="*/ 6176 h 9920"/>
                <a:gd name="connsiteX38" fmla="*/ 1714 w 9515"/>
                <a:gd name="connsiteY38" fmla="*/ 6098 h 9920"/>
                <a:gd name="connsiteX39" fmla="*/ 1714 w 9515"/>
                <a:gd name="connsiteY39" fmla="*/ 6059 h 9920"/>
                <a:gd name="connsiteX40" fmla="*/ 1665 w 9515"/>
                <a:gd name="connsiteY40" fmla="*/ 5984 h 9920"/>
                <a:gd name="connsiteX41" fmla="*/ 1617 w 9515"/>
                <a:gd name="connsiteY41" fmla="*/ 5906 h 9920"/>
                <a:gd name="connsiteX42" fmla="*/ 1568 w 9515"/>
                <a:gd name="connsiteY42" fmla="*/ 5790 h 9920"/>
                <a:gd name="connsiteX43" fmla="*/ 1518 w 9515"/>
                <a:gd name="connsiteY43" fmla="*/ 5674 h 9920"/>
                <a:gd name="connsiteX44" fmla="*/ 1568 w 9515"/>
                <a:gd name="connsiteY44" fmla="*/ 5596 h 9920"/>
                <a:gd name="connsiteX45" fmla="*/ 1617 w 9515"/>
                <a:gd name="connsiteY45" fmla="*/ 5559 h 9920"/>
                <a:gd name="connsiteX46" fmla="*/ 1714 w 9515"/>
                <a:gd name="connsiteY46" fmla="*/ 5520 h 9920"/>
                <a:gd name="connsiteX47" fmla="*/ 1764 w 9515"/>
                <a:gd name="connsiteY47" fmla="*/ 5442 h 9920"/>
                <a:gd name="connsiteX48" fmla="*/ 1714 w 9515"/>
                <a:gd name="connsiteY48" fmla="*/ 5404 h 9920"/>
                <a:gd name="connsiteX49" fmla="*/ 1617 w 9515"/>
                <a:gd name="connsiteY49" fmla="*/ 5365 h 9920"/>
                <a:gd name="connsiteX50" fmla="*/ 1568 w 9515"/>
                <a:gd name="connsiteY50" fmla="*/ 5365 h 9920"/>
                <a:gd name="connsiteX51" fmla="*/ 1468 w 9515"/>
                <a:gd name="connsiteY51" fmla="*/ 5404 h 9920"/>
                <a:gd name="connsiteX52" fmla="*/ 1421 w 9515"/>
                <a:gd name="connsiteY52" fmla="*/ 5520 h 9920"/>
                <a:gd name="connsiteX53" fmla="*/ 1421 w 9515"/>
                <a:gd name="connsiteY53" fmla="*/ 5828 h 9920"/>
                <a:gd name="connsiteX54" fmla="*/ 1273 w 9515"/>
                <a:gd name="connsiteY54" fmla="*/ 5752 h 9920"/>
                <a:gd name="connsiteX55" fmla="*/ 1127 w 9515"/>
                <a:gd name="connsiteY55" fmla="*/ 5480 h 9920"/>
                <a:gd name="connsiteX56" fmla="*/ 1029 w 9515"/>
                <a:gd name="connsiteY56" fmla="*/ 5404 h 9920"/>
                <a:gd name="connsiteX57" fmla="*/ 882 w 9515"/>
                <a:gd name="connsiteY57" fmla="*/ 5404 h 9920"/>
                <a:gd name="connsiteX58" fmla="*/ 832 w 9515"/>
                <a:gd name="connsiteY58" fmla="*/ 5365 h 9920"/>
                <a:gd name="connsiteX59" fmla="*/ 832 w 9515"/>
                <a:gd name="connsiteY59" fmla="*/ 5288 h 9920"/>
                <a:gd name="connsiteX60" fmla="*/ 882 w 9515"/>
                <a:gd name="connsiteY60" fmla="*/ 5173 h 9920"/>
                <a:gd name="connsiteX61" fmla="*/ 882 w 9515"/>
                <a:gd name="connsiteY61" fmla="*/ 5096 h 9920"/>
                <a:gd name="connsiteX62" fmla="*/ 882 w 9515"/>
                <a:gd name="connsiteY62" fmla="*/ 4941 h 9920"/>
                <a:gd name="connsiteX63" fmla="*/ 782 w 9515"/>
                <a:gd name="connsiteY63" fmla="*/ 4787 h 9920"/>
                <a:gd name="connsiteX64" fmla="*/ 589 w 9515"/>
                <a:gd name="connsiteY64" fmla="*/ 4516 h 9920"/>
                <a:gd name="connsiteX65" fmla="*/ 343 w 9515"/>
                <a:gd name="connsiteY65" fmla="*/ 4246 h 9920"/>
                <a:gd name="connsiteX66" fmla="*/ 245 w 9515"/>
                <a:gd name="connsiteY66" fmla="*/ 4131 h 9920"/>
                <a:gd name="connsiteX67" fmla="*/ 245 w 9515"/>
                <a:gd name="connsiteY67" fmla="*/ 3976 h 9920"/>
                <a:gd name="connsiteX68" fmla="*/ 245 w 9515"/>
                <a:gd name="connsiteY68" fmla="*/ 3899 h 9920"/>
                <a:gd name="connsiteX69" fmla="*/ 293 w 9515"/>
                <a:gd name="connsiteY69" fmla="*/ 3861 h 9920"/>
                <a:gd name="connsiteX70" fmla="*/ 343 w 9515"/>
                <a:gd name="connsiteY70" fmla="*/ 3821 h 9920"/>
                <a:gd name="connsiteX71" fmla="*/ 392 w 9515"/>
                <a:gd name="connsiteY71" fmla="*/ 3782 h 9920"/>
                <a:gd name="connsiteX72" fmla="*/ 343 w 9515"/>
                <a:gd name="connsiteY72" fmla="*/ 3705 h 9920"/>
                <a:gd name="connsiteX73" fmla="*/ 343 w 9515"/>
                <a:gd name="connsiteY73" fmla="*/ 3668 h 9920"/>
                <a:gd name="connsiteX74" fmla="*/ 293 w 9515"/>
                <a:gd name="connsiteY74" fmla="*/ 3628 h 9920"/>
                <a:gd name="connsiteX75" fmla="*/ 293 w 9515"/>
                <a:gd name="connsiteY75" fmla="*/ 3589 h 9920"/>
                <a:gd name="connsiteX76" fmla="*/ 343 w 9515"/>
                <a:gd name="connsiteY76" fmla="*/ 3397 h 9920"/>
                <a:gd name="connsiteX77" fmla="*/ 392 w 9515"/>
                <a:gd name="connsiteY77" fmla="*/ 3241 h 9920"/>
                <a:gd name="connsiteX78" fmla="*/ 489 w 9515"/>
                <a:gd name="connsiteY78" fmla="*/ 3126 h 9920"/>
                <a:gd name="connsiteX79" fmla="*/ 539 w 9515"/>
                <a:gd name="connsiteY79" fmla="*/ 2935 h 9920"/>
                <a:gd name="connsiteX80" fmla="*/ 489 w 9515"/>
                <a:gd name="connsiteY80" fmla="*/ 2856 h 9920"/>
                <a:gd name="connsiteX81" fmla="*/ 489 w 9515"/>
                <a:gd name="connsiteY81" fmla="*/ 2779 h 9920"/>
                <a:gd name="connsiteX82" fmla="*/ 392 w 9515"/>
                <a:gd name="connsiteY82" fmla="*/ 2625 h 9920"/>
                <a:gd name="connsiteX83" fmla="*/ 392 w 9515"/>
                <a:gd name="connsiteY83" fmla="*/ 2508 h 9920"/>
                <a:gd name="connsiteX84" fmla="*/ 343 w 9515"/>
                <a:gd name="connsiteY84" fmla="*/ 2433 h 9920"/>
                <a:gd name="connsiteX85" fmla="*/ 196 w 9515"/>
                <a:gd name="connsiteY85" fmla="*/ 2277 h 9920"/>
                <a:gd name="connsiteX86" fmla="*/ 48 w 9515"/>
                <a:gd name="connsiteY86" fmla="*/ 2162 h 9920"/>
                <a:gd name="connsiteX87" fmla="*/ 48 w 9515"/>
                <a:gd name="connsiteY87" fmla="*/ 2084 h 9920"/>
                <a:gd name="connsiteX88" fmla="*/ 0 w 9515"/>
                <a:gd name="connsiteY88" fmla="*/ 2008 h 9920"/>
                <a:gd name="connsiteX89" fmla="*/ 48 w 9515"/>
                <a:gd name="connsiteY89" fmla="*/ 1853 h 9920"/>
                <a:gd name="connsiteX90" fmla="*/ 196 w 9515"/>
                <a:gd name="connsiteY90" fmla="*/ 1698 h 9920"/>
                <a:gd name="connsiteX91" fmla="*/ 489 w 9515"/>
                <a:gd name="connsiteY91" fmla="*/ 1506 h 9920"/>
                <a:gd name="connsiteX92" fmla="*/ 589 w 9515"/>
                <a:gd name="connsiteY92" fmla="*/ 1389 h 9920"/>
                <a:gd name="connsiteX93" fmla="*/ 686 w 9515"/>
                <a:gd name="connsiteY93" fmla="*/ 1274 h 9920"/>
                <a:gd name="connsiteX94" fmla="*/ 782 w 9515"/>
                <a:gd name="connsiteY94" fmla="*/ 964 h 9920"/>
                <a:gd name="connsiteX95" fmla="*/ 832 w 9515"/>
                <a:gd name="connsiteY95" fmla="*/ 889 h 9920"/>
                <a:gd name="connsiteX96" fmla="*/ 931 w 9515"/>
                <a:gd name="connsiteY96" fmla="*/ 773 h 9920"/>
                <a:gd name="connsiteX97" fmla="*/ 979 w 9515"/>
                <a:gd name="connsiteY97" fmla="*/ 657 h 9920"/>
                <a:gd name="connsiteX98" fmla="*/ 1029 w 9515"/>
                <a:gd name="connsiteY98" fmla="*/ 502 h 9920"/>
                <a:gd name="connsiteX99" fmla="*/ 1029 w 9515"/>
                <a:gd name="connsiteY99" fmla="*/ 154 h 9920"/>
                <a:gd name="connsiteX100" fmla="*/ 1029 w 9515"/>
                <a:gd name="connsiteY100" fmla="*/ 38 h 9920"/>
                <a:gd name="connsiteX101" fmla="*/ 1077 w 9515"/>
                <a:gd name="connsiteY101" fmla="*/ 0 h 9920"/>
                <a:gd name="connsiteX102" fmla="*/ 6077 w 9515"/>
                <a:gd name="connsiteY102" fmla="*/ 1044 h 9920"/>
                <a:gd name="connsiteX0" fmla="*/ 6387 w 9268"/>
                <a:gd name="connsiteY0" fmla="*/ 1052 h 10000"/>
                <a:gd name="connsiteX1" fmla="*/ 5201 w 9268"/>
                <a:gd name="connsiteY1" fmla="*/ 4865 h 10000"/>
                <a:gd name="connsiteX2" fmla="*/ 8861 w 9268"/>
                <a:gd name="connsiteY2" fmla="*/ 8606 h 10000"/>
                <a:gd name="connsiteX3" fmla="*/ 9164 w 9268"/>
                <a:gd name="connsiteY3" fmla="*/ 8976 h 10000"/>
                <a:gd name="connsiteX4" fmla="*/ 2832 w 9268"/>
                <a:gd name="connsiteY4" fmla="*/ 10000 h 10000"/>
                <a:gd name="connsiteX5" fmla="*/ 2936 w 9268"/>
                <a:gd name="connsiteY5" fmla="*/ 9805 h 10000"/>
                <a:gd name="connsiteX6" fmla="*/ 2986 w 9268"/>
                <a:gd name="connsiteY6" fmla="*/ 9650 h 10000"/>
                <a:gd name="connsiteX7" fmla="*/ 2730 w 9268"/>
                <a:gd name="connsiteY7" fmla="*/ 9532 h 10000"/>
                <a:gd name="connsiteX8" fmla="*/ 2678 w 9268"/>
                <a:gd name="connsiteY8" fmla="*/ 9495 h 10000"/>
                <a:gd name="connsiteX9" fmla="*/ 2626 w 9268"/>
                <a:gd name="connsiteY9" fmla="*/ 9417 h 10000"/>
                <a:gd name="connsiteX10" fmla="*/ 2678 w 9268"/>
                <a:gd name="connsiteY10" fmla="*/ 9299 h 10000"/>
                <a:gd name="connsiteX11" fmla="*/ 2730 w 9268"/>
                <a:gd name="connsiteY11" fmla="*/ 9261 h 10000"/>
                <a:gd name="connsiteX12" fmla="*/ 2575 w 9268"/>
                <a:gd name="connsiteY12" fmla="*/ 9028 h 10000"/>
                <a:gd name="connsiteX13" fmla="*/ 2422 w 9268"/>
                <a:gd name="connsiteY13" fmla="*/ 8833 h 10000"/>
                <a:gd name="connsiteX14" fmla="*/ 2061 w 9268"/>
                <a:gd name="connsiteY14" fmla="*/ 8483 h 10000"/>
                <a:gd name="connsiteX15" fmla="*/ 1904 w 9268"/>
                <a:gd name="connsiteY15" fmla="*/ 8287 h 10000"/>
                <a:gd name="connsiteX16" fmla="*/ 1801 w 9268"/>
                <a:gd name="connsiteY16" fmla="*/ 8053 h 10000"/>
                <a:gd name="connsiteX17" fmla="*/ 1699 w 9268"/>
                <a:gd name="connsiteY17" fmla="*/ 7821 h 10000"/>
                <a:gd name="connsiteX18" fmla="*/ 1648 w 9268"/>
                <a:gd name="connsiteY18" fmla="*/ 7547 h 10000"/>
                <a:gd name="connsiteX19" fmla="*/ 1699 w 9268"/>
                <a:gd name="connsiteY19" fmla="*/ 7473 h 10000"/>
                <a:gd name="connsiteX20" fmla="*/ 1699 w 9268"/>
                <a:gd name="connsiteY20" fmla="*/ 7430 h 10000"/>
                <a:gd name="connsiteX21" fmla="*/ 1801 w 9268"/>
                <a:gd name="connsiteY21" fmla="*/ 7355 h 10000"/>
                <a:gd name="connsiteX22" fmla="*/ 1904 w 9268"/>
                <a:gd name="connsiteY22" fmla="*/ 7275 h 10000"/>
                <a:gd name="connsiteX23" fmla="*/ 1957 w 9268"/>
                <a:gd name="connsiteY23" fmla="*/ 7238 h 10000"/>
                <a:gd name="connsiteX24" fmla="*/ 1957 w 9268"/>
                <a:gd name="connsiteY24" fmla="*/ 7160 h 10000"/>
                <a:gd name="connsiteX25" fmla="*/ 1957 w 9268"/>
                <a:gd name="connsiteY25" fmla="*/ 7081 h 10000"/>
                <a:gd name="connsiteX26" fmla="*/ 1854 w 9268"/>
                <a:gd name="connsiteY26" fmla="*/ 7005 h 10000"/>
                <a:gd name="connsiteX27" fmla="*/ 1648 w 9268"/>
                <a:gd name="connsiteY27" fmla="*/ 6848 h 10000"/>
                <a:gd name="connsiteX28" fmla="*/ 1442 w 9268"/>
                <a:gd name="connsiteY28" fmla="*/ 6732 h 10000"/>
                <a:gd name="connsiteX29" fmla="*/ 1338 w 9268"/>
                <a:gd name="connsiteY29" fmla="*/ 6614 h 10000"/>
                <a:gd name="connsiteX30" fmla="*/ 1338 w 9268"/>
                <a:gd name="connsiteY30" fmla="*/ 6538 h 10000"/>
                <a:gd name="connsiteX31" fmla="*/ 1390 w 9268"/>
                <a:gd name="connsiteY31" fmla="*/ 6188 h 10000"/>
                <a:gd name="connsiteX32" fmla="*/ 1390 w 9268"/>
                <a:gd name="connsiteY32" fmla="*/ 6032 h 10000"/>
                <a:gd name="connsiteX33" fmla="*/ 1338 w 9268"/>
                <a:gd name="connsiteY33" fmla="*/ 5875 h 10000"/>
                <a:gd name="connsiteX34" fmla="*/ 1493 w 9268"/>
                <a:gd name="connsiteY34" fmla="*/ 5875 h 10000"/>
                <a:gd name="connsiteX35" fmla="*/ 1595 w 9268"/>
                <a:gd name="connsiteY35" fmla="*/ 6071 h 10000"/>
                <a:gd name="connsiteX36" fmla="*/ 1801 w 9268"/>
                <a:gd name="connsiteY36" fmla="*/ 6226 h 10000"/>
                <a:gd name="connsiteX37" fmla="*/ 1801 w 9268"/>
                <a:gd name="connsiteY37" fmla="*/ 6147 h 10000"/>
                <a:gd name="connsiteX38" fmla="*/ 1801 w 9268"/>
                <a:gd name="connsiteY38" fmla="*/ 6108 h 10000"/>
                <a:gd name="connsiteX39" fmla="*/ 1750 w 9268"/>
                <a:gd name="connsiteY39" fmla="*/ 6032 h 10000"/>
                <a:gd name="connsiteX40" fmla="*/ 1699 w 9268"/>
                <a:gd name="connsiteY40" fmla="*/ 5954 h 10000"/>
                <a:gd name="connsiteX41" fmla="*/ 1648 w 9268"/>
                <a:gd name="connsiteY41" fmla="*/ 5837 h 10000"/>
                <a:gd name="connsiteX42" fmla="*/ 1595 w 9268"/>
                <a:gd name="connsiteY42" fmla="*/ 5720 h 10000"/>
                <a:gd name="connsiteX43" fmla="*/ 1648 w 9268"/>
                <a:gd name="connsiteY43" fmla="*/ 5641 h 10000"/>
                <a:gd name="connsiteX44" fmla="*/ 1699 w 9268"/>
                <a:gd name="connsiteY44" fmla="*/ 5604 h 10000"/>
                <a:gd name="connsiteX45" fmla="*/ 1801 w 9268"/>
                <a:gd name="connsiteY45" fmla="*/ 5565 h 10000"/>
                <a:gd name="connsiteX46" fmla="*/ 1854 w 9268"/>
                <a:gd name="connsiteY46" fmla="*/ 5486 h 10000"/>
                <a:gd name="connsiteX47" fmla="*/ 1801 w 9268"/>
                <a:gd name="connsiteY47" fmla="*/ 5448 h 10000"/>
                <a:gd name="connsiteX48" fmla="*/ 1699 w 9268"/>
                <a:gd name="connsiteY48" fmla="*/ 5408 h 10000"/>
                <a:gd name="connsiteX49" fmla="*/ 1648 w 9268"/>
                <a:gd name="connsiteY49" fmla="*/ 5408 h 10000"/>
                <a:gd name="connsiteX50" fmla="*/ 1543 w 9268"/>
                <a:gd name="connsiteY50" fmla="*/ 5448 h 10000"/>
                <a:gd name="connsiteX51" fmla="*/ 1493 w 9268"/>
                <a:gd name="connsiteY51" fmla="*/ 5565 h 10000"/>
                <a:gd name="connsiteX52" fmla="*/ 1493 w 9268"/>
                <a:gd name="connsiteY52" fmla="*/ 5875 h 10000"/>
                <a:gd name="connsiteX53" fmla="*/ 1338 w 9268"/>
                <a:gd name="connsiteY53" fmla="*/ 5798 h 10000"/>
                <a:gd name="connsiteX54" fmla="*/ 1184 w 9268"/>
                <a:gd name="connsiteY54" fmla="*/ 5524 h 10000"/>
                <a:gd name="connsiteX55" fmla="*/ 1081 w 9268"/>
                <a:gd name="connsiteY55" fmla="*/ 5448 h 10000"/>
                <a:gd name="connsiteX56" fmla="*/ 927 w 9268"/>
                <a:gd name="connsiteY56" fmla="*/ 5448 h 10000"/>
                <a:gd name="connsiteX57" fmla="*/ 874 w 9268"/>
                <a:gd name="connsiteY57" fmla="*/ 5408 h 10000"/>
                <a:gd name="connsiteX58" fmla="*/ 874 w 9268"/>
                <a:gd name="connsiteY58" fmla="*/ 5331 h 10000"/>
                <a:gd name="connsiteX59" fmla="*/ 927 w 9268"/>
                <a:gd name="connsiteY59" fmla="*/ 5215 h 10000"/>
                <a:gd name="connsiteX60" fmla="*/ 927 w 9268"/>
                <a:gd name="connsiteY60" fmla="*/ 5137 h 10000"/>
                <a:gd name="connsiteX61" fmla="*/ 927 w 9268"/>
                <a:gd name="connsiteY61" fmla="*/ 4981 h 10000"/>
                <a:gd name="connsiteX62" fmla="*/ 822 w 9268"/>
                <a:gd name="connsiteY62" fmla="*/ 4826 h 10000"/>
                <a:gd name="connsiteX63" fmla="*/ 619 w 9268"/>
                <a:gd name="connsiteY63" fmla="*/ 4552 h 10000"/>
                <a:gd name="connsiteX64" fmla="*/ 360 w 9268"/>
                <a:gd name="connsiteY64" fmla="*/ 4280 h 10000"/>
                <a:gd name="connsiteX65" fmla="*/ 257 w 9268"/>
                <a:gd name="connsiteY65" fmla="*/ 4164 h 10000"/>
                <a:gd name="connsiteX66" fmla="*/ 257 w 9268"/>
                <a:gd name="connsiteY66" fmla="*/ 4008 h 10000"/>
                <a:gd name="connsiteX67" fmla="*/ 257 w 9268"/>
                <a:gd name="connsiteY67" fmla="*/ 3930 h 10000"/>
                <a:gd name="connsiteX68" fmla="*/ 308 w 9268"/>
                <a:gd name="connsiteY68" fmla="*/ 3892 h 10000"/>
                <a:gd name="connsiteX69" fmla="*/ 360 w 9268"/>
                <a:gd name="connsiteY69" fmla="*/ 3852 h 10000"/>
                <a:gd name="connsiteX70" fmla="*/ 412 w 9268"/>
                <a:gd name="connsiteY70" fmla="*/ 3813 h 10000"/>
                <a:gd name="connsiteX71" fmla="*/ 360 w 9268"/>
                <a:gd name="connsiteY71" fmla="*/ 3735 h 10000"/>
                <a:gd name="connsiteX72" fmla="*/ 360 w 9268"/>
                <a:gd name="connsiteY72" fmla="*/ 3698 h 10000"/>
                <a:gd name="connsiteX73" fmla="*/ 308 w 9268"/>
                <a:gd name="connsiteY73" fmla="*/ 3657 h 10000"/>
                <a:gd name="connsiteX74" fmla="*/ 308 w 9268"/>
                <a:gd name="connsiteY74" fmla="*/ 3618 h 10000"/>
                <a:gd name="connsiteX75" fmla="*/ 360 w 9268"/>
                <a:gd name="connsiteY75" fmla="*/ 3424 h 10000"/>
                <a:gd name="connsiteX76" fmla="*/ 412 w 9268"/>
                <a:gd name="connsiteY76" fmla="*/ 3267 h 10000"/>
                <a:gd name="connsiteX77" fmla="*/ 514 w 9268"/>
                <a:gd name="connsiteY77" fmla="*/ 3151 h 10000"/>
                <a:gd name="connsiteX78" fmla="*/ 566 w 9268"/>
                <a:gd name="connsiteY78" fmla="*/ 2959 h 10000"/>
                <a:gd name="connsiteX79" fmla="*/ 514 w 9268"/>
                <a:gd name="connsiteY79" fmla="*/ 2879 h 10000"/>
                <a:gd name="connsiteX80" fmla="*/ 514 w 9268"/>
                <a:gd name="connsiteY80" fmla="*/ 2801 h 10000"/>
                <a:gd name="connsiteX81" fmla="*/ 412 w 9268"/>
                <a:gd name="connsiteY81" fmla="*/ 2646 h 10000"/>
                <a:gd name="connsiteX82" fmla="*/ 412 w 9268"/>
                <a:gd name="connsiteY82" fmla="*/ 2528 h 10000"/>
                <a:gd name="connsiteX83" fmla="*/ 360 w 9268"/>
                <a:gd name="connsiteY83" fmla="*/ 2453 h 10000"/>
                <a:gd name="connsiteX84" fmla="*/ 206 w 9268"/>
                <a:gd name="connsiteY84" fmla="*/ 2295 h 10000"/>
                <a:gd name="connsiteX85" fmla="*/ 50 w 9268"/>
                <a:gd name="connsiteY85" fmla="*/ 2179 h 10000"/>
                <a:gd name="connsiteX86" fmla="*/ 50 w 9268"/>
                <a:gd name="connsiteY86" fmla="*/ 2101 h 10000"/>
                <a:gd name="connsiteX87" fmla="*/ 0 w 9268"/>
                <a:gd name="connsiteY87" fmla="*/ 2024 h 10000"/>
                <a:gd name="connsiteX88" fmla="*/ 50 w 9268"/>
                <a:gd name="connsiteY88" fmla="*/ 1868 h 10000"/>
                <a:gd name="connsiteX89" fmla="*/ 206 w 9268"/>
                <a:gd name="connsiteY89" fmla="*/ 1712 h 10000"/>
                <a:gd name="connsiteX90" fmla="*/ 514 w 9268"/>
                <a:gd name="connsiteY90" fmla="*/ 1518 h 10000"/>
                <a:gd name="connsiteX91" fmla="*/ 619 w 9268"/>
                <a:gd name="connsiteY91" fmla="*/ 1400 h 10000"/>
                <a:gd name="connsiteX92" fmla="*/ 721 w 9268"/>
                <a:gd name="connsiteY92" fmla="*/ 1284 h 10000"/>
                <a:gd name="connsiteX93" fmla="*/ 822 w 9268"/>
                <a:gd name="connsiteY93" fmla="*/ 972 h 10000"/>
                <a:gd name="connsiteX94" fmla="*/ 874 w 9268"/>
                <a:gd name="connsiteY94" fmla="*/ 896 h 10000"/>
                <a:gd name="connsiteX95" fmla="*/ 978 w 9268"/>
                <a:gd name="connsiteY95" fmla="*/ 779 h 10000"/>
                <a:gd name="connsiteX96" fmla="*/ 1029 w 9268"/>
                <a:gd name="connsiteY96" fmla="*/ 662 h 10000"/>
                <a:gd name="connsiteX97" fmla="*/ 1081 w 9268"/>
                <a:gd name="connsiteY97" fmla="*/ 506 h 10000"/>
                <a:gd name="connsiteX98" fmla="*/ 1081 w 9268"/>
                <a:gd name="connsiteY98" fmla="*/ 155 h 10000"/>
                <a:gd name="connsiteX99" fmla="*/ 1081 w 9268"/>
                <a:gd name="connsiteY99" fmla="*/ 38 h 10000"/>
                <a:gd name="connsiteX100" fmla="*/ 1132 w 9268"/>
                <a:gd name="connsiteY100" fmla="*/ 0 h 10000"/>
                <a:gd name="connsiteX101" fmla="*/ 6387 w 9268"/>
                <a:gd name="connsiteY101" fmla="*/ 1052 h 10000"/>
                <a:gd name="connsiteX0" fmla="*/ 6891 w 9888"/>
                <a:gd name="connsiteY0" fmla="*/ 1052 h 10000"/>
                <a:gd name="connsiteX1" fmla="*/ 5612 w 9888"/>
                <a:gd name="connsiteY1" fmla="*/ 4865 h 10000"/>
                <a:gd name="connsiteX2" fmla="*/ 9261 w 9888"/>
                <a:gd name="connsiteY2" fmla="*/ 8379 h 10000"/>
                <a:gd name="connsiteX3" fmla="*/ 9888 w 9888"/>
                <a:gd name="connsiteY3" fmla="*/ 8976 h 10000"/>
                <a:gd name="connsiteX4" fmla="*/ 3056 w 9888"/>
                <a:gd name="connsiteY4" fmla="*/ 10000 h 10000"/>
                <a:gd name="connsiteX5" fmla="*/ 3168 w 9888"/>
                <a:gd name="connsiteY5" fmla="*/ 9805 h 10000"/>
                <a:gd name="connsiteX6" fmla="*/ 3222 w 9888"/>
                <a:gd name="connsiteY6" fmla="*/ 9650 h 10000"/>
                <a:gd name="connsiteX7" fmla="*/ 2946 w 9888"/>
                <a:gd name="connsiteY7" fmla="*/ 9532 h 10000"/>
                <a:gd name="connsiteX8" fmla="*/ 2890 w 9888"/>
                <a:gd name="connsiteY8" fmla="*/ 9495 h 10000"/>
                <a:gd name="connsiteX9" fmla="*/ 2833 w 9888"/>
                <a:gd name="connsiteY9" fmla="*/ 9417 h 10000"/>
                <a:gd name="connsiteX10" fmla="*/ 2890 w 9888"/>
                <a:gd name="connsiteY10" fmla="*/ 9299 h 10000"/>
                <a:gd name="connsiteX11" fmla="*/ 2946 w 9888"/>
                <a:gd name="connsiteY11" fmla="*/ 9261 h 10000"/>
                <a:gd name="connsiteX12" fmla="*/ 2778 w 9888"/>
                <a:gd name="connsiteY12" fmla="*/ 9028 h 10000"/>
                <a:gd name="connsiteX13" fmla="*/ 2613 w 9888"/>
                <a:gd name="connsiteY13" fmla="*/ 8833 h 10000"/>
                <a:gd name="connsiteX14" fmla="*/ 2224 w 9888"/>
                <a:gd name="connsiteY14" fmla="*/ 8483 h 10000"/>
                <a:gd name="connsiteX15" fmla="*/ 2054 w 9888"/>
                <a:gd name="connsiteY15" fmla="*/ 8287 h 10000"/>
                <a:gd name="connsiteX16" fmla="*/ 1943 w 9888"/>
                <a:gd name="connsiteY16" fmla="*/ 8053 h 10000"/>
                <a:gd name="connsiteX17" fmla="*/ 1833 w 9888"/>
                <a:gd name="connsiteY17" fmla="*/ 7821 h 10000"/>
                <a:gd name="connsiteX18" fmla="*/ 1778 w 9888"/>
                <a:gd name="connsiteY18" fmla="*/ 7547 h 10000"/>
                <a:gd name="connsiteX19" fmla="*/ 1833 w 9888"/>
                <a:gd name="connsiteY19" fmla="*/ 7473 h 10000"/>
                <a:gd name="connsiteX20" fmla="*/ 1833 w 9888"/>
                <a:gd name="connsiteY20" fmla="*/ 7430 h 10000"/>
                <a:gd name="connsiteX21" fmla="*/ 1943 w 9888"/>
                <a:gd name="connsiteY21" fmla="*/ 7355 h 10000"/>
                <a:gd name="connsiteX22" fmla="*/ 2054 w 9888"/>
                <a:gd name="connsiteY22" fmla="*/ 7275 h 10000"/>
                <a:gd name="connsiteX23" fmla="*/ 2112 w 9888"/>
                <a:gd name="connsiteY23" fmla="*/ 7238 h 10000"/>
                <a:gd name="connsiteX24" fmla="*/ 2112 w 9888"/>
                <a:gd name="connsiteY24" fmla="*/ 7160 h 10000"/>
                <a:gd name="connsiteX25" fmla="*/ 2112 w 9888"/>
                <a:gd name="connsiteY25" fmla="*/ 7081 h 10000"/>
                <a:gd name="connsiteX26" fmla="*/ 2000 w 9888"/>
                <a:gd name="connsiteY26" fmla="*/ 7005 h 10000"/>
                <a:gd name="connsiteX27" fmla="*/ 1778 w 9888"/>
                <a:gd name="connsiteY27" fmla="*/ 6848 h 10000"/>
                <a:gd name="connsiteX28" fmla="*/ 1556 w 9888"/>
                <a:gd name="connsiteY28" fmla="*/ 6732 h 10000"/>
                <a:gd name="connsiteX29" fmla="*/ 1444 w 9888"/>
                <a:gd name="connsiteY29" fmla="*/ 6614 h 10000"/>
                <a:gd name="connsiteX30" fmla="*/ 1444 w 9888"/>
                <a:gd name="connsiteY30" fmla="*/ 6538 h 10000"/>
                <a:gd name="connsiteX31" fmla="*/ 1500 w 9888"/>
                <a:gd name="connsiteY31" fmla="*/ 6188 h 10000"/>
                <a:gd name="connsiteX32" fmla="*/ 1500 w 9888"/>
                <a:gd name="connsiteY32" fmla="*/ 6032 h 10000"/>
                <a:gd name="connsiteX33" fmla="*/ 1444 w 9888"/>
                <a:gd name="connsiteY33" fmla="*/ 5875 h 10000"/>
                <a:gd name="connsiteX34" fmla="*/ 1611 w 9888"/>
                <a:gd name="connsiteY34" fmla="*/ 5875 h 10000"/>
                <a:gd name="connsiteX35" fmla="*/ 1721 w 9888"/>
                <a:gd name="connsiteY35" fmla="*/ 6071 h 10000"/>
                <a:gd name="connsiteX36" fmla="*/ 1943 w 9888"/>
                <a:gd name="connsiteY36" fmla="*/ 6226 h 10000"/>
                <a:gd name="connsiteX37" fmla="*/ 1943 w 9888"/>
                <a:gd name="connsiteY37" fmla="*/ 6147 h 10000"/>
                <a:gd name="connsiteX38" fmla="*/ 1943 w 9888"/>
                <a:gd name="connsiteY38" fmla="*/ 6108 h 10000"/>
                <a:gd name="connsiteX39" fmla="*/ 1888 w 9888"/>
                <a:gd name="connsiteY39" fmla="*/ 6032 h 10000"/>
                <a:gd name="connsiteX40" fmla="*/ 1833 w 9888"/>
                <a:gd name="connsiteY40" fmla="*/ 5954 h 10000"/>
                <a:gd name="connsiteX41" fmla="*/ 1778 w 9888"/>
                <a:gd name="connsiteY41" fmla="*/ 5837 h 10000"/>
                <a:gd name="connsiteX42" fmla="*/ 1721 w 9888"/>
                <a:gd name="connsiteY42" fmla="*/ 5720 h 10000"/>
                <a:gd name="connsiteX43" fmla="*/ 1778 w 9888"/>
                <a:gd name="connsiteY43" fmla="*/ 5641 h 10000"/>
                <a:gd name="connsiteX44" fmla="*/ 1833 w 9888"/>
                <a:gd name="connsiteY44" fmla="*/ 5604 h 10000"/>
                <a:gd name="connsiteX45" fmla="*/ 1943 w 9888"/>
                <a:gd name="connsiteY45" fmla="*/ 5565 h 10000"/>
                <a:gd name="connsiteX46" fmla="*/ 2000 w 9888"/>
                <a:gd name="connsiteY46" fmla="*/ 5486 h 10000"/>
                <a:gd name="connsiteX47" fmla="*/ 1943 w 9888"/>
                <a:gd name="connsiteY47" fmla="*/ 5448 h 10000"/>
                <a:gd name="connsiteX48" fmla="*/ 1833 w 9888"/>
                <a:gd name="connsiteY48" fmla="*/ 5408 h 10000"/>
                <a:gd name="connsiteX49" fmla="*/ 1778 w 9888"/>
                <a:gd name="connsiteY49" fmla="*/ 5408 h 10000"/>
                <a:gd name="connsiteX50" fmla="*/ 1665 w 9888"/>
                <a:gd name="connsiteY50" fmla="*/ 5448 h 10000"/>
                <a:gd name="connsiteX51" fmla="*/ 1611 w 9888"/>
                <a:gd name="connsiteY51" fmla="*/ 5565 h 10000"/>
                <a:gd name="connsiteX52" fmla="*/ 1611 w 9888"/>
                <a:gd name="connsiteY52" fmla="*/ 5875 h 10000"/>
                <a:gd name="connsiteX53" fmla="*/ 1444 w 9888"/>
                <a:gd name="connsiteY53" fmla="*/ 5798 h 10000"/>
                <a:gd name="connsiteX54" fmla="*/ 1278 w 9888"/>
                <a:gd name="connsiteY54" fmla="*/ 5524 h 10000"/>
                <a:gd name="connsiteX55" fmla="*/ 1166 w 9888"/>
                <a:gd name="connsiteY55" fmla="*/ 5448 h 10000"/>
                <a:gd name="connsiteX56" fmla="*/ 1000 w 9888"/>
                <a:gd name="connsiteY56" fmla="*/ 5448 h 10000"/>
                <a:gd name="connsiteX57" fmla="*/ 943 w 9888"/>
                <a:gd name="connsiteY57" fmla="*/ 5408 h 10000"/>
                <a:gd name="connsiteX58" fmla="*/ 943 w 9888"/>
                <a:gd name="connsiteY58" fmla="*/ 5331 h 10000"/>
                <a:gd name="connsiteX59" fmla="*/ 1000 w 9888"/>
                <a:gd name="connsiteY59" fmla="*/ 5215 h 10000"/>
                <a:gd name="connsiteX60" fmla="*/ 1000 w 9888"/>
                <a:gd name="connsiteY60" fmla="*/ 5137 h 10000"/>
                <a:gd name="connsiteX61" fmla="*/ 1000 w 9888"/>
                <a:gd name="connsiteY61" fmla="*/ 4981 h 10000"/>
                <a:gd name="connsiteX62" fmla="*/ 887 w 9888"/>
                <a:gd name="connsiteY62" fmla="*/ 4826 h 10000"/>
                <a:gd name="connsiteX63" fmla="*/ 668 w 9888"/>
                <a:gd name="connsiteY63" fmla="*/ 4552 h 10000"/>
                <a:gd name="connsiteX64" fmla="*/ 388 w 9888"/>
                <a:gd name="connsiteY64" fmla="*/ 4280 h 10000"/>
                <a:gd name="connsiteX65" fmla="*/ 277 w 9888"/>
                <a:gd name="connsiteY65" fmla="*/ 4164 h 10000"/>
                <a:gd name="connsiteX66" fmla="*/ 277 w 9888"/>
                <a:gd name="connsiteY66" fmla="*/ 4008 h 10000"/>
                <a:gd name="connsiteX67" fmla="*/ 277 w 9888"/>
                <a:gd name="connsiteY67" fmla="*/ 3930 h 10000"/>
                <a:gd name="connsiteX68" fmla="*/ 332 w 9888"/>
                <a:gd name="connsiteY68" fmla="*/ 3892 h 10000"/>
                <a:gd name="connsiteX69" fmla="*/ 388 w 9888"/>
                <a:gd name="connsiteY69" fmla="*/ 3852 h 10000"/>
                <a:gd name="connsiteX70" fmla="*/ 445 w 9888"/>
                <a:gd name="connsiteY70" fmla="*/ 3813 h 10000"/>
                <a:gd name="connsiteX71" fmla="*/ 388 w 9888"/>
                <a:gd name="connsiteY71" fmla="*/ 3735 h 10000"/>
                <a:gd name="connsiteX72" fmla="*/ 388 w 9888"/>
                <a:gd name="connsiteY72" fmla="*/ 3698 h 10000"/>
                <a:gd name="connsiteX73" fmla="*/ 332 w 9888"/>
                <a:gd name="connsiteY73" fmla="*/ 3657 h 10000"/>
                <a:gd name="connsiteX74" fmla="*/ 332 w 9888"/>
                <a:gd name="connsiteY74" fmla="*/ 3618 h 10000"/>
                <a:gd name="connsiteX75" fmla="*/ 388 w 9888"/>
                <a:gd name="connsiteY75" fmla="*/ 3424 h 10000"/>
                <a:gd name="connsiteX76" fmla="*/ 445 w 9888"/>
                <a:gd name="connsiteY76" fmla="*/ 3267 h 10000"/>
                <a:gd name="connsiteX77" fmla="*/ 555 w 9888"/>
                <a:gd name="connsiteY77" fmla="*/ 3151 h 10000"/>
                <a:gd name="connsiteX78" fmla="*/ 611 w 9888"/>
                <a:gd name="connsiteY78" fmla="*/ 2959 h 10000"/>
                <a:gd name="connsiteX79" fmla="*/ 555 w 9888"/>
                <a:gd name="connsiteY79" fmla="*/ 2879 h 10000"/>
                <a:gd name="connsiteX80" fmla="*/ 555 w 9888"/>
                <a:gd name="connsiteY80" fmla="*/ 2801 h 10000"/>
                <a:gd name="connsiteX81" fmla="*/ 445 w 9888"/>
                <a:gd name="connsiteY81" fmla="*/ 2646 h 10000"/>
                <a:gd name="connsiteX82" fmla="*/ 445 w 9888"/>
                <a:gd name="connsiteY82" fmla="*/ 2528 h 10000"/>
                <a:gd name="connsiteX83" fmla="*/ 388 w 9888"/>
                <a:gd name="connsiteY83" fmla="*/ 2453 h 10000"/>
                <a:gd name="connsiteX84" fmla="*/ 222 w 9888"/>
                <a:gd name="connsiteY84" fmla="*/ 2295 h 10000"/>
                <a:gd name="connsiteX85" fmla="*/ 54 w 9888"/>
                <a:gd name="connsiteY85" fmla="*/ 2179 h 10000"/>
                <a:gd name="connsiteX86" fmla="*/ 54 w 9888"/>
                <a:gd name="connsiteY86" fmla="*/ 2101 h 10000"/>
                <a:gd name="connsiteX87" fmla="*/ 0 w 9888"/>
                <a:gd name="connsiteY87" fmla="*/ 2024 h 10000"/>
                <a:gd name="connsiteX88" fmla="*/ 54 w 9888"/>
                <a:gd name="connsiteY88" fmla="*/ 1868 h 10000"/>
                <a:gd name="connsiteX89" fmla="*/ 222 w 9888"/>
                <a:gd name="connsiteY89" fmla="*/ 1712 h 10000"/>
                <a:gd name="connsiteX90" fmla="*/ 555 w 9888"/>
                <a:gd name="connsiteY90" fmla="*/ 1518 h 10000"/>
                <a:gd name="connsiteX91" fmla="*/ 668 w 9888"/>
                <a:gd name="connsiteY91" fmla="*/ 1400 h 10000"/>
                <a:gd name="connsiteX92" fmla="*/ 778 w 9888"/>
                <a:gd name="connsiteY92" fmla="*/ 1284 h 10000"/>
                <a:gd name="connsiteX93" fmla="*/ 887 w 9888"/>
                <a:gd name="connsiteY93" fmla="*/ 972 h 10000"/>
                <a:gd name="connsiteX94" fmla="*/ 943 w 9888"/>
                <a:gd name="connsiteY94" fmla="*/ 896 h 10000"/>
                <a:gd name="connsiteX95" fmla="*/ 1055 w 9888"/>
                <a:gd name="connsiteY95" fmla="*/ 779 h 10000"/>
                <a:gd name="connsiteX96" fmla="*/ 1110 w 9888"/>
                <a:gd name="connsiteY96" fmla="*/ 662 h 10000"/>
                <a:gd name="connsiteX97" fmla="*/ 1166 w 9888"/>
                <a:gd name="connsiteY97" fmla="*/ 506 h 10000"/>
                <a:gd name="connsiteX98" fmla="*/ 1166 w 9888"/>
                <a:gd name="connsiteY98" fmla="*/ 155 h 10000"/>
                <a:gd name="connsiteX99" fmla="*/ 1166 w 9888"/>
                <a:gd name="connsiteY99" fmla="*/ 38 h 10000"/>
                <a:gd name="connsiteX100" fmla="*/ 1221 w 9888"/>
                <a:gd name="connsiteY100" fmla="*/ 0 h 10000"/>
                <a:gd name="connsiteX101" fmla="*/ 6891 w 9888"/>
                <a:gd name="connsiteY101" fmla="*/ 1052 h 10000"/>
                <a:gd name="connsiteX0" fmla="*/ 6969 w 9828"/>
                <a:gd name="connsiteY0" fmla="*/ 1052 h 10000"/>
                <a:gd name="connsiteX1" fmla="*/ 5676 w 9828"/>
                <a:gd name="connsiteY1" fmla="*/ 4865 h 10000"/>
                <a:gd name="connsiteX2" fmla="*/ 9366 w 9828"/>
                <a:gd name="connsiteY2" fmla="*/ 8379 h 10000"/>
                <a:gd name="connsiteX3" fmla="*/ 9734 w 9828"/>
                <a:gd name="connsiteY3" fmla="*/ 8663 h 10000"/>
                <a:gd name="connsiteX4" fmla="*/ 3091 w 9828"/>
                <a:gd name="connsiteY4" fmla="*/ 10000 h 10000"/>
                <a:gd name="connsiteX5" fmla="*/ 3204 w 9828"/>
                <a:gd name="connsiteY5" fmla="*/ 9805 h 10000"/>
                <a:gd name="connsiteX6" fmla="*/ 3258 w 9828"/>
                <a:gd name="connsiteY6" fmla="*/ 9650 h 10000"/>
                <a:gd name="connsiteX7" fmla="*/ 2979 w 9828"/>
                <a:gd name="connsiteY7" fmla="*/ 9532 h 10000"/>
                <a:gd name="connsiteX8" fmla="*/ 2923 w 9828"/>
                <a:gd name="connsiteY8" fmla="*/ 9495 h 10000"/>
                <a:gd name="connsiteX9" fmla="*/ 2865 w 9828"/>
                <a:gd name="connsiteY9" fmla="*/ 9417 h 10000"/>
                <a:gd name="connsiteX10" fmla="*/ 2923 w 9828"/>
                <a:gd name="connsiteY10" fmla="*/ 9299 h 10000"/>
                <a:gd name="connsiteX11" fmla="*/ 2979 w 9828"/>
                <a:gd name="connsiteY11" fmla="*/ 9261 h 10000"/>
                <a:gd name="connsiteX12" fmla="*/ 2809 w 9828"/>
                <a:gd name="connsiteY12" fmla="*/ 9028 h 10000"/>
                <a:gd name="connsiteX13" fmla="*/ 2643 w 9828"/>
                <a:gd name="connsiteY13" fmla="*/ 8833 h 10000"/>
                <a:gd name="connsiteX14" fmla="*/ 2249 w 9828"/>
                <a:gd name="connsiteY14" fmla="*/ 8483 h 10000"/>
                <a:gd name="connsiteX15" fmla="*/ 2077 w 9828"/>
                <a:gd name="connsiteY15" fmla="*/ 8287 h 10000"/>
                <a:gd name="connsiteX16" fmla="*/ 1965 w 9828"/>
                <a:gd name="connsiteY16" fmla="*/ 8053 h 10000"/>
                <a:gd name="connsiteX17" fmla="*/ 1854 w 9828"/>
                <a:gd name="connsiteY17" fmla="*/ 7821 h 10000"/>
                <a:gd name="connsiteX18" fmla="*/ 1798 w 9828"/>
                <a:gd name="connsiteY18" fmla="*/ 7547 h 10000"/>
                <a:gd name="connsiteX19" fmla="*/ 1854 w 9828"/>
                <a:gd name="connsiteY19" fmla="*/ 7473 h 10000"/>
                <a:gd name="connsiteX20" fmla="*/ 1854 w 9828"/>
                <a:gd name="connsiteY20" fmla="*/ 7430 h 10000"/>
                <a:gd name="connsiteX21" fmla="*/ 1965 w 9828"/>
                <a:gd name="connsiteY21" fmla="*/ 7355 h 10000"/>
                <a:gd name="connsiteX22" fmla="*/ 2077 w 9828"/>
                <a:gd name="connsiteY22" fmla="*/ 7275 h 10000"/>
                <a:gd name="connsiteX23" fmla="*/ 2136 w 9828"/>
                <a:gd name="connsiteY23" fmla="*/ 7238 h 10000"/>
                <a:gd name="connsiteX24" fmla="*/ 2136 w 9828"/>
                <a:gd name="connsiteY24" fmla="*/ 7160 h 10000"/>
                <a:gd name="connsiteX25" fmla="*/ 2136 w 9828"/>
                <a:gd name="connsiteY25" fmla="*/ 7081 h 10000"/>
                <a:gd name="connsiteX26" fmla="*/ 2023 w 9828"/>
                <a:gd name="connsiteY26" fmla="*/ 7005 h 10000"/>
                <a:gd name="connsiteX27" fmla="*/ 1798 w 9828"/>
                <a:gd name="connsiteY27" fmla="*/ 6848 h 10000"/>
                <a:gd name="connsiteX28" fmla="*/ 1574 w 9828"/>
                <a:gd name="connsiteY28" fmla="*/ 6732 h 10000"/>
                <a:gd name="connsiteX29" fmla="*/ 1460 w 9828"/>
                <a:gd name="connsiteY29" fmla="*/ 6614 h 10000"/>
                <a:gd name="connsiteX30" fmla="*/ 1460 w 9828"/>
                <a:gd name="connsiteY30" fmla="*/ 6538 h 10000"/>
                <a:gd name="connsiteX31" fmla="*/ 1517 w 9828"/>
                <a:gd name="connsiteY31" fmla="*/ 6188 h 10000"/>
                <a:gd name="connsiteX32" fmla="*/ 1517 w 9828"/>
                <a:gd name="connsiteY32" fmla="*/ 6032 h 10000"/>
                <a:gd name="connsiteX33" fmla="*/ 1460 w 9828"/>
                <a:gd name="connsiteY33" fmla="*/ 5875 h 10000"/>
                <a:gd name="connsiteX34" fmla="*/ 1629 w 9828"/>
                <a:gd name="connsiteY34" fmla="*/ 5875 h 10000"/>
                <a:gd name="connsiteX35" fmla="*/ 1740 w 9828"/>
                <a:gd name="connsiteY35" fmla="*/ 6071 h 10000"/>
                <a:gd name="connsiteX36" fmla="*/ 1965 w 9828"/>
                <a:gd name="connsiteY36" fmla="*/ 6226 h 10000"/>
                <a:gd name="connsiteX37" fmla="*/ 1965 w 9828"/>
                <a:gd name="connsiteY37" fmla="*/ 6147 h 10000"/>
                <a:gd name="connsiteX38" fmla="*/ 1965 w 9828"/>
                <a:gd name="connsiteY38" fmla="*/ 6108 h 10000"/>
                <a:gd name="connsiteX39" fmla="*/ 1909 w 9828"/>
                <a:gd name="connsiteY39" fmla="*/ 6032 h 10000"/>
                <a:gd name="connsiteX40" fmla="*/ 1854 w 9828"/>
                <a:gd name="connsiteY40" fmla="*/ 5954 h 10000"/>
                <a:gd name="connsiteX41" fmla="*/ 1798 w 9828"/>
                <a:gd name="connsiteY41" fmla="*/ 5837 h 10000"/>
                <a:gd name="connsiteX42" fmla="*/ 1740 w 9828"/>
                <a:gd name="connsiteY42" fmla="*/ 5720 h 10000"/>
                <a:gd name="connsiteX43" fmla="*/ 1798 w 9828"/>
                <a:gd name="connsiteY43" fmla="*/ 5641 h 10000"/>
                <a:gd name="connsiteX44" fmla="*/ 1854 w 9828"/>
                <a:gd name="connsiteY44" fmla="*/ 5604 h 10000"/>
                <a:gd name="connsiteX45" fmla="*/ 1965 w 9828"/>
                <a:gd name="connsiteY45" fmla="*/ 5565 h 10000"/>
                <a:gd name="connsiteX46" fmla="*/ 2023 w 9828"/>
                <a:gd name="connsiteY46" fmla="*/ 5486 h 10000"/>
                <a:gd name="connsiteX47" fmla="*/ 1965 w 9828"/>
                <a:gd name="connsiteY47" fmla="*/ 5448 h 10000"/>
                <a:gd name="connsiteX48" fmla="*/ 1854 w 9828"/>
                <a:gd name="connsiteY48" fmla="*/ 5408 h 10000"/>
                <a:gd name="connsiteX49" fmla="*/ 1798 w 9828"/>
                <a:gd name="connsiteY49" fmla="*/ 5408 h 10000"/>
                <a:gd name="connsiteX50" fmla="*/ 1684 w 9828"/>
                <a:gd name="connsiteY50" fmla="*/ 5448 h 10000"/>
                <a:gd name="connsiteX51" fmla="*/ 1629 w 9828"/>
                <a:gd name="connsiteY51" fmla="*/ 5565 h 10000"/>
                <a:gd name="connsiteX52" fmla="*/ 1629 w 9828"/>
                <a:gd name="connsiteY52" fmla="*/ 5875 h 10000"/>
                <a:gd name="connsiteX53" fmla="*/ 1460 w 9828"/>
                <a:gd name="connsiteY53" fmla="*/ 5798 h 10000"/>
                <a:gd name="connsiteX54" fmla="*/ 1292 w 9828"/>
                <a:gd name="connsiteY54" fmla="*/ 5524 h 10000"/>
                <a:gd name="connsiteX55" fmla="*/ 1179 w 9828"/>
                <a:gd name="connsiteY55" fmla="*/ 5448 h 10000"/>
                <a:gd name="connsiteX56" fmla="*/ 1011 w 9828"/>
                <a:gd name="connsiteY56" fmla="*/ 5448 h 10000"/>
                <a:gd name="connsiteX57" fmla="*/ 954 w 9828"/>
                <a:gd name="connsiteY57" fmla="*/ 5408 h 10000"/>
                <a:gd name="connsiteX58" fmla="*/ 954 w 9828"/>
                <a:gd name="connsiteY58" fmla="*/ 5331 h 10000"/>
                <a:gd name="connsiteX59" fmla="*/ 1011 w 9828"/>
                <a:gd name="connsiteY59" fmla="*/ 5215 h 10000"/>
                <a:gd name="connsiteX60" fmla="*/ 1011 w 9828"/>
                <a:gd name="connsiteY60" fmla="*/ 5137 h 10000"/>
                <a:gd name="connsiteX61" fmla="*/ 1011 w 9828"/>
                <a:gd name="connsiteY61" fmla="*/ 4981 h 10000"/>
                <a:gd name="connsiteX62" fmla="*/ 897 w 9828"/>
                <a:gd name="connsiteY62" fmla="*/ 4826 h 10000"/>
                <a:gd name="connsiteX63" fmla="*/ 676 w 9828"/>
                <a:gd name="connsiteY63" fmla="*/ 4552 h 10000"/>
                <a:gd name="connsiteX64" fmla="*/ 392 w 9828"/>
                <a:gd name="connsiteY64" fmla="*/ 4280 h 10000"/>
                <a:gd name="connsiteX65" fmla="*/ 280 w 9828"/>
                <a:gd name="connsiteY65" fmla="*/ 4164 h 10000"/>
                <a:gd name="connsiteX66" fmla="*/ 280 w 9828"/>
                <a:gd name="connsiteY66" fmla="*/ 4008 h 10000"/>
                <a:gd name="connsiteX67" fmla="*/ 280 w 9828"/>
                <a:gd name="connsiteY67" fmla="*/ 3930 h 10000"/>
                <a:gd name="connsiteX68" fmla="*/ 336 w 9828"/>
                <a:gd name="connsiteY68" fmla="*/ 3892 h 10000"/>
                <a:gd name="connsiteX69" fmla="*/ 392 w 9828"/>
                <a:gd name="connsiteY69" fmla="*/ 3852 h 10000"/>
                <a:gd name="connsiteX70" fmla="*/ 450 w 9828"/>
                <a:gd name="connsiteY70" fmla="*/ 3813 h 10000"/>
                <a:gd name="connsiteX71" fmla="*/ 392 w 9828"/>
                <a:gd name="connsiteY71" fmla="*/ 3735 h 10000"/>
                <a:gd name="connsiteX72" fmla="*/ 392 w 9828"/>
                <a:gd name="connsiteY72" fmla="*/ 3698 h 10000"/>
                <a:gd name="connsiteX73" fmla="*/ 336 w 9828"/>
                <a:gd name="connsiteY73" fmla="*/ 3657 h 10000"/>
                <a:gd name="connsiteX74" fmla="*/ 336 w 9828"/>
                <a:gd name="connsiteY74" fmla="*/ 3618 h 10000"/>
                <a:gd name="connsiteX75" fmla="*/ 392 w 9828"/>
                <a:gd name="connsiteY75" fmla="*/ 3424 h 10000"/>
                <a:gd name="connsiteX76" fmla="*/ 450 w 9828"/>
                <a:gd name="connsiteY76" fmla="*/ 3267 h 10000"/>
                <a:gd name="connsiteX77" fmla="*/ 561 w 9828"/>
                <a:gd name="connsiteY77" fmla="*/ 3151 h 10000"/>
                <a:gd name="connsiteX78" fmla="*/ 618 w 9828"/>
                <a:gd name="connsiteY78" fmla="*/ 2959 h 10000"/>
                <a:gd name="connsiteX79" fmla="*/ 561 w 9828"/>
                <a:gd name="connsiteY79" fmla="*/ 2879 h 10000"/>
                <a:gd name="connsiteX80" fmla="*/ 561 w 9828"/>
                <a:gd name="connsiteY80" fmla="*/ 2801 h 10000"/>
                <a:gd name="connsiteX81" fmla="*/ 450 w 9828"/>
                <a:gd name="connsiteY81" fmla="*/ 2646 h 10000"/>
                <a:gd name="connsiteX82" fmla="*/ 450 w 9828"/>
                <a:gd name="connsiteY82" fmla="*/ 2528 h 10000"/>
                <a:gd name="connsiteX83" fmla="*/ 392 w 9828"/>
                <a:gd name="connsiteY83" fmla="*/ 2453 h 10000"/>
                <a:gd name="connsiteX84" fmla="*/ 225 w 9828"/>
                <a:gd name="connsiteY84" fmla="*/ 2295 h 10000"/>
                <a:gd name="connsiteX85" fmla="*/ 55 w 9828"/>
                <a:gd name="connsiteY85" fmla="*/ 2179 h 10000"/>
                <a:gd name="connsiteX86" fmla="*/ 55 w 9828"/>
                <a:gd name="connsiteY86" fmla="*/ 2101 h 10000"/>
                <a:gd name="connsiteX87" fmla="*/ 0 w 9828"/>
                <a:gd name="connsiteY87" fmla="*/ 2024 h 10000"/>
                <a:gd name="connsiteX88" fmla="*/ 55 w 9828"/>
                <a:gd name="connsiteY88" fmla="*/ 1868 h 10000"/>
                <a:gd name="connsiteX89" fmla="*/ 225 w 9828"/>
                <a:gd name="connsiteY89" fmla="*/ 1712 h 10000"/>
                <a:gd name="connsiteX90" fmla="*/ 561 w 9828"/>
                <a:gd name="connsiteY90" fmla="*/ 1518 h 10000"/>
                <a:gd name="connsiteX91" fmla="*/ 676 w 9828"/>
                <a:gd name="connsiteY91" fmla="*/ 1400 h 10000"/>
                <a:gd name="connsiteX92" fmla="*/ 787 w 9828"/>
                <a:gd name="connsiteY92" fmla="*/ 1284 h 10000"/>
                <a:gd name="connsiteX93" fmla="*/ 897 w 9828"/>
                <a:gd name="connsiteY93" fmla="*/ 972 h 10000"/>
                <a:gd name="connsiteX94" fmla="*/ 954 w 9828"/>
                <a:gd name="connsiteY94" fmla="*/ 896 h 10000"/>
                <a:gd name="connsiteX95" fmla="*/ 1067 w 9828"/>
                <a:gd name="connsiteY95" fmla="*/ 779 h 10000"/>
                <a:gd name="connsiteX96" fmla="*/ 1123 w 9828"/>
                <a:gd name="connsiteY96" fmla="*/ 662 h 10000"/>
                <a:gd name="connsiteX97" fmla="*/ 1179 w 9828"/>
                <a:gd name="connsiteY97" fmla="*/ 506 h 10000"/>
                <a:gd name="connsiteX98" fmla="*/ 1179 w 9828"/>
                <a:gd name="connsiteY98" fmla="*/ 155 h 10000"/>
                <a:gd name="connsiteX99" fmla="*/ 1179 w 9828"/>
                <a:gd name="connsiteY99" fmla="*/ 38 h 10000"/>
                <a:gd name="connsiteX100" fmla="*/ 1235 w 9828"/>
                <a:gd name="connsiteY100" fmla="*/ 0 h 10000"/>
                <a:gd name="connsiteX101" fmla="*/ 6969 w 9828"/>
                <a:gd name="connsiteY101" fmla="*/ 1052 h 10000"/>
                <a:gd name="connsiteX0" fmla="*/ 7091 w 10000"/>
                <a:gd name="connsiteY0" fmla="*/ 1052 h 9805"/>
                <a:gd name="connsiteX1" fmla="*/ 5775 w 10000"/>
                <a:gd name="connsiteY1" fmla="*/ 4865 h 9805"/>
                <a:gd name="connsiteX2" fmla="*/ 9530 w 10000"/>
                <a:gd name="connsiteY2" fmla="*/ 8379 h 9805"/>
                <a:gd name="connsiteX3" fmla="*/ 9904 w 10000"/>
                <a:gd name="connsiteY3" fmla="*/ 8663 h 9805"/>
                <a:gd name="connsiteX4" fmla="*/ 3260 w 10000"/>
                <a:gd name="connsiteY4" fmla="*/ 9805 h 9805"/>
                <a:gd name="connsiteX5" fmla="*/ 3315 w 10000"/>
                <a:gd name="connsiteY5" fmla="*/ 9650 h 9805"/>
                <a:gd name="connsiteX6" fmla="*/ 3031 w 10000"/>
                <a:gd name="connsiteY6" fmla="*/ 9532 h 9805"/>
                <a:gd name="connsiteX7" fmla="*/ 2974 w 10000"/>
                <a:gd name="connsiteY7" fmla="*/ 9495 h 9805"/>
                <a:gd name="connsiteX8" fmla="*/ 2915 w 10000"/>
                <a:gd name="connsiteY8" fmla="*/ 9417 h 9805"/>
                <a:gd name="connsiteX9" fmla="*/ 2974 w 10000"/>
                <a:gd name="connsiteY9" fmla="*/ 9299 h 9805"/>
                <a:gd name="connsiteX10" fmla="*/ 3031 w 10000"/>
                <a:gd name="connsiteY10" fmla="*/ 9261 h 9805"/>
                <a:gd name="connsiteX11" fmla="*/ 2858 w 10000"/>
                <a:gd name="connsiteY11" fmla="*/ 9028 h 9805"/>
                <a:gd name="connsiteX12" fmla="*/ 2689 w 10000"/>
                <a:gd name="connsiteY12" fmla="*/ 8833 h 9805"/>
                <a:gd name="connsiteX13" fmla="*/ 2288 w 10000"/>
                <a:gd name="connsiteY13" fmla="*/ 8483 h 9805"/>
                <a:gd name="connsiteX14" fmla="*/ 2113 w 10000"/>
                <a:gd name="connsiteY14" fmla="*/ 8287 h 9805"/>
                <a:gd name="connsiteX15" fmla="*/ 1999 w 10000"/>
                <a:gd name="connsiteY15" fmla="*/ 8053 h 9805"/>
                <a:gd name="connsiteX16" fmla="*/ 1886 w 10000"/>
                <a:gd name="connsiteY16" fmla="*/ 7821 h 9805"/>
                <a:gd name="connsiteX17" fmla="*/ 1829 w 10000"/>
                <a:gd name="connsiteY17" fmla="*/ 7547 h 9805"/>
                <a:gd name="connsiteX18" fmla="*/ 1886 w 10000"/>
                <a:gd name="connsiteY18" fmla="*/ 7473 h 9805"/>
                <a:gd name="connsiteX19" fmla="*/ 1886 w 10000"/>
                <a:gd name="connsiteY19" fmla="*/ 7430 h 9805"/>
                <a:gd name="connsiteX20" fmla="*/ 1999 w 10000"/>
                <a:gd name="connsiteY20" fmla="*/ 7355 h 9805"/>
                <a:gd name="connsiteX21" fmla="*/ 2113 w 10000"/>
                <a:gd name="connsiteY21" fmla="*/ 7275 h 9805"/>
                <a:gd name="connsiteX22" fmla="*/ 2173 w 10000"/>
                <a:gd name="connsiteY22" fmla="*/ 7238 h 9805"/>
                <a:gd name="connsiteX23" fmla="*/ 2173 w 10000"/>
                <a:gd name="connsiteY23" fmla="*/ 7160 h 9805"/>
                <a:gd name="connsiteX24" fmla="*/ 2173 w 10000"/>
                <a:gd name="connsiteY24" fmla="*/ 7081 h 9805"/>
                <a:gd name="connsiteX25" fmla="*/ 2058 w 10000"/>
                <a:gd name="connsiteY25" fmla="*/ 7005 h 9805"/>
                <a:gd name="connsiteX26" fmla="*/ 1829 w 10000"/>
                <a:gd name="connsiteY26" fmla="*/ 6848 h 9805"/>
                <a:gd name="connsiteX27" fmla="*/ 1602 w 10000"/>
                <a:gd name="connsiteY27" fmla="*/ 6732 h 9805"/>
                <a:gd name="connsiteX28" fmla="*/ 1486 w 10000"/>
                <a:gd name="connsiteY28" fmla="*/ 6614 h 9805"/>
                <a:gd name="connsiteX29" fmla="*/ 1486 w 10000"/>
                <a:gd name="connsiteY29" fmla="*/ 6538 h 9805"/>
                <a:gd name="connsiteX30" fmla="*/ 1544 w 10000"/>
                <a:gd name="connsiteY30" fmla="*/ 6188 h 9805"/>
                <a:gd name="connsiteX31" fmla="*/ 1544 w 10000"/>
                <a:gd name="connsiteY31" fmla="*/ 6032 h 9805"/>
                <a:gd name="connsiteX32" fmla="*/ 1486 w 10000"/>
                <a:gd name="connsiteY32" fmla="*/ 5875 h 9805"/>
                <a:gd name="connsiteX33" fmla="*/ 1658 w 10000"/>
                <a:gd name="connsiteY33" fmla="*/ 5875 h 9805"/>
                <a:gd name="connsiteX34" fmla="*/ 1770 w 10000"/>
                <a:gd name="connsiteY34" fmla="*/ 6071 h 9805"/>
                <a:gd name="connsiteX35" fmla="*/ 1999 w 10000"/>
                <a:gd name="connsiteY35" fmla="*/ 6226 h 9805"/>
                <a:gd name="connsiteX36" fmla="*/ 1999 w 10000"/>
                <a:gd name="connsiteY36" fmla="*/ 6147 h 9805"/>
                <a:gd name="connsiteX37" fmla="*/ 1999 w 10000"/>
                <a:gd name="connsiteY37" fmla="*/ 6108 h 9805"/>
                <a:gd name="connsiteX38" fmla="*/ 1942 w 10000"/>
                <a:gd name="connsiteY38" fmla="*/ 6032 h 9805"/>
                <a:gd name="connsiteX39" fmla="*/ 1886 w 10000"/>
                <a:gd name="connsiteY39" fmla="*/ 5954 h 9805"/>
                <a:gd name="connsiteX40" fmla="*/ 1829 w 10000"/>
                <a:gd name="connsiteY40" fmla="*/ 5837 h 9805"/>
                <a:gd name="connsiteX41" fmla="*/ 1770 w 10000"/>
                <a:gd name="connsiteY41" fmla="*/ 5720 h 9805"/>
                <a:gd name="connsiteX42" fmla="*/ 1829 w 10000"/>
                <a:gd name="connsiteY42" fmla="*/ 5641 h 9805"/>
                <a:gd name="connsiteX43" fmla="*/ 1886 w 10000"/>
                <a:gd name="connsiteY43" fmla="*/ 5604 h 9805"/>
                <a:gd name="connsiteX44" fmla="*/ 1999 w 10000"/>
                <a:gd name="connsiteY44" fmla="*/ 5565 h 9805"/>
                <a:gd name="connsiteX45" fmla="*/ 2058 w 10000"/>
                <a:gd name="connsiteY45" fmla="*/ 5486 h 9805"/>
                <a:gd name="connsiteX46" fmla="*/ 1999 w 10000"/>
                <a:gd name="connsiteY46" fmla="*/ 5448 h 9805"/>
                <a:gd name="connsiteX47" fmla="*/ 1886 w 10000"/>
                <a:gd name="connsiteY47" fmla="*/ 5408 h 9805"/>
                <a:gd name="connsiteX48" fmla="*/ 1829 w 10000"/>
                <a:gd name="connsiteY48" fmla="*/ 5408 h 9805"/>
                <a:gd name="connsiteX49" fmla="*/ 1713 w 10000"/>
                <a:gd name="connsiteY49" fmla="*/ 5448 h 9805"/>
                <a:gd name="connsiteX50" fmla="*/ 1658 w 10000"/>
                <a:gd name="connsiteY50" fmla="*/ 5565 h 9805"/>
                <a:gd name="connsiteX51" fmla="*/ 1658 w 10000"/>
                <a:gd name="connsiteY51" fmla="*/ 5875 h 9805"/>
                <a:gd name="connsiteX52" fmla="*/ 1486 w 10000"/>
                <a:gd name="connsiteY52" fmla="*/ 5798 h 9805"/>
                <a:gd name="connsiteX53" fmla="*/ 1315 w 10000"/>
                <a:gd name="connsiteY53" fmla="*/ 5524 h 9805"/>
                <a:gd name="connsiteX54" fmla="*/ 1200 w 10000"/>
                <a:gd name="connsiteY54" fmla="*/ 5448 h 9805"/>
                <a:gd name="connsiteX55" fmla="*/ 1029 w 10000"/>
                <a:gd name="connsiteY55" fmla="*/ 5448 h 9805"/>
                <a:gd name="connsiteX56" fmla="*/ 971 w 10000"/>
                <a:gd name="connsiteY56" fmla="*/ 5408 h 9805"/>
                <a:gd name="connsiteX57" fmla="*/ 971 w 10000"/>
                <a:gd name="connsiteY57" fmla="*/ 5331 h 9805"/>
                <a:gd name="connsiteX58" fmla="*/ 1029 w 10000"/>
                <a:gd name="connsiteY58" fmla="*/ 5215 h 9805"/>
                <a:gd name="connsiteX59" fmla="*/ 1029 w 10000"/>
                <a:gd name="connsiteY59" fmla="*/ 5137 h 9805"/>
                <a:gd name="connsiteX60" fmla="*/ 1029 w 10000"/>
                <a:gd name="connsiteY60" fmla="*/ 4981 h 9805"/>
                <a:gd name="connsiteX61" fmla="*/ 913 w 10000"/>
                <a:gd name="connsiteY61" fmla="*/ 4826 h 9805"/>
                <a:gd name="connsiteX62" fmla="*/ 688 w 10000"/>
                <a:gd name="connsiteY62" fmla="*/ 4552 h 9805"/>
                <a:gd name="connsiteX63" fmla="*/ 399 w 10000"/>
                <a:gd name="connsiteY63" fmla="*/ 4280 h 9805"/>
                <a:gd name="connsiteX64" fmla="*/ 285 w 10000"/>
                <a:gd name="connsiteY64" fmla="*/ 4164 h 9805"/>
                <a:gd name="connsiteX65" fmla="*/ 285 w 10000"/>
                <a:gd name="connsiteY65" fmla="*/ 4008 h 9805"/>
                <a:gd name="connsiteX66" fmla="*/ 285 w 10000"/>
                <a:gd name="connsiteY66" fmla="*/ 3930 h 9805"/>
                <a:gd name="connsiteX67" fmla="*/ 342 w 10000"/>
                <a:gd name="connsiteY67" fmla="*/ 3892 h 9805"/>
                <a:gd name="connsiteX68" fmla="*/ 399 w 10000"/>
                <a:gd name="connsiteY68" fmla="*/ 3852 h 9805"/>
                <a:gd name="connsiteX69" fmla="*/ 458 w 10000"/>
                <a:gd name="connsiteY69" fmla="*/ 3813 h 9805"/>
                <a:gd name="connsiteX70" fmla="*/ 399 w 10000"/>
                <a:gd name="connsiteY70" fmla="*/ 3735 h 9805"/>
                <a:gd name="connsiteX71" fmla="*/ 399 w 10000"/>
                <a:gd name="connsiteY71" fmla="*/ 3698 h 9805"/>
                <a:gd name="connsiteX72" fmla="*/ 342 w 10000"/>
                <a:gd name="connsiteY72" fmla="*/ 3657 h 9805"/>
                <a:gd name="connsiteX73" fmla="*/ 342 w 10000"/>
                <a:gd name="connsiteY73" fmla="*/ 3618 h 9805"/>
                <a:gd name="connsiteX74" fmla="*/ 399 w 10000"/>
                <a:gd name="connsiteY74" fmla="*/ 3424 h 9805"/>
                <a:gd name="connsiteX75" fmla="*/ 458 w 10000"/>
                <a:gd name="connsiteY75" fmla="*/ 3267 h 9805"/>
                <a:gd name="connsiteX76" fmla="*/ 571 w 10000"/>
                <a:gd name="connsiteY76" fmla="*/ 3151 h 9805"/>
                <a:gd name="connsiteX77" fmla="*/ 629 w 10000"/>
                <a:gd name="connsiteY77" fmla="*/ 2959 h 9805"/>
                <a:gd name="connsiteX78" fmla="*/ 571 w 10000"/>
                <a:gd name="connsiteY78" fmla="*/ 2879 h 9805"/>
                <a:gd name="connsiteX79" fmla="*/ 571 w 10000"/>
                <a:gd name="connsiteY79" fmla="*/ 2801 h 9805"/>
                <a:gd name="connsiteX80" fmla="*/ 458 w 10000"/>
                <a:gd name="connsiteY80" fmla="*/ 2646 h 9805"/>
                <a:gd name="connsiteX81" fmla="*/ 458 w 10000"/>
                <a:gd name="connsiteY81" fmla="*/ 2528 h 9805"/>
                <a:gd name="connsiteX82" fmla="*/ 399 w 10000"/>
                <a:gd name="connsiteY82" fmla="*/ 2453 h 9805"/>
                <a:gd name="connsiteX83" fmla="*/ 229 w 10000"/>
                <a:gd name="connsiteY83" fmla="*/ 2295 h 9805"/>
                <a:gd name="connsiteX84" fmla="*/ 56 w 10000"/>
                <a:gd name="connsiteY84" fmla="*/ 2179 h 9805"/>
                <a:gd name="connsiteX85" fmla="*/ 56 w 10000"/>
                <a:gd name="connsiteY85" fmla="*/ 2101 h 9805"/>
                <a:gd name="connsiteX86" fmla="*/ 0 w 10000"/>
                <a:gd name="connsiteY86" fmla="*/ 2024 h 9805"/>
                <a:gd name="connsiteX87" fmla="*/ 56 w 10000"/>
                <a:gd name="connsiteY87" fmla="*/ 1868 h 9805"/>
                <a:gd name="connsiteX88" fmla="*/ 229 w 10000"/>
                <a:gd name="connsiteY88" fmla="*/ 1712 h 9805"/>
                <a:gd name="connsiteX89" fmla="*/ 571 w 10000"/>
                <a:gd name="connsiteY89" fmla="*/ 1518 h 9805"/>
                <a:gd name="connsiteX90" fmla="*/ 688 w 10000"/>
                <a:gd name="connsiteY90" fmla="*/ 1400 h 9805"/>
                <a:gd name="connsiteX91" fmla="*/ 801 w 10000"/>
                <a:gd name="connsiteY91" fmla="*/ 1284 h 9805"/>
                <a:gd name="connsiteX92" fmla="*/ 913 w 10000"/>
                <a:gd name="connsiteY92" fmla="*/ 972 h 9805"/>
                <a:gd name="connsiteX93" fmla="*/ 971 w 10000"/>
                <a:gd name="connsiteY93" fmla="*/ 896 h 9805"/>
                <a:gd name="connsiteX94" fmla="*/ 1086 w 10000"/>
                <a:gd name="connsiteY94" fmla="*/ 779 h 9805"/>
                <a:gd name="connsiteX95" fmla="*/ 1143 w 10000"/>
                <a:gd name="connsiteY95" fmla="*/ 662 h 9805"/>
                <a:gd name="connsiteX96" fmla="*/ 1200 w 10000"/>
                <a:gd name="connsiteY96" fmla="*/ 506 h 9805"/>
                <a:gd name="connsiteX97" fmla="*/ 1200 w 10000"/>
                <a:gd name="connsiteY97" fmla="*/ 155 h 9805"/>
                <a:gd name="connsiteX98" fmla="*/ 1200 w 10000"/>
                <a:gd name="connsiteY98" fmla="*/ 38 h 9805"/>
                <a:gd name="connsiteX99" fmla="*/ 1257 w 10000"/>
                <a:gd name="connsiteY99" fmla="*/ 0 h 9805"/>
                <a:gd name="connsiteX100" fmla="*/ 7091 w 10000"/>
                <a:gd name="connsiteY100" fmla="*/ 1052 h 9805"/>
                <a:gd name="connsiteX0" fmla="*/ 7091 w 10000"/>
                <a:gd name="connsiteY0" fmla="*/ 1073 h 10034"/>
                <a:gd name="connsiteX1" fmla="*/ 5775 w 10000"/>
                <a:gd name="connsiteY1" fmla="*/ 4962 h 10034"/>
                <a:gd name="connsiteX2" fmla="*/ 9530 w 10000"/>
                <a:gd name="connsiteY2" fmla="*/ 8546 h 10034"/>
                <a:gd name="connsiteX3" fmla="*/ 9904 w 10000"/>
                <a:gd name="connsiteY3" fmla="*/ 8835 h 10034"/>
                <a:gd name="connsiteX4" fmla="*/ 3260 w 10000"/>
                <a:gd name="connsiteY4" fmla="*/ 10000 h 10034"/>
                <a:gd name="connsiteX5" fmla="*/ 3031 w 10000"/>
                <a:gd name="connsiteY5" fmla="*/ 9722 h 10034"/>
                <a:gd name="connsiteX6" fmla="*/ 2974 w 10000"/>
                <a:gd name="connsiteY6" fmla="*/ 9684 h 10034"/>
                <a:gd name="connsiteX7" fmla="*/ 2915 w 10000"/>
                <a:gd name="connsiteY7" fmla="*/ 9604 h 10034"/>
                <a:gd name="connsiteX8" fmla="*/ 2974 w 10000"/>
                <a:gd name="connsiteY8" fmla="*/ 9484 h 10034"/>
                <a:gd name="connsiteX9" fmla="*/ 3031 w 10000"/>
                <a:gd name="connsiteY9" fmla="*/ 9445 h 10034"/>
                <a:gd name="connsiteX10" fmla="*/ 2858 w 10000"/>
                <a:gd name="connsiteY10" fmla="*/ 9208 h 10034"/>
                <a:gd name="connsiteX11" fmla="*/ 2689 w 10000"/>
                <a:gd name="connsiteY11" fmla="*/ 9009 h 10034"/>
                <a:gd name="connsiteX12" fmla="*/ 2288 w 10000"/>
                <a:gd name="connsiteY12" fmla="*/ 8652 h 10034"/>
                <a:gd name="connsiteX13" fmla="*/ 2113 w 10000"/>
                <a:gd name="connsiteY13" fmla="*/ 8452 h 10034"/>
                <a:gd name="connsiteX14" fmla="*/ 1999 w 10000"/>
                <a:gd name="connsiteY14" fmla="*/ 8213 h 10034"/>
                <a:gd name="connsiteX15" fmla="*/ 1886 w 10000"/>
                <a:gd name="connsiteY15" fmla="*/ 7977 h 10034"/>
                <a:gd name="connsiteX16" fmla="*/ 1829 w 10000"/>
                <a:gd name="connsiteY16" fmla="*/ 7697 h 10034"/>
                <a:gd name="connsiteX17" fmla="*/ 1886 w 10000"/>
                <a:gd name="connsiteY17" fmla="*/ 7622 h 10034"/>
                <a:gd name="connsiteX18" fmla="*/ 1886 w 10000"/>
                <a:gd name="connsiteY18" fmla="*/ 7578 h 10034"/>
                <a:gd name="connsiteX19" fmla="*/ 1999 w 10000"/>
                <a:gd name="connsiteY19" fmla="*/ 7501 h 10034"/>
                <a:gd name="connsiteX20" fmla="*/ 2113 w 10000"/>
                <a:gd name="connsiteY20" fmla="*/ 7420 h 10034"/>
                <a:gd name="connsiteX21" fmla="*/ 2173 w 10000"/>
                <a:gd name="connsiteY21" fmla="*/ 7382 h 10034"/>
                <a:gd name="connsiteX22" fmla="*/ 2173 w 10000"/>
                <a:gd name="connsiteY22" fmla="*/ 7302 h 10034"/>
                <a:gd name="connsiteX23" fmla="*/ 2173 w 10000"/>
                <a:gd name="connsiteY23" fmla="*/ 7222 h 10034"/>
                <a:gd name="connsiteX24" fmla="*/ 2058 w 10000"/>
                <a:gd name="connsiteY24" fmla="*/ 7144 h 10034"/>
                <a:gd name="connsiteX25" fmla="*/ 1829 w 10000"/>
                <a:gd name="connsiteY25" fmla="*/ 6984 h 10034"/>
                <a:gd name="connsiteX26" fmla="*/ 1602 w 10000"/>
                <a:gd name="connsiteY26" fmla="*/ 6866 h 10034"/>
                <a:gd name="connsiteX27" fmla="*/ 1486 w 10000"/>
                <a:gd name="connsiteY27" fmla="*/ 6746 h 10034"/>
                <a:gd name="connsiteX28" fmla="*/ 1486 w 10000"/>
                <a:gd name="connsiteY28" fmla="*/ 6668 h 10034"/>
                <a:gd name="connsiteX29" fmla="*/ 1544 w 10000"/>
                <a:gd name="connsiteY29" fmla="*/ 6311 h 10034"/>
                <a:gd name="connsiteX30" fmla="*/ 1544 w 10000"/>
                <a:gd name="connsiteY30" fmla="*/ 6152 h 10034"/>
                <a:gd name="connsiteX31" fmla="*/ 1486 w 10000"/>
                <a:gd name="connsiteY31" fmla="*/ 5992 h 10034"/>
                <a:gd name="connsiteX32" fmla="*/ 1658 w 10000"/>
                <a:gd name="connsiteY32" fmla="*/ 5992 h 10034"/>
                <a:gd name="connsiteX33" fmla="*/ 1770 w 10000"/>
                <a:gd name="connsiteY33" fmla="*/ 6192 h 10034"/>
                <a:gd name="connsiteX34" fmla="*/ 1999 w 10000"/>
                <a:gd name="connsiteY34" fmla="*/ 6350 h 10034"/>
                <a:gd name="connsiteX35" fmla="*/ 1999 w 10000"/>
                <a:gd name="connsiteY35" fmla="*/ 6269 h 10034"/>
                <a:gd name="connsiteX36" fmla="*/ 1999 w 10000"/>
                <a:gd name="connsiteY36" fmla="*/ 6229 h 10034"/>
                <a:gd name="connsiteX37" fmla="*/ 1942 w 10000"/>
                <a:gd name="connsiteY37" fmla="*/ 6152 h 10034"/>
                <a:gd name="connsiteX38" fmla="*/ 1886 w 10000"/>
                <a:gd name="connsiteY38" fmla="*/ 6072 h 10034"/>
                <a:gd name="connsiteX39" fmla="*/ 1829 w 10000"/>
                <a:gd name="connsiteY39" fmla="*/ 5953 h 10034"/>
                <a:gd name="connsiteX40" fmla="*/ 1770 w 10000"/>
                <a:gd name="connsiteY40" fmla="*/ 5834 h 10034"/>
                <a:gd name="connsiteX41" fmla="*/ 1829 w 10000"/>
                <a:gd name="connsiteY41" fmla="*/ 5753 h 10034"/>
                <a:gd name="connsiteX42" fmla="*/ 1886 w 10000"/>
                <a:gd name="connsiteY42" fmla="*/ 5715 h 10034"/>
                <a:gd name="connsiteX43" fmla="*/ 1999 w 10000"/>
                <a:gd name="connsiteY43" fmla="*/ 5676 h 10034"/>
                <a:gd name="connsiteX44" fmla="*/ 2058 w 10000"/>
                <a:gd name="connsiteY44" fmla="*/ 5595 h 10034"/>
                <a:gd name="connsiteX45" fmla="*/ 1999 w 10000"/>
                <a:gd name="connsiteY45" fmla="*/ 5556 h 10034"/>
                <a:gd name="connsiteX46" fmla="*/ 1886 w 10000"/>
                <a:gd name="connsiteY46" fmla="*/ 5516 h 10034"/>
                <a:gd name="connsiteX47" fmla="*/ 1829 w 10000"/>
                <a:gd name="connsiteY47" fmla="*/ 5516 h 10034"/>
                <a:gd name="connsiteX48" fmla="*/ 1713 w 10000"/>
                <a:gd name="connsiteY48" fmla="*/ 5556 h 10034"/>
                <a:gd name="connsiteX49" fmla="*/ 1658 w 10000"/>
                <a:gd name="connsiteY49" fmla="*/ 5676 h 10034"/>
                <a:gd name="connsiteX50" fmla="*/ 1658 w 10000"/>
                <a:gd name="connsiteY50" fmla="*/ 5992 h 10034"/>
                <a:gd name="connsiteX51" fmla="*/ 1486 w 10000"/>
                <a:gd name="connsiteY51" fmla="*/ 5913 h 10034"/>
                <a:gd name="connsiteX52" fmla="*/ 1315 w 10000"/>
                <a:gd name="connsiteY52" fmla="*/ 5634 h 10034"/>
                <a:gd name="connsiteX53" fmla="*/ 1200 w 10000"/>
                <a:gd name="connsiteY53" fmla="*/ 5556 h 10034"/>
                <a:gd name="connsiteX54" fmla="*/ 1029 w 10000"/>
                <a:gd name="connsiteY54" fmla="*/ 5556 h 10034"/>
                <a:gd name="connsiteX55" fmla="*/ 971 w 10000"/>
                <a:gd name="connsiteY55" fmla="*/ 5516 h 10034"/>
                <a:gd name="connsiteX56" fmla="*/ 971 w 10000"/>
                <a:gd name="connsiteY56" fmla="*/ 5437 h 10034"/>
                <a:gd name="connsiteX57" fmla="*/ 1029 w 10000"/>
                <a:gd name="connsiteY57" fmla="*/ 5319 h 10034"/>
                <a:gd name="connsiteX58" fmla="*/ 1029 w 10000"/>
                <a:gd name="connsiteY58" fmla="*/ 5239 h 10034"/>
                <a:gd name="connsiteX59" fmla="*/ 1029 w 10000"/>
                <a:gd name="connsiteY59" fmla="*/ 5080 h 10034"/>
                <a:gd name="connsiteX60" fmla="*/ 913 w 10000"/>
                <a:gd name="connsiteY60" fmla="*/ 4922 h 10034"/>
                <a:gd name="connsiteX61" fmla="*/ 688 w 10000"/>
                <a:gd name="connsiteY61" fmla="*/ 4643 h 10034"/>
                <a:gd name="connsiteX62" fmla="*/ 399 w 10000"/>
                <a:gd name="connsiteY62" fmla="*/ 4365 h 10034"/>
                <a:gd name="connsiteX63" fmla="*/ 285 w 10000"/>
                <a:gd name="connsiteY63" fmla="*/ 4247 h 10034"/>
                <a:gd name="connsiteX64" fmla="*/ 285 w 10000"/>
                <a:gd name="connsiteY64" fmla="*/ 4088 h 10034"/>
                <a:gd name="connsiteX65" fmla="*/ 285 w 10000"/>
                <a:gd name="connsiteY65" fmla="*/ 4008 h 10034"/>
                <a:gd name="connsiteX66" fmla="*/ 342 w 10000"/>
                <a:gd name="connsiteY66" fmla="*/ 3969 h 10034"/>
                <a:gd name="connsiteX67" fmla="*/ 399 w 10000"/>
                <a:gd name="connsiteY67" fmla="*/ 3929 h 10034"/>
                <a:gd name="connsiteX68" fmla="*/ 458 w 10000"/>
                <a:gd name="connsiteY68" fmla="*/ 3889 h 10034"/>
                <a:gd name="connsiteX69" fmla="*/ 399 w 10000"/>
                <a:gd name="connsiteY69" fmla="*/ 3809 h 10034"/>
                <a:gd name="connsiteX70" fmla="*/ 399 w 10000"/>
                <a:gd name="connsiteY70" fmla="*/ 3772 h 10034"/>
                <a:gd name="connsiteX71" fmla="*/ 342 w 10000"/>
                <a:gd name="connsiteY71" fmla="*/ 3730 h 10034"/>
                <a:gd name="connsiteX72" fmla="*/ 342 w 10000"/>
                <a:gd name="connsiteY72" fmla="*/ 3690 h 10034"/>
                <a:gd name="connsiteX73" fmla="*/ 399 w 10000"/>
                <a:gd name="connsiteY73" fmla="*/ 3492 h 10034"/>
                <a:gd name="connsiteX74" fmla="*/ 458 w 10000"/>
                <a:gd name="connsiteY74" fmla="*/ 3332 h 10034"/>
                <a:gd name="connsiteX75" fmla="*/ 571 w 10000"/>
                <a:gd name="connsiteY75" fmla="*/ 3214 h 10034"/>
                <a:gd name="connsiteX76" fmla="*/ 629 w 10000"/>
                <a:gd name="connsiteY76" fmla="*/ 3018 h 10034"/>
                <a:gd name="connsiteX77" fmla="*/ 571 w 10000"/>
                <a:gd name="connsiteY77" fmla="*/ 2936 h 10034"/>
                <a:gd name="connsiteX78" fmla="*/ 571 w 10000"/>
                <a:gd name="connsiteY78" fmla="*/ 2857 h 10034"/>
                <a:gd name="connsiteX79" fmla="*/ 458 w 10000"/>
                <a:gd name="connsiteY79" fmla="*/ 2699 h 10034"/>
                <a:gd name="connsiteX80" fmla="*/ 458 w 10000"/>
                <a:gd name="connsiteY80" fmla="*/ 2578 h 10034"/>
                <a:gd name="connsiteX81" fmla="*/ 399 w 10000"/>
                <a:gd name="connsiteY81" fmla="*/ 2502 h 10034"/>
                <a:gd name="connsiteX82" fmla="*/ 229 w 10000"/>
                <a:gd name="connsiteY82" fmla="*/ 2341 h 10034"/>
                <a:gd name="connsiteX83" fmla="*/ 56 w 10000"/>
                <a:gd name="connsiteY83" fmla="*/ 2222 h 10034"/>
                <a:gd name="connsiteX84" fmla="*/ 56 w 10000"/>
                <a:gd name="connsiteY84" fmla="*/ 2143 h 10034"/>
                <a:gd name="connsiteX85" fmla="*/ 0 w 10000"/>
                <a:gd name="connsiteY85" fmla="*/ 2064 h 10034"/>
                <a:gd name="connsiteX86" fmla="*/ 56 w 10000"/>
                <a:gd name="connsiteY86" fmla="*/ 1905 h 10034"/>
                <a:gd name="connsiteX87" fmla="*/ 229 w 10000"/>
                <a:gd name="connsiteY87" fmla="*/ 1746 h 10034"/>
                <a:gd name="connsiteX88" fmla="*/ 571 w 10000"/>
                <a:gd name="connsiteY88" fmla="*/ 1548 h 10034"/>
                <a:gd name="connsiteX89" fmla="*/ 688 w 10000"/>
                <a:gd name="connsiteY89" fmla="*/ 1428 h 10034"/>
                <a:gd name="connsiteX90" fmla="*/ 801 w 10000"/>
                <a:gd name="connsiteY90" fmla="*/ 1310 h 10034"/>
                <a:gd name="connsiteX91" fmla="*/ 913 w 10000"/>
                <a:gd name="connsiteY91" fmla="*/ 991 h 10034"/>
                <a:gd name="connsiteX92" fmla="*/ 971 w 10000"/>
                <a:gd name="connsiteY92" fmla="*/ 914 h 10034"/>
                <a:gd name="connsiteX93" fmla="*/ 1086 w 10000"/>
                <a:gd name="connsiteY93" fmla="*/ 794 h 10034"/>
                <a:gd name="connsiteX94" fmla="*/ 1143 w 10000"/>
                <a:gd name="connsiteY94" fmla="*/ 675 h 10034"/>
                <a:gd name="connsiteX95" fmla="*/ 1200 w 10000"/>
                <a:gd name="connsiteY95" fmla="*/ 516 h 10034"/>
                <a:gd name="connsiteX96" fmla="*/ 1200 w 10000"/>
                <a:gd name="connsiteY96" fmla="*/ 158 h 10034"/>
                <a:gd name="connsiteX97" fmla="*/ 1200 w 10000"/>
                <a:gd name="connsiteY97" fmla="*/ 39 h 10034"/>
                <a:gd name="connsiteX98" fmla="*/ 1257 w 10000"/>
                <a:gd name="connsiteY98" fmla="*/ 0 h 10034"/>
                <a:gd name="connsiteX99" fmla="*/ 7091 w 10000"/>
                <a:gd name="connsiteY99" fmla="*/ 1073 h 10034"/>
                <a:gd name="connsiteX0" fmla="*/ 7091 w 10000"/>
                <a:gd name="connsiteY0" fmla="*/ 1073 h 9722"/>
                <a:gd name="connsiteX1" fmla="*/ 5775 w 10000"/>
                <a:gd name="connsiteY1" fmla="*/ 4962 h 9722"/>
                <a:gd name="connsiteX2" fmla="*/ 9530 w 10000"/>
                <a:gd name="connsiteY2" fmla="*/ 8546 h 9722"/>
                <a:gd name="connsiteX3" fmla="*/ 9904 w 10000"/>
                <a:gd name="connsiteY3" fmla="*/ 8835 h 9722"/>
                <a:gd name="connsiteX4" fmla="*/ 3031 w 10000"/>
                <a:gd name="connsiteY4" fmla="*/ 9722 h 9722"/>
                <a:gd name="connsiteX5" fmla="*/ 2974 w 10000"/>
                <a:gd name="connsiteY5" fmla="*/ 9684 h 9722"/>
                <a:gd name="connsiteX6" fmla="*/ 2915 w 10000"/>
                <a:gd name="connsiteY6" fmla="*/ 9604 h 9722"/>
                <a:gd name="connsiteX7" fmla="*/ 2974 w 10000"/>
                <a:gd name="connsiteY7" fmla="*/ 9484 h 9722"/>
                <a:gd name="connsiteX8" fmla="*/ 3031 w 10000"/>
                <a:gd name="connsiteY8" fmla="*/ 9445 h 9722"/>
                <a:gd name="connsiteX9" fmla="*/ 2858 w 10000"/>
                <a:gd name="connsiteY9" fmla="*/ 9208 h 9722"/>
                <a:gd name="connsiteX10" fmla="*/ 2689 w 10000"/>
                <a:gd name="connsiteY10" fmla="*/ 9009 h 9722"/>
                <a:gd name="connsiteX11" fmla="*/ 2288 w 10000"/>
                <a:gd name="connsiteY11" fmla="*/ 8652 h 9722"/>
                <a:gd name="connsiteX12" fmla="*/ 2113 w 10000"/>
                <a:gd name="connsiteY12" fmla="*/ 8452 h 9722"/>
                <a:gd name="connsiteX13" fmla="*/ 1999 w 10000"/>
                <a:gd name="connsiteY13" fmla="*/ 8213 h 9722"/>
                <a:gd name="connsiteX14" fmla="*/ 1886 w 10000"/>
                <a:gd name="connsiteY14" fmla="*/ 7977 h 9722"/>
                <a:gd name="connsiteX15" fmla="*/ 1829 w 10000"/>
                <a:gd name="connsiteY15" fmla="*/ 7697 h 9722"/>
                <a:gd name="connsiteX16" fmla="*/ 1886 w 10000"/>
                <a:gd name="connsiteY16" fmla="*/ 7622 h 9722"/>
                <a:gd name="connsiteX17" fmla="*/ 1886 w 10000"/>
                <a:gd name="connsiteY17" fmla="*/ 7578 h 9722"/>
                <a:gd name="connsiteX18" fmla="*/ 1999 w 10000"/>
                <a:gd name="connsiteY18" fmla="*/ 7501 h 9722"/>
                <a:gd name="connsiteX19" fmla="*/ 2113 w 10000"/>
                <a:gd name="connsiteY19" fmla="*/ 7420 h 9722"/>
                <a:gd name="connsiteX20" fmla="*/ 2173 w 10000"/>
                <a:gd name="connsiteY20" fmla="*/ 7382 h 9722"/>
                <a:gd name="connsiteX21" fmla="*/ 2173 w 10000"/>
                <a:gd name="connsiteY21" fmla="*/ 7302 h 9722"/>
                <a:gd name="connsiteX22" fmla="*/ 2173 w 10000"/>
                <a:gd name="connsiteY22" fmla="*/ 7222 h 9722"/>
                <a:gd name="connsiteX23" fmla="*/ 2058 w 10000"/>
                <a:gd name="connsiteY23" fmla="*/ 7144 h 9722"/>
                <a:gd name="connsiteX24" fmla="*/ 1829 w 10000"/>
                <a:gd name="connsiteY24" fmla="*/ 6984 h 9722"/>
                <a:gd name="connsiteX25" fmla="*/ 1602 w 10000"/>
                <a:gd name="connsiteY25" fmla="*/ 6866 h 9722"/>
                <a:gd name="connsiteX26" fmla="*/ 1486 w 10000"/>
                <a:gd name="connsiteY26" fmla="*/ 6746 h 9722"/>
                <a:gd name="connsiteX27" fmla="*/ 1486 w 10000"/>
                <a:gd name="connsiteY27" fmla="*/ 6668 h 9722"/>
                <a:gd name="connsiteX28" fmla="*/ 1544 w 10000"/>
                <a:gd name="connsiteY28" fmla="*/ 6311 h 9722"/>
                <a:gd name="connsiteX29" fmla="*/ 1544 w 10000"/>
                <a:gd name="connsiteY29" fmla="*/ 6152 h 9722"/>
                <a:gd name="connsiteX30" fmla="*/ 1486 w 10000"/>
                <a:gd name="connsiteY30" fmla="*/ 5992 h 9722"/>
                <a:gd name="connsiteX31" fmla="*/ 1658 w 10000"/>
                <a:gd name="connsiteY31" fmla="*/ 5992 h 9722"/>
                <a:gd name="connsiteX32" fmla="*/ 1770 w 10000"/>
                <a:gd name="connsiteY32" fmla="*/ 6192 h 9722"/>
                <a:gd name="connsiteX33" fmla="*/ 1999 w 10000"/>
                <a:gd name="connsiteY33" fmla="*/ 6350 h 9722"/>
                <a:gd name="connsiteX34" fmla="*/ 1999 w 10000"/>
                <a:gd name="connsiteY34" fmla="*/ 6269 h 9722"/>
                <a:gd name="connsiteX35" fmla="*/ 1999 w 10000"/>
                <a:gd name="connsiteY35" fmla="*/ 6229 h 9722"/>
                <a:gd name="connsiteX36" fmla="*/ 1942 w 10000"/>
                <a:gd name="connsiteY36" fmla="*/ 6152 h 9722"/>
                <a:gd name="connsiteX37" fmla="*/ 1886 w 10000"/>
                <a:gd name="connsiteY37" fmla="*/ 6072 h 9722"/>
                <a:gd name="connsiteX38" fmla="*/ 1829 w 10000"/>
                <a:gd name="connsiteY38" fmla="*/ 5953 h 9722"/>
                <a:gd name="connsiteX39" fmla="*/ 1770 w 10000"/>
                <a:gd name="connsiteY39" fmla="*/ 5834 h 9722"/>
                <a:gd name="connsiteX40" fmla="*/ 1829 w 10000"/>
                <a:gd name="connsiteY40" fmla="*/ 5753 h 9722"/>
                <a:gd name="connsiteX41" fmla="*/ 1886 w 10000"/>
                <a:gd name="connsiteY41" fmla="*/ 5715 h 9722"/>
                <a:gd name="connsiteX42" fmla="*/ 1999 w 10000"/>
                <a:gd name="connsiteY42" fmla="*/ 5676 h 9722"/>
                <a:gd name="connsiteX43" fmla="*/ 2058 w 10000"/>
                <a:gd name="connsiteY43" fmla="*/ 5595 h 9722"/>
                <a:gd name="connsiteX44" fmla="*/ 1999 w 10000"/>
                <a:gd name="connsiteY44" fmla="*/ 5556 h 9722"/>
                <a:gd name="connsiteX45" fmla="*/ 1886 w 10000"/>
                <a:gd name="connsiteY45" fmla="*/ 5516 h 9722"/>
                <a:gd name="connsiteX46" fmla="*/ 1829 w 10000"/>
                <a:gd name="connsiteY46" fmla="*/ 5516 h 9722"/>
                <a:gd name="connsiteX47" fmla="*/ 1713 w 10000"/>
                <a:gd name="connsiteY47" fmla="*/ 5556 h 9722"/>
                <a:gd name="connsiteX48" fmla="*/ 1658 w 10000"/>
                <a:gd name="connsiteY48" fmla="*/ 5676 h 9722"/>
                <a:gd name="connsiteX49" fmla="*/ 1658 w 10000"/>
                <a:gd name="connsiteY49" fmla="*/ 5992 h 9722"/>
                <a:gd name="connsiteX50" fmla="*/ 1486 w 10000"/>
                <a:gd name="connsiteY50" fmla="*/ 5913 h 9722"/>
                <a:gd name="connsiteX51" fmla="*/ 1315 w 10000"/>
                <a:gd name="connsiteY51" fmla="*/ 5634 h 9722"/>
                <a:gd name="connsiteX52" fmla="*/ 1200 w 10000"/>
                <a:gd name="connsiteY52" fmla="*/ 5556 h 9722"/>
                <a:gd name="connsiteX53" fmla="*/ 1029 w 10000"/>
                <a:gd name="connsiteY53" fmla="*/ 5556 h 9722"/>
                <a:gd name="connsiteX54" fmla="*/ 971 w 10000"/>
                <a:gd name="connsiteY54" fmla="*/ 5516 h 9722"/>
                <a:gd name="connsiteX55" fmla="*/ 971 w 10000"/>
                <a:gd name="connsiteY55" fmla="*/ 5437 h 9722"/>
                <a:gd name="connsiteX56" fmla="*/ 1029 w 10000"/>
                <a:gd name="connsiteY56" fmla="*/ 5319 h 9722"/>
                <a:gd name="connsiteX57" fmla="*/ 1029 w 10000"/>
                <a:gd name="connsiteY57" fmla="*/ 5239 h 9722"/>
                <a:gd name="connsiteX58" fmla="*/ 1029 w 10000"/>
                <a:gd name="connsiteY58" fmla="*/ 5080 h 9722"/>
                <a:gd name="connsiteX59" fmla="*/ 913 w 10000"/>
                <a:gd name="connsiteY59" fmla="*/ 4922 h 9722"/>
                <a:gd name="connsiteX60" fmla="*/ 688 w 10000"/>
                <a:gd name="connsiteY60" fmla="*/ 4643 h 9722"/>
                <a:gd name="connsiteX61" fmla="*/ 399 w 10000"/>
                <a:gd name="connsiteY61" fmla="*/ 4365 h 9722"/>
                <a:gd name="connsiteX62" fmla="*/ 285 w 10000"/>
                <a:gd name="connsiteY62" fmla="*/ 4247 h 9722"/>
                <a:gd name="connsiteX63" fmla="*/ 285 w 10000"/>
                <a:gd name="connsiteY63" fmla="*/ 4088 h 9722"/>
                <a:gd name="connsiteX64" fmla="*/ 285 w 10000"/>
                <a:gd name="connsiteY64" fmla="*/ 4008 h 9722"/>
                <a:gd name="connsiteX65" fmla="*/ 342 w 10000"/>
                <a:gd name="connsiteY65" fmla="*/ 3969 h 9722"/>
                <a:gd name="connsiteX66" fmla="*/ 399 w 10000"/>
                <a:gd name="connsiteY66" fmla="*/ 3929 h 9722"/>
                <a:gd name="connsiteX67" fmla="*/ 458 w 10000"/>
                <a:gd name="connsiteY67" fmla="*/ 3889 h 9722"/>
                <a:gd name="connsiteX68" fmla="*/ 399 w 10000"/>
                <a:gd name="connsiteY68" fmla="*/ 3809 h 9722"/>
                <a:gd name="connsiteX69" fmla="*/ 399 w 10000"/>
                <a:gd name="connsiteY69" fmla="*/ 3772 h 9722"/>
                <a:gd name="connsiteX70" fmla="*/ 342 w 10000"/>
                <a:gd name="connsiteY70" fmla="*/ 3730 h 9722"/>
                <a:gd name="connsiteX71" fmla="*/ 342 w 10000"/>
                <a:gd name="connsiteY71" fmla="*/ 3690 h 9722"/>
                <a:gd name="connsiteX72" fmla="*/ 399 w 10000"/>
                <a:gd name="connsiteY72" fmla="*/ 3492 h 9722"/>
                <a:gd name="connsiteX73" fmla="*/ 458 w 10000"/>
                <a:gd name="connsiteY73" fmla="*/ 3332 h 9722"/>
                <a:gd name="connsiteX74" fmla="*/ 571 w 10000"/>
                <a:gd name="connsiteY74" fmla="*/ 3214 h 9722"/>
                <a:gd name="connsiteX75" fmla="*/ 629 w 10000"/>
                <a:gd name="connsiteY75" fmla="*/ 3018 h 9722"/>
                <a:gd name="connsiteX76" fmla="*/ 571 w 10000"/>
                <a:gd name="connsiteY76" fmla="*/ 2936 h 9722"/>
                <a:gd name="connsiteX77" fmla="*/ 571 w 10000"/>
                <a:gd name="connsiteY77" fmla="*/ 2857 h 9722"/>
                <a:gd name="connsiteX78" fmla="*/ 458 w 10000"/>
                <a:gd name="connsiteY78" fmla="*/ 2699 h 9722"/>
                <a:gd name="connsiteX79" fmla="*/ 458 w 10000"/>
                <a:gd name="connsiteY79" fmla="*/ 2578 h 9722"/>
                <a:gd name="connsiteX80" fmla="*/ 399 w 10000"/>
                <a:gd name="connsiteY80" fmla="*/ 2502 h 9722"/>
                <a:gd name="connsiteX81" fmla="*/ 229 w 10000"/>
                <a:gd name="connsiteY81" fmla="*/ 2341 h 9722"/>
                <a:gd name="connsiteX82" fmla="*/ 56 w 10000"/>
                <a:gd name="connsiteY82" fmla="*/ 2222 h 9722"/>
                <a:gd name="connsiteX83" fmla="*/ 56 w 10000"/>
                <a:gd name="connsiteY83" fmla="*/ 2143 h 9722"/>
                <a:gd name="connsiteX84" fmla="*/ 0 w 10000"/>
                <a:gd name="connsiteY84" fmla="*/ 2064 h 9722"/>
                <a:gd name="connsiteX85" fmla="*/ 56 w 10000"/>
                <a:gd name="connsiteY85" fmla="*/ 1905 h 9722"/>
                <a:gd name="connsiteX86" fmla="*/ 229 w 10000"/>
                <a:gd name="connsiteY86" fmla="*/ 1746 h 9722"/>
                <a:gd name="connsiteX87" fmla="*/ 571 w 10000"/>
                <a:gd name="connsiteY87" fmla="*/ 1548 h 9722"/>
                <a:gd name="connsiteX88" fmla="*/ 688 w 10000"/>
                <a:gd name="connsiteY88" fmla="*/ 1428 h 9722"/>
                <a:gd name="connsiteX89" fmla="*/ 801 w 10000"/>
                <a:gd name="connsiteY89" fmla="*/ 1310 h 9722"/>
                <a:gd name="connsiteX90" fmla="*/ 913 w 10000"/>
                <a:gd name="connsiteY90" fmla="*/ 991 h 9722"/>
                <a:gd name="connsiteX91" fmla="*/ 971 w 10000"/>
                <a:gd name="connsiteY91" fmla="*/ 914 h 9722"/>
                <a:gd name="connsiteX92" fmla="*/ 1086 w 10000"/>
                <a:gd name="connsiteY92" fmla="*/ 794 h 9722"/>
                <a:gd name="connsiteX93" fmla="*/ 1143 w 10000"/>
                <a:gd name="connsiteY93" fmla="*/ 675 h 9722"/>
                <a:gd name="connsiteX94" fmla="*/ 1200 w 10000"/>
                <a:gd name="connsiteY94" fmla="*/ 516 h 9722"/>
                <a:gd name="connsiteX95" fmla="*/ 1200 w 10000"/>
                <a:gd name="connsiteY95" fmla="*/ 158 h 9722"/>
                <a:gd name="connsiteX96" fmla="*/ 1200 w 10000"/>
                <a:gd name="connsiteY96" fmla="*/ 39 h 9722"/>
                <a:gd name="connsiteX97" fmla="*/ 1257 w 10000"/>
                <a:gd name="connsiteY97" fmla="*/ 0 h 9722"/>
                <a:gd name="connsiteX98" fmla="*/ 7091 w 10000"/>
                <a:gd name="connsiteY98" fmla="*/ 1073 h 9722"/>
                <a:gd name="connsiteX0" fmla="*/ 7091 w 10000"/>
                <a:gd name="connsiteY0" fmla="*/ 1104 h 10000"/>
                <a:gd name="connsiteX1" fmla="*/ 5775 w 10000"/>
                <a:gd name="connsiteY1" fmla="*/ 5104 h 10000"/>
                <a:gd name="connsiteX2" fmla="*/ 9530 w 10000"/>
                <a:gd name="connsiteY2" fmla="*/ 8790 h 10000"/>
                <a:gd name="connsiteX3" fmla="*/ 9904 w 10000"/>
                <a:gd name="connsiteY3" fmla="*/ 9088 h 10000"/>
                <a:gd name="connsiteX4" fmla="*/ 3031 w 10000"/>
                <a:gd name="connsiteY4" fmla="*/ 10000 h 10000"/>
                <a:gd name="connsiteX5" fmla="*/ 2974 w 10000"/>
                <a:gd name="connsiteY5" fmla="*/ 9961 h 10000"/>
                <a:gd name="connsiteX6" fmla="*/ 2974 w 10000"/>
                <a:gd name="connsiteY6" fmla="*/ 9755 h 10000"/>
                <a:gd name="connsiteX7" fmla="*/ 3031 w 10000"/>
                <a:gd name="connsiteY7" fmla="*/ 9715 h 10000"/>
                <a:gd name="connsiteX8" fmla="*/ 2858 w 10000"/>
                <a:gd name="connsiteY8" fmla="*/ 9471 h 10000"/>
                <a:gd name="connsiteX9" fmla="*/ 2689 w 10000"/>
                <a:gd name="connsiteY9" fmla="*/ 9267 h 10000"/>
                <a:gd name="connsiteX10" fmla="*/ 2288 w 10000"/>
                <a:gd name="connsiteY10" fmla="*/ 8899 h 10000"/>
                <a:gd name="connsiteX11" fmla="*/ 2113 w 10000"/>
                <a:gd name="connsiteY11" fmla="*/ 8694 h 10000"/>
                <a:gd name="connsiteX12" fmla="*/ 1999 w 10000"/>
                <a:gd name="connsiteY12" fmla="*/ 8448 h 10000"/>
                <a:gd name="connsiteX13" fmla="*/ 1886 w 10000"/>
                <a:gd name="connsiteY13" fmla="*/ 8205 h 10000"/>
                <a:gd name="connsiteX14" fmla="*/ 1829 w 10000"/>
                <a:gd name="connsiteY14" fmla="*/ 7917 h 10000"/>
                <a:gd name="connsiteX15" fmla="*/ 1886 w 10000"/>
                <a:gd name="connsiteY15" fmla="*/ 7840 h 10000"/>
                <a:gd name="connsiteX16" fmla="*/ 1886 w 10000"/>
                <a:gd name="connsiteY16" fmla="*/ 7795 h 10000"/>
                <a:gd name="connsiteX17" fmla="*/ 1999 w 10000"/>
                <a:gd name="connsiteY17" fmla="*/ 7715 h 10000"/>
                <a:gd name="connsiteX18" fmla="*/ 2113 w 10000"/>
                <a:gd name="connsiteY18" fmla="*/ 7632 h 10000"/>
                <a:gd name="connsiteX19" fmla="*/ 2173 w 10000"/>
                <a:gd name="connsiteY19" fmla="*/ 7593 h 10000"/>
                <a:gd name="connsiteX20" fmla="*/ 2173 w 10000"/>
                <a:gd name="connsiteY20" fmla="*/ 7511 h 10000"/>
                <a:gd name="connsiteX21" fmla="*/ 2173 w 10000"/>
                <a:gd name="connsiteY21" fmla="*/ 7429 h 10000"/>
                <a:gd name="connsiteX22" fmla="*/ 2058 w 10000"/>
                <a:gd name="connsiteY22" fmla="*/ 7348 h 10000"/>
                <a:gd name="connsiteX23" fmla="*/ 1829 w 10000"/>
                <a:gd name="connsiteY23" fmla="*/ 7184 h 10000"/>
                <a:gd name="connsiteX24" fmla="*/ 1602 w 10000"/>
                <a:gd name="connsiteY24" fmla="*/ 7062 h 10000"/>
                <a:gd name="connsiteX25" fmla="*/ 1486 w 10000"/>
                <a:gd name="connsiteY25" fmla="*/ 6939 h 10000"/>
                <a:gd name="connsiteX26" fmla="*/ 1486 w 10000"/>
                <a:gd name="connsiteY26" fmla="*/ 6859 h 10000"/>
                <a:gd name="connsiteX27" fmla="*/ 1544 w 10000"/>
                <a:gd name="connsiteY27" fmla="*/ 6491 h 10000"/>
                <a:gd name="connsiteX28" fmla="*/ 1544 w 10000"/>
                <a:gd name="connsiteY28" fmla="*/ 6328 h 10000"/>
                <a:gd name="connsiteX29" fmla="*/ 1486 w 10000"/>
                <a:gd name="connsiteY29" fmla="*/ 6163 h 10000"/>
                <a:gd name="connsiteX30" fmla="*/ 1658 w 10000"/>
                <a:gd name="connsiteY30" fmla="*/ 6163 h 10000"/>
                <a:gd name="connsiteX31" fmla="*/ 1770 w 10000"/>
                <a:gd name="connsiteY31" fmla="*/ 6369 h 10000"/>
                <a:gd name="connsiteX32" fmla="*/ 1999 w 10000"/>
                <a:gd name="connsiteY32" fmla="*/ 6532 h 10000"/>
                <a:gd name="connsiteX33" fmla="*/ 1999 w 10000"/>
                <a:gd name="connsiteY33" fmla="*/ 6448 h 10000"/>
                <a:gd name="connsiteX34" fmla="*/ 1999 w 10000"/>
                <a:gd name="connsiteY34" fmla="*/ 6407 h 10000"/>
                <a:gd name="connsiteX35" fmla="*/ 1942 w 10000"/>
                <a:gd name="connsiteY35" fmla="*/ 6328 h 10000"/>
                <a:gd name="connsiteX36" fmla="*/ 1886 w 10000"/>
                <a:gd name="connsiteY36" fmla="*/ 6246 h 10000"/>
                <a:gd name="connsiteX37" fmla="*/ 1829 w 10000"/>
                <a:gd name="connsiteY37" fmla="*/ 6123 h 10000"/>
                <a:gd name="connsiteX38" fmla="*/ 1770 w 10000"/>
                <a:gd name="connsiteY38" fmla="*/ 6001 h 10000"/>
                <a:gd name="connsiteX39" fmla="*/ 1829 w 10000"/>
                <a:gd name="connsiteY39" fmla="*/ 5918 h 10000"/>
                <a:gd name="connsiteX40" fmla="*/ 1886 w 10000"/>
                <a:gd name="connsiteY40" fmla="*/ 5878 h 10000"/>
                <a:gd name="connsiteX41" fmla="*/ 1999 w 10000"/>
                <a:gd name="connsiteY41" fmla="*/ 5838 h 10000"/>
                <a:gd name="connsiteX42" fmla="*/ 2058 w 10000"/>
                <a:gd name="connsiteY42" fmla="*/ 5755 h 10000"/>
                <a:gd name="connsiteX43" fmla="*/ 1999 w 10000"/>
                <a:gd name="connsiteY43" fmla="*/ 5715 h 10000"/>
                <a:gd name="connsiteX44" fmla="*/ 1886 w 10000"/>
                <a:gd name="connsiteY44" fmla="*/ 5674 h 10000"/>
                <a:gd name="connsiteX45" fmla="*/ 1829 w 10000"/>
                <a:gd name="connsiteY45" fmla="*/ 5674 h 10000"/>
                <a:gd name="connsiteX46" fmla="*/ 1713 w 10000"/>
                <a:gd name="connsiteY46" fmla="*/ 5715 h 10000"/>
                <a:gd name="connsiteX47" fmla="*/ 1658 w 10000"/>
                <a:gd name="connsiteY47" fmla="*/ 5838 h 10000"/>
                <a:gd name="connsiteX48" fmla="*/ 1658 w 10000"/>
                <a:gd name="connsiteY48" fmla="*/ 6163 h 10000"/>
                <a:gd name="connsiteX49" fmla="*/ 1486 w 10000"/>
                <a:gd name="connsiteY49" fmla="*/ 6082 h 10000"/>
                <a:gd name="connsiteX50" fmla="*/ 1315 w 10000"/>
                <a:gd name="connsiteY50" fmla="*/ 5795 h 10000"/>
                <a:gd name="connsiteX51" fmla="*/ 1200 w 10000"/>
                <a:gd name="connsiteY51" fmla="*/ 5715 h 10000"/>
                <a:gd name="connsiteX52" fmla="*/ 1029 w 10000"/>
                <a:gd name="connsiteY52" fmla="*/ 5715 h 10000"/>
                <a:gd name="connsiteX53" fmla="*/ 971 w 10000"/>
                <a:gd name="connsiteY53" fmla="*/ 5674 h 10000"/>
                <a:gd name="connsiteX54" fmla="*/ 971 w 10000"/>
                <a:gd name="connsiteY54" fmla="*/ 5592 h 10000"/>
                <a:gd name="connsiteX55" fmla="*/ 1029 w 10000"/>
                <a:gd name="connsiteY55" fmla="*/ 5471 h 10000"/>
                <a:gd name="connsiteX56" fmla="*/ 1029 w 10000"/>
                <a:gd name="connsiteY56" fmla="*/ 5389 h 10000"/>
                <a:gd name="connsiteX57" fmla="*/ 1029 w 10000"/>
                <a:gd name="connsiteY57" fmla="*/ 5225 h 10000"/>
                <a:gd name="connsiteX58" fmla="*/ 913 w 10000"/>
                <a:gd name="connsiteY58" fmla="*/ 5063 h 10000"/>
                <a:gd name="connsiteX59" fmla="*/ 688 w 10000"/>
                <a:gd name="connsiteY59" fmla="*/ 4776 h 10000"/>
                <a:gd name="connsiteX60" fmla="*/ 399 w 10000"/>
                <a:gd name="connsiteY60" fmla="*/ 4490 h 10000"/>
                <a:gd name="connsiteX61" fmla="*/ 285 w 10000"/>
                <a:gd name="connsiteY61" fmla="*/ 4368 h 10000"/>
                <a:gd name="connsiteX62" fmla="*/ 285 w 10000"/>
                <a:gd name="connsiteY62" fmla="*/ 4205 h 10000"/>
                <a:gd name="connsiteX63" fmla="*/ 285 w 10000"/>
                <a:gd name="connsiteY63" fmla="*/ 4123 h 10000"/>
                <a:gd name="connsiteX64" fmla="*/ 342 w 10000"/>
                <a:gd name="connsiteY64" fmla="*/ 4082 h 10000"/>
                <a:gd name="connsiteX65" fmla="*/ 399 w 10000"/>
                <a:gd name="connsiteY65" fmla="*/ 4041 h 10000"/>
                <a:gd name="connsiteX66" fmla="*/ 458 w 10000"/>
                <a:gd name="connsiteY66" fmla="*/ 4000 h 10000"/>
                <a:gd name="connsiteX67" fmla="*/ 399 w 10000"/>
                <a:gd name="connsiteY67" fmla="*/ 3918 h 10000"/>
                <a:gd name="connsiteX68" fmla="*/ 399 w 10000"/>
                <a:gd name="connsiteY68" fmla="*/ 3880 h 10000"/>
                <a:gd name="connsiteX69" fmla="*/ 342 w 10000"/>
                <a:gd name="connsiteY69" fmla="*/ 3837 h 10000"/>
                <a:gd name="connsiteX70" fmla="*/ 342 w 10000"/>
                <a:gd name="connsiteY70" fmla="*/ 3796 h 10000"/>
                <a:gd name="connsiteX71" fmla="*/ 399 w 10000"/>
                <a:gd name="connsiteY71" fmla="*/ 3592 h 10000"/>
                <a:gd name="connsiteX72" fmla="*/ 458 w 10000"/>
                <a:gd name="connsiteY72" fmla="*/ 3427 h 10000"/>
                <a:gd name="connsiteX73" fmla="*/ 571 w 10000"/>
                <a:gd name="connsiteY73" fmla="*/ 3306 h 10000"/>
                <a:gd name="connsiteX74" fmla="*/ 629 w 10000"/>
                <a:gd name="connsiteY74" fmla="*/ 3104 h 10000"/>
                <a:gd name="connsiteX75" fmla="*/ 571 w 10000"/>
                <a:gd name="connsiteY75" fmla="*/ 3020 h 10000"/>
                <a:gd name="connsiteX76" fmla="*/ 571 w 10000"/>
                <a:gd name="connsiteY76" fmla="*/ 2939 h 10000"/>
                <a:gd name="connsiteX77" fmla="*/ 458 w 10000"/>
                <a:gd name="connsiteY77" fmla="*/ 2776 h 10000"/>
                <a:gd name="connsiteX78" fmla="*/ 458 w 10000"/>
                <a:gd name="connsiteY78" fmla="*/ 2652 h 10000"/>
                <a:gd name="connsiteX79" fmla="*/ 399 w 10000"/>
                <a:gd name="connsiteY79" fmla="*/ 2574 h 10000"/>
                <a:gd name="connsiteX80" fmla="*/ 229 w 10000"/>
                <a:gd name="connsiteY80" fmla="*/ 2408 h 10000"/>
                <a:gd name="connsiteX81" fmla="*/ 56 w 10000"/>
                <a:gd name="connsiteY81" fmla="*/ 2286 h 10000"/>
                <a:gd name="connsiteX82" fmla="*/ 56 w 10000"/>
                <a:gd name="connsiteY82" fmla="*/ 2204 h 10000"/>
                <a:gd name="connsiteX83" fmla="*/ 0 w 10000"/>
                <a:gd name="connsiteY83" fmla="*/ 2123 h 10000"/>
                <a:gd name="connsiteX84" fmla="*/ 56 w 10000"/>
                <a:gd name="connsiteY84" fmla="*/ 1959 h 10000"/>
                <a:gd name="connsiteX85" fmla="*/ 229 w 10000"/>
                <a:gd name="connsiteY85" fmla="*/ 1796 h 10000"/>
                <a:gd name="connsiteX86" fmla="*/ 571 w 10000"/>
                <a:gd name="connsiteY86" fmla="*/ 1592 h 10000"/>
                <a:gd name="connsiteX87" fmla="*/ 688 w 10000"/>
                <a:gd name="connsiteY87" fmla="*/ 1469 h 10000"/>
                <a:gd name="connsiteX88" fmla="*/ 801 w 10000"/>
                <a:gd name="connsiteY88" fmla="*/ 1347 h 10000"/>
                <a:gd name="connsiteX89" fmla="*/ 913 w 10000"/>
                <a:gd name="connsiteY89" fmla="*/ 1019 h 10000"/>
                <a:gd name="connsiteX90" fmla="*/ 971 w 10000"/>
                <a:gd name="connsiteY90" fmla="*/ 940 h 10000"/>
                <a:gd name="connsiteX91" fmla="*/ 1086 w 10000"/>
                <a:gd name="connsiteY91" fmla="*/ 817 h 10000"/>
                <a:gd name="connsiteX92" fmla="*/ 1143 w 10000"/>
                <a:gd name="connsiteY92" fmla="*/ 694 h 10000"/>
                <a:gd name="connsiteX93" fmla="*/ 1200 w 10000"/>
                <a:gd name="connsiteY93" fmla="*/ 531 h 10000"/>
                <a:gd name="connsiteX94" fmla="*/ 1200 w 10000"/>
                <a:gd name="connsiteY94" fmla="*/ 163 h 10000"/>
                <a:gd name="connsiteX95" fmla="*/ 1200 w 10000"/>
                <a:gd name="connsiteY95" fmla="*/ 40 h 10000"/>
                <a:gd name="connsiteX96" fmla="*/ 1257 w 10000"/>
                <a:gd name="connsiteY96" fmla="*/ 0 h 10000"/>
                <a:gd name="connsiteX97" fmla="*/ 7091 w 10000"/>
                <a:gd name="connsiteY97" fmla="*/ 1104 h 10000"/>
                <a:gd name="connsiteX0" fmla="*/ 7091 w 10000"/>
                <a:gd name="connsiteY0" fmla="*/ 1104 h 10023"/>
                <a:gd name="connsiteX1" fmla="*/ 5775 w 10000"/>
                <a:gd name="connsiteY1" fmla="*/ 5104 h 10023"/>
                <a:gd name="connsiteX2" fmla="*/ 9530 w 10000"/>
                <a:gd name="connsiteY2" fmla="*/ 8790 h 10023"/>
                <a:gd name="connsiteX3" fmla="*/ 9904 w 10000"/>
                <a:gd name="connsiteY3" fmla="*/ 9088 h 10023"/>
                <a:gd name="connsiteX4" fmla="*/ 3031 w 10000"/>
                <a:gd name="connsiteY4" fmla="*/ 10000 h 10023"/>
                <a:gd name="connsiteX5" fmla="*/ 2974 w 10000"/>
                <a:gd name="connsiteY5" fmla="*/ 9755 h 10023"/>
                <a:gd name="connsiteX6" fmla="*/ 3031 w 10000"/>
                <a:gd name="connsiteY6" fmla="*/ 9715 h 10023"/>
                <a:gd name="connsiteX7" fmla="*/ 2858 w 10000"/>
                <a:gd name="connsiteY7" fmla="*/ 9471 h 10023"/>
                <a:gd name="connsiteX8" fmla="*/ 2689 w 10000"/>
                <a:gd name="connsiteY8" fmla="*/ 9267 h 10023"/>
                <a:gd name="connsiteX9" fmla="*/ 2288 w 10000"/>
                <a:gd name="connsiteY9" fmla="*/ 8899 h 10023"/>
                <a:gd name="connsiteX10" fmla="*/ 2113 w 10000"/>
                <a:gd name="connsiteY10" fmla="*/ 8694 h 10023"/>
                <a:gd name="connsiteX11" fmla="*/ 1999 w 10000"/>
                <a:gd name="connsiteY11" fmla="*/ 8448 h 10023"/>
                <a:gd name="connsiteX12" fmla="*/ 1886 w 10000"/>
                <a:gd name="connsiteY12" fmla="*/ 8205 h 10023"/>
                <a:gd name="connsiteX13" fmla="*/ 1829 w 10000"/>
                <a:gd name="connsiteY13" fmla="*/ 7917 h 10023"/>
                <a:gd name="connsiteX14" fmla="*/ 1886 w 10000"/>
                <a:gd name="connsiteY14" fmla="*/ 7840 h 10023"/>
                <a:gd name="connsiteX15" fmla="*/ 1886 w 10000"/>
                <a:gd name="connsiteY15" fmla="*/ 7795 h 10023"/>
                <a:gd name="connsiteX16" fmla="*/ 1999 w 10000"/>
                <a:gd name="connsiteY16" fmla="*/ 7715 h 10023"/>
                <a:gd name="connsiteX17" fmla="*/ 2113 w 10000"/>
                <a:gd name="connsiteY17" fmla="*/ 7632 h 10023"/>
                <a:gd name="connsiteX18" fmla="*/ 2173 w 10000"/>
                <a:gd name="connsiteY18" fmla="*/ 7593 h 10023"/>
                <a:gd name="connsiteX19" fmla="*/ 2173 w 10000"/>
                <a:gd name="connsiteY19" fmla="*/ 7511 h 10023"/>
                <a:gd name="connsiteX20" fmla="*/ 2173 w 10000"/>
                <a:gd name="connsiteY20" fmla="*/ 7429 h 10023"/>
                <a:gd name="connsiteX21" fmla="*/ 2058 w 10000"/>
                <a:gd name="connsiteY21" fmla="*/ 7348 h 10023"/>
                <a:gd name="connsiteX22" fmla="*/ 1829 w 10000"/>
                <a:gd name="connsiteY22" fmla="*/ 7184 h 10023"/>
                <a:gd name="connsiteX23" fmla="*/ 1602 w 10000"/>
                <a:gd name="connsiteY23" fmla="*/ 7062 h 10023"/>
                <a:gd name="connsiteX24" fmla="*/ 1486 w 10000"/>
                <a:gd name="connsiteY24" fmla="*/ 6939 h 10023"/>
                <a:gd name="connsiteX25" fmla="*/ 1486 w 10000"/>
                <a:gd name="connsiteY25" fmla="*/ 6859 h 10023"/>
                <a:gd name="connsiteX26" fmla="*/ 1544 w 10000"/>
                <a:gd name="connsiteY26" fmla="*/ 6491 h 10023"/>
                <a:gd name="connsiteX27" fmla="*/ 1544 w 10000"/>
                <a:gd name="connsiteY27" fmla="*/ 6328 h 10023"/>
                <a:gd name="connsiteX28" fmla="*/ 1486 w 10000"/>
                <a:gd name="connsiteY28" fmla="*/ 6163 h 10023"/>
                <a:gd name="connsiteX29" fmla="*/ 1658 w 10000"/>
                <a:gd name="connsiteY29" fmla="*/ 6163 h 10023"/>
                <a:gd name="connsiteX30" fmla="*/ 1770 w 10000"/>
                <a:gd name="connsiteY30" fmla="*/ 6369 h 10023"/>
                <a:gd name="connsiteX31" fmla="*/ 1999 w 10000"/>
                <a:gd name="connsiteY31" fmla="*/ 6532 h 10023"/>
                <a:gd name="connsiteX32" fmla="*/ 1999 w 10000"/>
                <a:gd name="connsiteY32" fmla="*/ 6448 h 10023"/>
                <a:gd name="connsiteX33" fmla="*/ 1999 w 10000"/>
                <a:gd name="connsiteY33" fmla="*/ 6407 h 10023"/>
                <a:gd name="connsiteX34" fmla="*/ 1942 w 10000"/>
                <a:gd name="connsiteY34" fmla="*/ 6328 h 10023"/>
                <a:gd name="connsiteX35" fmla="*/ 1886 w 10000"/>
                <a:gd name="connsiteY35" fmla="*/ 6246 h 10023"/>
                <a:gd name="connsiteX36" fmla="*/ 1829 w 10000"/>
                <a:gd name="connsiteY36" fmla="*/ 6123 h 10023"/>
                <a:gd name="connsiteX37" fmla="*/ 1770 w 10000"/>
                <a:gd name="connsiteY37" fmla="*/ 6001 h 10023"/>
                <a:gd name="connsiteX38" fmla="*/ 1829 w 10000"/>
                <a:gd name="connsiteY38" fmla="*/ 5918 h 10023"/>
                <a:gd name="connsiteX39" fmla="*/ 1886 w 10000"/>
                <a:gd name="connsiteY39" fmla="*/ 5878 h 10023"/>
                <a:gd name="connsiteX40" fmla="*/ 1999 w 10000"/>
                <a:gd name="connsiteY40" fmla="*/ 5838 h 10023"/>
                <a:gd name="connsiteX41" fmla="*/ 2058 w 10000"/>
                <a:gd name="connsiteY41" fmla="*/ 5755 h 10023"/>
                <a:gd name="connsiteX42" fmla="*/ 1999 w 10000"/>
                <a:gd name="connsiteY42" fmla="*/ 5715 h 10023"/>
                <a:gd name="connsiteX43" fmla="*/ 1886 w 10000"/>
                <a:gd name="connsiteY43" fmla="*/ 5674 h 10023"/>
                <a:gd name="connsiteX44" fmla="*/ 1829 w 10000"/>
                <a:gd name="connsiteY44" fmla="*/ 5674 h 10023"/>
                <a:gd name="connsiteX45" fmla="*/ 1713 w 10000"/>
                <a:gd name="connsiteY45" fmla="*/ 5715 h 10023"/>
                <a:gd name="connsiteX46" fmla="*/ 1658 w 10000"/>
                <a:gd name="connsiteY46" fmla="*/ 5838 h 10023"/>
                <a:gd name="connsiteX47" fmla="*/ 1658 w 10000"/>
                <a:gd name="connsiteY47" fmla="*/ 6163 h 10023"/>
                <a:gd name="connsiteX48" fmla="*/ 1486 w 10000"/>
                <a:gd name="connsiteY48" fmla="*/ 6082 h 10023"/>
                <a:gd name="connsiteX49" fmla="*/ 1315 w 10000"/>
                <a:gd name="connsiteY49" fmla="*/ 5795 h 10023"/>
                <a:gd name="connsiteX50" fmla="*/ 1200 w 10000"/>
                <a:gd name="connsiteY50" fmla="*/ 5715 h 10023"/>
                <a:gd name="connsiteX51" fmla="*/ 1029 w 10000"/>
                <a:gd name="connsiteY51" fmla="*/ 5715 h 10023"/>
                <a:gd name="connsiteX52" fmla="*/ 971 w 10000"/>
                <a:gd name="connsiteY52" fmla="*/ 5674 h 10023"/>
                <a:gd name="connsiteX53" fmla="*/ 971 w 10000"/>
                <a:gd name="connsiteY53" fmla="*/ 5592 h 10023"/>
                <a:gd name="connsiteX54" fmla="*/ 1029 w 10000"/>
                <a:gd name="connsiteY54" fmla="*/ 5471 h 10023"/>
                <a:gd name="connsiteX55" fmla="*/ 1029 w 10000"/>
                <a:gd name="connsiteY55" fmla="*/ 5389 h 10023"/>
                <a:gd name="connsiteX56" fmla="*/ 1029 w 10000"/>
                <a:gd name="connsiteY56" fmla="*/ 5225 h 10023"/>
                <a:gd name="connsiteX57" fmla="*/ 913 w 10000"/>
                <a:gd name="connsiteY57" fmla="*/ 5063 h 10023"/>
                <a:gd name="connsiteX58" fmla="*/ 688 w 10000"/>
                <a:gd name="connsiteY58" fmla="*/ 4776 h 10023"/>
                <a:gd name="connsiteX59" fmla="*/ 399 w 10000"/>
                <a:gd name="connsiteY59" fmla="*/ 4490 h 10023"/>
                <a:gd name="connsiteX60" fmla="*/ 285 w 10000"/>
                <a:gd name="connsiteY60" fmla="*/ 4368 h 10023"/>
                <a:gd name="connsiteX61" fmla="*/ 285 w 10000"/>
                <a:gd name="connsiteY61" fmla="*/ 4205 h 10023"/>
                <a:gd name="connsiteX62" fmla="*/ 285 w 10000"/>
                <a:gd name="connsiteY62" fmla="*/ 4123 h 10023"/>
                <a:gd name="connsiteX63" fmla="*/ 342 w 10000"/>
                <a:gd name="connsiteY63" fmla="*/ 4082 h 10023"/>
                <a:gd name="connsiteX64" fmla="*/ 399 w 10000"/>
                <a:gd name="connsiteY64" fmla="*/ 4041 h 10023"/>
                <a:gd name="connsiteX65" fmla="*/ 458 w 10000"/>
                <a:gd name="connsiteY65" fmla="*/ 4000 h 10023"/>
                <a:gd name="connsiteX66" fmla="*/ 399 w 10000"/>
                <a:gd name="connsiteY66" fmla="*/ 3918 h 10023"/>
                <a:gd name="connsiteX67" fmla="*/ 399 w 10000"/>
                <a:gd name="connsiteY67" fmla="*/ 3880 h 10023"/>
                <a:gd name="connsiteX68" fmla="*/ 342 w 10000"/>
                <a:gd name="connsiteY68" fmla="*/ 3837 h 10023"/>
                <a:gd name="connsiteX69" fmla="*/ 342 w 10000"/>
                <a:gd name="connsiteY69" fmla="*/ 3796 h 10023"/>
                <a:gd name="connsiteX70" fmla="*/ 399 w 10000"/>
                <a:gd name="connsiteY70" fmla="*/ 3592 h 10023"/>
                <a:gd name="connsiteX71" fmla="*/ 458 w 10000"/>
                <a:gd name="connsiteY71" fmla="*/ 3427 h 10023"/>
                <a:gd name="connsiteX72" fmla="*/ 571 w 10000"/>
                <a:gd name="connsiteY72" fmla="*/ 3306 h 10023"/>
                <a:gd name="connsiteX73" fmla="*/ 629 w 10000"/>
                <a:gd name="connsiteY73" fmla="*/ 3104 h 10023"/>
                <a:gd name="connsiteX74" fmla="*/ 571 w 10000"/>
                <a:gd name="connsiteY74" fmla="*/ 3020 h 10023"/>
                <a:gd name="connsiteX75" fmla="*/ 571 w 10000"/>
                <a:gd name="connsiteY75" fmla="*/ 2939 h 10023"/>
                <a:gd name="connsiteX76" fmla="*/ 458 w 10000"/>
                <a:gd name="connsiteY76" fmla="*/ 2776 h 10023"/>
                <a:gd name="connsiteX77" fmla="*/ 458 w 10000"/>
                <a:gd name="connsiteY77" fmla="*/ 2652 h 10023"/>
                <a:gd name="connsiteX78" fmla="*/ 399 w 10000"/>
                <a:gd name="connsiteY78" fmla="*/ 2574 h 10023"/>
                <a:gd name="connsiteX79" fmla="*/ 229 w 10000"/>
                <a:gd name="connsiteY79" fmla="*/ 2408 h 10023"/>
                <a:gd name="connsiteX80" fmla="*/ 56 w 10000"/>
                <a:gd name="connsiteY80" fmla="*/ 2286 h 10023"/>
                <a:gd name="connsiteX81" fmla="*/ 56 w 10000"/>
                <a:gd name="connsiteY81" fmla="*/ 2204 h 10023"/>
                <a:gd name="connsiteX82" fmla="*/ 0 w 10000"/>
                <a:gd name="connsiteY82" fmla="*/ 2123 h 10023"/>
                <a:gd name="connsiteX83" fmla="*/ 56 w 10000"/>
                <a:gd name="connsiteY83" fmla="*/ 1959 h 10023"/>
                <a:gd name="connsiteX84" fmla="*/ 229 w 10000"/>
                <a:gd name="connsiteY84" fmla="*/ 1796 h 10023"/>
                <a:gd name="connsiteX85" fmla="*/ 571 w 10000"/>
                <a:gd name="connsiteY85" fmla="*/ 1592 h 10023"/>
                <a:gd name="connsiteX86" fmla="*/ 688 w 10000"/>
                <a:gd name="connsiteY86" fmla="*/ 1469 h 10023"/>
                <a:gd name="connsiteX87" fmla="*/ 801 w 10000"/>
                <a:gd name="connsiteY87" fmla="*/ 1347 h 10023"/>
                <a:gd name="connsiteX88" fmla="*/ 913 w 10000"/>
                <a:gd name="connsiteY88" fmla="*/ 1019 h 10023"/>
                <a:gd name="connsiteX89" fmla="*/ 971 w 10000"/>
                <a:gd name="connsiteY89" fmla="*/ 940 h 10023"/>
                <a:gd name="connsiteX90" fmla="*/ 1086 w 10000"/>
                <a:gd name="connsiteY90" fmla="*/ 817 h 10023"/>
                <a:gd name="connsiteX91" fmla="*/ 1143 w 10000"/>
                <a:gd name="connsiteY91" fmla="*/ 694 h 10023"/>
                <a:gd name="connsiteX92" fmla="*/ 1200 w 10000"/>
                <a:gd name="connsiteY92" fmla="*/ 531 h 10023"/>
                <a:gd name="connsiteX93" fmla="*/ 1200 w 10000"/>
                <a:gd name="connsiteY93" fmla="*/ 163 h 10023"/>
                <a:gd name="connsiteX94" fmla="*/ 1200 w 10000"/>
                <a:gd name="connsiteY94" fmla="*/ 40 h 10023"/>
                <a:gd name="connsiteX95" fmla="*/ 1257 w 10000"/>
                <a:gd name="connsiteY95" fmla="*/ 0 h 10023"/>
                <a:gd name="connsiteX96" fmla="*/ 7091 w 10000"/>
                <a:gd name="connsiteY96" fmla="*/ 1104 h 10023"/>
                <a:gd name="connsiteX0" fmla="*/ 7091 w 10000"/>
                <a:gd name="connsiteY0" fmla="*/ 1104 h 9755"/>
                <a:gd name="connsiteX1" fmla="*/ 5775 w 10000"/>
                <a:gd name="connsiteY1" fmla="*/ 5104 h 9755"/>
                <a:gd name="connsiteX2" fmla="*/ 9530 w 10000"/>
                <a:gd name="connsiteY2" fmla="*/ 8790 h 9755"/>
                <a:gd name="connsiteX3" fmla="*/ 9904 w 10000"/>
                <a:gd name="connsiteY3" fmla="*/ 9088 h 9755"/>
                <a:gd name="connsiteX4" fmla="*/ 2974 w 10000"/>
                <a:gd name="connsiteY4" fmla="*/ 9755 h 9755"/>
                <a:gd name="connsiteX5" fmla="*/ 3031 w 10000"/>
                <a:gd name="connsiteY5" fmla="*/ 9715 h 9755"/>
                <a:gd name="connsiteX6" fmla="*/ 2858 w 10000"/>
                <a:gd name="connsiteY6" fmla="*/ 9471 h 9755"/>
                <a:gd name="connsiteX7" fmla="*/ 2689 w 10000"/>
                <a:gd name="connsiteY7" fmla="*/ 9267 h 9755"/>
                <a:gd name="connsiteX8" fmla="*/ 2288 w 10000"/>
                <a:gd name="connsiteY8" fmla="*/ 8899 h 9755"/>
                <a:gd name="connsiteX9" fmla="*/ 2113 w 10000"/>
                <a:gd name="connsiteY9" fmla="*/ 8694 h 9755"/>
                <a:gd name="connsiteX10" fmla="*/ 1999 w 10000"/>
                <a:gd name="connsiteY10" fmla="*/ 8448 h 9755"/>
                <a:gd name="connsiteX11" fmla="*/ 1886 w 10000"/>
                <a:gd name="connsiteY11" fmla="*/ 8205 h 9755"/>
                <a:gd name="connsiteX12" fmla="*/ 1829 w 10000"/>
                <a:gd name="connsiteY12" fmla="*/ 7917 h 9755"/>
                <a:gd name="connsiteX13" fmla="*/ 1886 w 10000"/>
                <a:gd name="connsiteY13" fmla="*/ 7840 h 9755"/>
                <a:gd name="connsiteX14" fmla="*/ 1886 w 10000"/>
                <a:gd name="connsiteY14" fmla="*/ 7795 h 9755"/>
                <a:gd name="connsiteX15" fmla="*/ 1999 w 10000"/>
                <a:gd name="connsiteY15" fmla="*/ 7715 h 9755"/>
                <a:gd name="connsiteX16" fmla="*/ 2113 w 10000"/>
                <a:gd name="connsiteY16" fmla="*/ 7632 h 9755"/>
                <a:gd name="connsiteX17" fmla="*/ 2173 w 10000"/>
                <a:gd name="connsiteY17" fmla="*/ 7593 h 9755"/>
                <a:gd name="connsiteX18" fmla="*/ 2173 w 10000"/>
                <a:gd name="connsiteY18" fmla="*/ 7511 h 9755"/>
                <a:gd name="connsiteX19" fmla="*/ 2173 w 10000"/>
                <a:gd name="connsiteY19" fmla="*/ 7429 h 9755"/>
                <a:gd name="connsiteX20" fmla="*/ 2058 w 10000"/>
                <a:gd name="connsiteY20" fmla="*/ 7348 h 9755"/>
                <a:gd name="connsiteX21" fmla="*/ 1829 w 10000"/>
                <a:gd name="connsiteY21" fmla="*/ 7184 h 9755"/>
                <a:gd name="connsiteX22" fmla="*/ 1602 w 10000"/>
                <a:gd name="connsiteY22" fmla="*/ 7062 h 9755"/>
                <a:gd name="connsiteX23" fmla="*/ 1486 w 10000"/>
                <a:gd name="connsiteY23" fmla="*/ 6939 h 9755"/>
                <a:gd name="connsiteX24" fmla="*/ 1486 w 10000"/>
                <a:gd name="connsiteY24" fmla="*/ 6859 h 9755"/>
                <a:gd name="connsiteX25" fmla="*/ 1544 w 10000"/>
                <a:gd name="connsiteY25" fmla="*/ 6491 h 9755"/>
                <a:gd name="connsiteX26" fmla="*/ 1544 w 10000"/>
                <a:gd name="connsiteY26" fmla="*/ 6328 h 9755"/>
                <a:gd name="connsiteX27" fmla="*/ 1486 w 10000"/>
                <a:gd name="connsiteY27" fmla="*/ 6163 h 9755"/>
                <a:gd name="connsiteX28" fmla="*/ 1658 w 10000"/>
                <a:gd name="connsiteY28" fmla="*/ 6163 h 9755"/>
                <a:gd name="connsiteX29" fmla="*/ 1770 w 10000"/>
                <a:gd name="connsiteY29" fmla="*/ 6369 h 9755"/>
                <a:gd name="connsiteX30" fmla="*/ 1999 w 10000"/>
                <a:gd name="connsiteY30" fmla="*/ 6532 h 9755"/>
                <a:gd name="connsiteX31" fmla="*/ 1999 w 10000"/>
                <a:gd name="connsiteY31" fmla="*/ 6448 h 9755"/>
                <a:gd name="connsiteX32" fmla="*/ 1999 w 10000"/>
                <a:gd name="connsiteY32" fmla="*/ 6407 h 9755"/>
                <a:gd name="connsiteX33" fmla="*/ 1942 w 10000"/>
                <a:gd name="connsiteY33" fmla="*/ 6328 h 9755"/>
                <a:gd name="connsiteX34" fmla="*/ 1886 w 10000"/>
                <a:gd name="connsiteY34" fmla="*/ 6246 h 9755"/>
                <a:gd name="connsiteX35" fmla="*/ 1829 w 10000"/>
                <a:gd name="connsiteY35" fmla="*/ 6123 h 9755"/>
                <a:gd name="connsiteX36" fmla="*/ 1770 w 10000"/>
                <a:gd name="connsiteY36" fmla="*/ 6001 h 9755"/>
                <a:gd name="connsiteX37" fmla="*/ 1829 w 10000"/>
                <a:gd name="connsiteY37" fmla="*/ 5918 h 9755"/>
                <a:gd name="connsiteX38" fmla="*/ 1886 w 10000"/>
                <a:gd name="connsiteY38" fmla="*/ 5878 h 9755"/>
                <a:gd name="connsiteX39" fmla="*/ 1999 w 10000"/>
                <a:gd name="connsiteY39" fmla="*/ 5838 h 9755"/>
                <a:gd name="connsiteX40" fmla="*/ 2058 w 10000"/>
                <a:gd name="connsiteY40" fmla="*/ 5755 h 9755"/>
                <a:gd name="connsiteX41" fmla="*/ 1999 w 10000"/>
                <a:gd name="connsiteY41" fmla="*/ 5715 h 9755"/>
                <a:gd name="connsiteX42" fmla="*/ 1886 w 10000"/>
                <a:gd name="connsiteY42" fmla="*/ 5674 h 9755"/>
                <a:gd name="connsiteX43" fmla="*/ 1829 w 10000"/>
                <a:gd name="connsiteY43" fmla="*/ 5674 h 9755"/>
                <a:gd name="connsiteX44" fmla="*/ 1713 w 10000"/>
                <a:gd name="connsiteY44" fmla="*/ 5715 h 9755"/>
                <a:gd name="connsiteX45" fmla="*/ 1658 w 10000"/>
                <a:gd name="connsiteY45" fmla="*/ 5838 h 9755"/>
                <a:gd name="connsiteX46" fmla="*/ 1658 w 10000"/>
                <a:gd name="connsiteY46" fmla="*/ 6163 h 9755"/>
                <a:gd name="connsiteX47" fmla="*/ 1486 w 10000"/>
                <a:gd name="connsiteY47" fmla="*/ 6082 h 9755"/>
                <a:gd name="connsiteX48" fmla="*/ 1315 w 10000"/>
                <a:gd name="connsiteY48" fmla="*/ 5795 h 9755"/>
                <a:gd name="connsiteX49" fmla="*/ 1200 w 10000"/>
                <a:gd name="connsiteY49" fmla="*/ 5715 h 9755"/>
                <a:gd name="connsiteX50" fmla="*/ 1029 w 10000"/>
                <a:gd name="connsiteY50" fmla="*/ 5715 h 9755"/>
                <a:gd name="connsiteX51" fmla="*/ 971 w 10000"/>
                <a:gd name="connsiteY51" fmla="*/ 5674 h 9755"/>
                <a:gd name="connsiteX52" fmla="*/ 971 w 10000"/>
                <a:gd name="connsiteY52" fmla="*/ 5592 h 9755"/>
                <a:gd name="connsiteX53" fmla="*/ 1029 w 10000"/>
                <a:gd name="connsiteY53" fmla="*/ 5471 h 9755"/>
                <a:gd name="connsiteX54" fmla="*/ 1029 w 10000"/>
                <a:gd name="connsiteY54" fmla="*/ 5389 h 9755"/>
                <a:gd name="connsiteX55" fmla="*/ 1029 w 10000"/>
                <a:gd name="connsiteY55" fmla="*/ 5225 h 9755"/>
                <a:gd name="connsiteX56" fmla="*/ 913 w 10000"/>
                <a:gd name="connsiteY56" fmla="*/ 5063 h 9755"/>
                <a:gd name="connsiteX57" fmla="*/ 688 w 10000"/>
                <a:gd name="connsiteY57" fmla="*/ 4776 h 9755"/>
                <a:gd name="connsiteX58" fmla="*/ 399 w 10000"/>
                <a:gd name="connsiteY58" fmla="*/ 4490 h 9755"/>
                <a:gd name="connsiteX59" fmla="*/ 285 w 10000"/>
                <a:gd name="connsiteY59" fmla="*/ 4368 h 9755"/>
                <a:gd name="connsiteX60" fmla="*/ 285 w 10000"/>
                <a:gd name="connsiteY60" fmla="*/ 4205 h 9755"/>
                <a:gd name="connsiteX61" fmla="*/ 285 w 10000"/>
                <a:gd name="connsiteY61" fmla="*/ 4123 h 9755"/>
                <a:gd name="connsiteX62" fmla="*/ 342 w 10000"/>
                <a:gd name="connsiteY62" fmla="*/ 4082 h 9755"/>
                <a:gd name="connsiteX63" fmla="*/ 399 w 10000"/>
                <a:gd name="connsiteY63" fmla="*/ 4041 h 9755"/>
                <a:gd name="connsiteX64" fmla="*/ 458 w 10000"/>
                <a:gd name="connsiteY64" fmla="*/ 4000 h 9755"/>
                <a:gd name="connsiteX65" fmla="*/ 399 w 10000"/>
                <a:gd name="connsiteY65" fmla="*/ 3918 h 9755"/>
                <a:gd name="connsiteX66" fmla="*/ 399 w 10000"/>
                <a:gd name="connsiteY66" fmla="*/ 3880 h 9755"/>
                <a:gd name="connsiteX67" fmla="*/ 342 w 10000"/>
                <a:gd name="connsiteY67" fmla="*/ 3837 h 9755"/>
                <a:gd name="connsiteX68" fmla="*/ 342 w 10000"/>
                <a:gd name="connsiteY68" fmla="*/ 3796 h 9755"/>
                <a:gd name="connsiteX69" fmla="*/ 399 w 10000"/>
                <a:gd name="connsiteY69" fmla="*/ 3592 h 9755"/>
                <a:gd name="connsiteX70" fmla="*/ 458 w 10000"/>
                <a:gd name="connsiteY70" fmla="*/ 3427 h 9755"/>
                <a:gd name="connsiteX71" fmla="*/ 571 w 10000"/>
                <a:gd name="connsiteY71" fmla="*/ 3306 h 9755"/>
                <a:gd name="connsiteX72" fmla="*/ 629 w 10000"/>
                <a:gd name="connsiteY72" fmla="*/ 3104 h 9755"/>
                <a:gd name="connsiteX73" fmla="*/ 571 w 10000"/>
                <a:gd name="connsiteY73" fmla="*/ 3020 h 9755"/>
                <a:gd name="connsiteX74" fmla="*/ 571 w 10000"/>
                <a:gd name="connsiteY74" fmla="*/ 2939 h 9755"/>
                <a:gd name="connsiteX75" fmla="*/ 458 w 10000"/>
                <a:gd name="connsiteY75" fmla="*/ 2776 h 9755"/>
                <a:gd name="connsiteX76" fmla="*/ 458 w 10000"/>
                <a:gd name="connsiteY76" fmla="*/ 2652 h 9755"/>
                <a:gd name="connsiteX77" fmla="*/ 399 w 10000"/>
                <a:gd name="connsiteY77" fmla="*/ 2574 h 9755"/>
                <a:gd name="connsiteX78" fmla="*/ 229 w 10000"/>
                <a:gd name="connsiteY78" fmla="*/ 2408 h 9755"/>
                <a:gd name="connsiteX79" fmla="*/ 56 w 10000"/>
                <a:gd name="connsiteY79" fmla="*/ 2286 h 9755"/>
                <a:gd name="connsiteX80" fmla="*/ 56 w 10000"/>
                <a:gd name="connsiteY80" fmla="*/ 2204 h 9755"/>
                <a:gd name="connsiteX81" fmla="*/ 0 w 10000"/>
                <a:gd name="connsiteY81" fmla="*/ 2123 h 9755"/>
                <a:gd name="connsiteX82" fmla="*/ 56 w 10000"/>
                <a:gd name="connsiteY82" fmla="*/ 1959 h 9755"/>
                <a:gd name="connsiteX83" fmla="*/ 229 w 10000"/>
                <a:gd name="connsiteY83" fmla="*/ 1796 h 9755"/>
                <a:gd name="connsiteX84" fmla="*/ 571 w 10000"/>
                <a:gd name="connsiteY84" fmla="*/ 1592 h 9755"/>
                <a:gd name="connsiteX85" fmla="*/ 688 w 10000"/>
                <a:gd name="connsiteY85" fmla="*/ 1469 h 9755"/>
                <a:gd name="connsiteX86" fmla="*/ 801 w 10000"/>
                <a:gd name="connsiteY86" fmla="*/ 1347 h 9755"/>
                <a:gd name="connsiteX87" fmla="*/ 913 w 10000"/>
                <a:gd name="connsiteY87" fmla="*/ 1019 h 9755"/>
                <a:gd name="connsiteX88" fmla="*/ 971 w 10000"/>
                <a:gd name="connsiteY88" fmla="*/ 940 h 9755"/>
                <a:gd name="connsiteX89" fmla="*/ 1086 w 10000"/>
                <a:gd name="connsiteY89" fmla="*/ 817 h 9755"/>
                <a:gd name="connsiteX90" fmla="*/ 1143 w 10000"/>
                <a:gd name="connsiteY90" fmla="*/ 694 h 9755"/>
                <a:gd name="connsiteX91" fmla="*/ 1200 w 10000"/>
                <a:gd name="connsiteY91" fmla="*/ 531 h 9755"/>
                <a:gd name="connsiteX92" fmla="*/ 1200 w 10000"/>
                <a:gd name="connsiteY92" fmla="*/ 163 h 9755"/>
                <a:gd name="connsiteX93" fmla="*/ 1200 w 10000"/>
                <a:gd name="connsiteY93" fmla="*/ 40 h 9755"/>
                <a:gd name="connsiteX94" fmla="*/ 1257 w 10000"/>
                <a:gd name="connsiteY94" fmla="*/ 0 h 9755"/>
                <a:gd name="connsiteX95" fmla="*/ 7091 w 10000"/>
                <a:gd name="connsiteY95" fmla="*/ 1104 h 9755"/>
                <a:gd name="connsiteX0" fmla="*/ 7091 w 10000"/>
                <a:gd name="connsiteY0" fmla="*/ 1132 h 10000"/>
                <a:gd name="connsiteX1" fmla="*/ 5775 w 10000"/>
                <a:gd name="connsiteY1" fmla="*/ 5232 h 10000"/>
                <a:gd name="connsiteX2" fmla="*/ 9530 w 10000"/>
                <a:gd name="connsiteY2" fmla="*/ 9011 h 10000"/>
                <a:gd name="connsiteX3" fmla="*/ 9904 w 10000"/>
                <a:gd name="connsiteY3" fmla="*/ 9316 h 10000"/>
                <a:gd name="connsiteX4" fmla="*/ 2974 w 10000"/>
                <a:gd name="connsiteY4" fmla="*/ 10000 h 10000"/>
                <a:gd name="connsiteX5" fmla="*/ 3031 w 10000"/>
                <a:gd name="connsiteY5" fmla="*/ 9959 h 10000"/>
                <a:gd name="connsiteX6" fmla="*/ 2689 w 10000"/>
                <a:gd name="connsiteY6" fmla="*/ 9500 h 10000"/>
                <a:gd name="connsiteX7" fmla="*/ 2288 w 10000"/>
                <a:gd name="connsiteY7" fmla="*/ 9123 h 10000"/>
                <a:gd name="connsiteX8" fmla="*/ 2113 w 10000"/>
                <a:gd name="connsiteY8" fmla="*/ 8912 h 10000"/>
                <a:gd name="connsiteX9" fmla="*/ 1999 w 10000"/>
                <a:gd name="connsiteY9" fmla="*/ 8660 h 10000"/>
                <a:gd name="connsiteX10" fmla="*/ 1886 w 10000"/>
                <a:gd name="connsiteY10" fmla="*/ 8411 h 10000"/>
                <a:gd name="connsiteX11" fmla="*/ 1829 w 10000"/>
                <a:gd name="connsiteY11" fmla="*/ 8116 h 10000"/>
                <a:gd name="connsiteX12" fmla="*/ 1886 w 10000"/>
                <a:gd name="connsiteY12" fmla="*/ 8037 h 10000"/>
                <a:gd name="connsiteX13" fmla="*/ 1886 w 10000"/>
                <a:gd name="connsiteY13" fmla="*/ 7991 h 10000"/>
                <a:gd name="connsiteX14" fmla="*/ 1999 w 10000"/>
                <a:gd name="connsiteY14" fmla="*/ 7909 h 10000"/>
                <a:gd name="connsiteX15" fmla="*/ 2113 w 10000"/>
                <a:gd name="connsiteY15" fmla="*/ 7824 h 10000"/>
                <a:gd name="connsiteX16" fmla="*/ 2173 w 10000"/>
                <a:gd name="connsiteY16" fmla="*/ 7784 h 10000"/>
                <a:gd name="connsiteX17" fmla="*/ 2173 w 10000"/>
                <a:gd name="connsiteY17" fmla="*/ 7700 h 10000"/>
                <a:gd name="connsiteX18" fmla="*/ 2173 w 10000"/>
                <a:gd name="connsiteY18" fmla="*/ 7616 h 10000"/>
                <a:gd name="connsiteX19" fmla="*/ 2058 w 10000"/>
                <a:gd name="connsiteY19" fmla="*/ 7533 h 10000"/>
                <a:gd name="connsiteX20" fmla="*/ 1829 w 10000"/>
                <a:gd name="connsiteY20" fmla="*/ 7364 h 10000"/>
                <a:gd name="connsiteX21" fmla="*/ 1602 w 10000"/>
                <a:gd name="connsiteY21" fmla="*/ 7239 h 10000"/>
                <a:gd name="connsiteX22" fmla="*/ 1486 w 10000"/>
                <a:gd name="connsiteY22" fmla="*/ 7113 h 10000"/>
                <a:gd name="connsiteX23" fmla="*/ 1486 w 10000"/>
                <a:gd name="connsiteY23" fmla="*/ 7031 h 10000"/>
                <a:gd name="connsiteX24" fmla="*/ 1544 w 10000"/>
                <a:gd name="connsiteY24" fmla="*/ 6654 h 10000"/>
                <a:gd name="connsiteX25" fmla="*/ 1544 w 10000"/>
                <a:gd name="connsiteY25" fmla="*/ 6487 h 10000"/>
                <a:gd name="connsiteX26" fmla="*/ 1486 w 10000"/>
                <a:gd name="connsiteY26" fmla="*/ 6318 h 10000"/>
                <a:gd name="connsiteX27" fmla="*/ 1658 w 10000"/>
                <a:gd name="connsiteY27" fmla="*/ 6318 h 10000"/>
                <a:gd name="connsiteX28" fmla="*/ 1770 w 10000"/>
                <a:gd name="connsiteY28" fmla="*/ 6529 h 10000"/>
                <a:gd name="connsiteX29" fmla="*/ 1999 w 10000"/>
                <a:gd name="connsiteY29" fmla="*/ 6696 h 10000"/>
                <a:gd name="connsiteX30" fmla="*/ 1999 w 10000"/>
                <a:gd name="connsiteY30" fmla="*/ 6610 h 10000"/>
                <a:gd name="connsiteX31" fmla="*/ 1999 w 10000"/>
                <a:gd name="connsiteY31" fmla="*/ 6568 h 10000"/>
                <a:gd name="connsiteX32" fmla="*/ 1942 w 10000"/>
                <a:gd name="connsiteY32" fmla="*/ 6487 h 10000"/>
                <a:gd name="connsiteX33" fmla="*/ 1886 w 10000"/>
                <a:gd name="connsiteY33" fmla="*/ 6403 h 10000"/>
                <a:gd name="connsiteX34" fmla="*/ 1829 w 10000"/>
                <a:gd name="connsiteY34" fmla="*/ 6277 h 10000"/>
                <a:gd name="connsiteX35" fmla="*/ 1770 w 10000"/>
                <a:gd name="connsiteY35" fmla="*/ 6152 h 10000"/>
                <a:gd name="connsiteX36" fmla="*/ 1829 w 10000"/>
                <a:gd name="connsiteY36" fmla="*/ 6067 h 10000"/>
                <a:gd name="connsiteX37" fmla="*/ 1886 w 10000"/>
                <a:gd name="connsiteY37" fmla="*/ 6026 h 10000"/>
                <a:gd name="connsiteX38" fmla="*/ 1999 w 10000"/>
                <a:gd name="connsiteY38" fmla="*/ 5985 h 10000"/>
                <a:gd name="connsiteX39" fmla="*/ 2058 w 10000"/>
                <a:gd name="connsiteY39" fmla="*/ 5900 h 10000"/>
                <a:gd name="connsiteX40" fmla="*/ 1999 w 10000"/>
                <a:gd name="connsiteY40" fmla="*/ 5859 h 10000"/>
                <a:gd name="connsiteX41" fmla="*/ 1886 w 10000"/>
                <a:gd name="connsiteY41" fmla="*/ 5817 h 10000"/>
                <a:gd name="connsiteX42" fmla="*/ 1829 w 10000"/>
                <a:gd name="connsiteY42" fmla="*/ 5817 h 10000"/>
                <a:gd name="connsiteX43" fmla="*/ 1713 w 10000"/>
                <a:gd name="connsiteY43" fmla="*/ 5859 h 10000"/>
                <a:gd name="connsiteX44" fmla="*/ 1658 w 10000"/>
                <a:gd name="connsiteY44" fmla="*/ 5985 h 10000"/>
                <a:gd name="connsiteX45" fmla="*/ 1658 w 10000"/>
                <a:gd name="connsiteY45" fmla="*/ 6318 h 10000"/>
                <a:gd name="connsiteX46" fmla="*/ 1486 w 10000"/>
                <a:gd name="connsiteY46" fmla="*/ 6235 h 10000"/>
                <a:gd name="connsiteX47" fmla="*/ 1315 w 10000"/>
                <a:gd name="connsiteY47" fmla="*/ 5941 h 10000"/>
                <a:gd name="connsiteX48" fmla="*/ 1200 w 10000"/>
                <a:gd name="connsiteY48" fmla="*/ 5859 h 10000"/>
                <a:gd name="connsiteX49" fmla="*/ 1029 w 10000"/>
                <a:gd name="connsiteY49" fmla="*/ 5859 h 10000"/>
                <a:gd name="connsiteX50" fmla="*/ 971 w 10000"/>
                <a:gd name="connsiteY50" fmla="*/ 5817 h 10000"/>
                <a:gd name="connsiteX51" fmla="*/ 971 w 10000"/>
                <a:gd name="connsiteY51" fmla="*/ 5732 h 10000"/>
                <a:gd name="connsiteX52" fmla="*/ 1029 w 10000"/>
                <a:gd name="connsiteY52" fmla="*/ 5608 h 10000"/>
                <a:gd name="connsiteX53" fmla="*/ 1029 w 10000"/>
                <a:gd name="connsiteY53" fmla="*/ 5524 h 10000"/>
                <a:gd name="connsiteX54" fmla="*/ 1029 w 10000"/>
                <a:gd name="connsiteY54" fmla="*/ 5356 h 10000"/>
                <a:gd name="connsiteX55" fmla="*/ 913 w 10000"/>
                <a:gd name="connsiteY55" fmla="*/ 5190 h 10000"/>
                <a:gd name="connsiteX56" fmla="*/ 688 w 10000"/>
                <a:gd name="connsiteY56" fmla="*/ 4896 h 10000"/>
                <a:gd name="connsiteX57" fmla="*/ 399 w 10000"/>
                <a:gd name="connsiteY57" fmla="*/ 4603 h 10000"/>
                <a:gd name="connsiteX58" fmla="*/ 285 w 10000"/>
                <a:gd name="connsiteY58" fmla="*/ 4478 h 10000"/>
                <a:gd name="connsiteX59" fmla="*/ 285 w 10000"/>
                <a:gd name="connsiteY59" fmla="*/ 4311 h 10000"/>
                <a:gd name="connsiteX60" fmla="*/ 285 w 10000"/>
                <a:gd name="connsiteY60" fmla="*/ 4227 h 10000"/>
                <a:gd name="connsiteX61" fmla="*/ 342 w 10000"/>
                <a:gd name="connsiteY61" fmla="*/ 4185 h 10000"/>
                <a:gd name="connsiteX62" fmla="*/ 399 w 10000"/>
                <a:gd name="connsiteY62" fmla="*/ 4142 h 10000"/>
                <a:gd name="connsiteX63" fmla="*/ 458 w 10000"/>
                <a:gd name="connsiteY63" fmla="*/ 4100 h 10000"/>
                <a:gd name="connsiteX64" fmla="*/ 399 w 10000"/>
                <a:gd name="connsiteY64" fmla="*/ 4016 h 10000"/>
                <a:gd name="connsiteX65" fmla="*/ 399 w 10000"/>
                <a:gd name="connsiteY65" fmla="*/ 3977 h 10000"/>
                <a:gd name="connsiteX66" fmla="*/ 342 w 10000"/>
                <a:gd name="connsiteY66" fmla="*/ 3933 h 10000"/>
                <a:gd name="connsiteX67" fmla="*/ 342 w 10000"/>
                <a:gd name="connsiteY67" fmla="*/ 3891 h 10000"/>
                <a:gd name="connsiteX68" fmla="*/ 399 w 10000"/>
                <a:gd name="connsiteY68" fmla="*/ 3682 h 10000"/>
                <a:gd name="connsiteX69" fmla="*/ 458 w 10000"/>
                <a:gd name="connsiteY69" fmla="*/ 3513 h 10000"/>
                <a:gd name="connsiteX70" fmla="*/ 571 w 10000"/>
                <a:gd name="connsiteY70" fmla="*/ 3389 h 10000"/>
                <a:gd name="connsiteX71" fmla="*/ 629 w 10000"/>
                <a:gd name="connsiteY71" fmla="*/ 3182 h 10000"/>
                <a:gd name="connsiteX72" fmla="*/ 571 w 10000"/>
                <a:gd name="connsiteY72" fmla="*/ 3096 h 10000"/>
                <a:gd name="connsiteX73" fmla="*/ 571 w 10000"/>
                <a:gd name="connsiteY73" fmla="*/ 3013 h 10000"/>
                <a:gd name="connsiteX74" fmla="*/ 458 w 10000"/>
                <a:gd name="connsiteY74" fmla="*/ 2846 h 10000"/>
                <a:gd name="connsiteX75" fmla="*/ 458 w 10000"/>
                <a:gd name="connsiteY75" fmla="*/ 2719 h 10000"/>
                <a:gd name="connsiteX76" fmla="*/ 399 w 10000"/>
                <a:gd name="connsiteY76" fmla="*/ 2639 h 10000"/>
                <a:gd name="connsiteX77" fmla="*/ 229 w 10000"/>
                <a:gd name="connsiteY77" fmla="*/ 2468 h 10000"/>
                <a:gd name="connsiteX78" fmla="*/ 56 w 10000"/>
                <a:gd name="connsiteY78" fmla="*/ 2343 h 10000"/>
                <a:gd name="connsiteX79" fmla="*/ 56 w 10000"/>
                <a:gd name="connsiteY79" fmla="*/ 2259 h 10000"/>
                <a:gd name="connsiteX80" fmla="*/ 0 w 10000"/>
                <a:gd name="connsiteY80" fmla="*/ 2176 h 10000"/>
                <a:gd name="connsiteX81" fmla="*/ 56 w 10000"/>
                <a:gd name="connsiteY81" fmla="*/ 2008 h 10000"/>
                <a:gd name="connsiteX82" fmla="*/ 229 w 10000"/>
                <a:gd name="connsiteY82" fmla="*/ 1841 h 10000"/>
                <a:gd name="connsiteX83" fmla="*/ 571 w 10000"/>
                <a:gd name="connsiteY83" fmla="*/ 1632 h 10000"/>
                <a:gd name="connsiteX84" fmla="*/ 688 w 10000"/>
                <a:gd name="connsiteY84" fmla="*/ 1506 h 10000"/>
                <a:gd name="connsiteX85" fmla="*/ 801 w 10000"/>
                <a:gd name="connsiteY85" fmla="*/ 1381 h 10000"/>
                <a:gd name="connsiteX86" fmla="*/ 913 w 10000"/>
                <a:gd name="connsiteY86" fmla="*/ 1045 h 10000"/>
                <a:gd name="connsiteX87" fmla="*/ 971 w 10000"/>
                <a:gd name="connsiteY87" fmla="*/ 964 h 10000"/>
                <a:gd name="connsiteX88" fmla="*/ 1086 w 10000"/>
                <a:gd name="connsiteY88" fmla="*/ 838 h 10000"/>
                <a:gd name="connsiteX89" fmla="*/ 1143 w 10000"/>
                <a:gd name="connsiteY89" fmla="*/ 711 h 10000"/>
                <a:gd name="connsiteX90" fmla="*/ 1200 w 10000"/>
                <a:gd name="connsiteY90" fmla="*/ 544 h 10000"/>
                <a:gd name="connsiteX91" fmla="*/ 1200 w 10000"/>
                <a:gd name="connsiteY91" fmla="*/ 167 h 10000"/>
                <a:gd name="connsiteX92" fmla="*/ 1200 w 10000"/>
                <a:gd name="connsiteY92" fmla="*/ 41 h 10000"/>
                <a:gd name="connsiteX93" fmla="*/ 1257 w 10000"/>
                <a:gd name="connsiteY93" fmla="*/ 0 h 10000"/>
                <a:gd name="connsiteX94" fmla="*/ 7091 w 10000"/>
                <a:gd name="connsiteY94" fmla="*/ 1132 h 10000"/>
                <a:gd name="connsiteX0" fmla="*/ 7091 w 10000"/>
                <a:gd name="connsiteY0" fmla="*/ 1132 h 10001"/>
                <a:gd name="connsiteX1" fmla="*/ 5775 w 10000"/>
                <a:gd name="connsiteY1" fmla="*/ 5232 h 10001"/>
                <a:gd name="connsiteX2" fmla="*/ 9530 w 10000"/>
                <a:gd name="connsiteY2" fmla="*/ 9011 h 10001"/>
                <a:gd name="connsiteX3" fmla="*/ 9904 w 10000"/>
                <a:gd name="connsiteY3" fmla="*/ 9316 h 10001"/>
                <a:gd name="connsiteX4" fmla="*/ 2974 w 10000"/>
                <a:gd name="connsiteY4" fmla="*/ 10000 h 10001"/>
                <a:gd name="connsiteX5" fmla="*/ 2689 w 10000"/>
                <a:gd name="connsiteY5" fmla="*/ 9500 h 10001"/>
                <a:gd name="connsiteX6" fmla="*/ 2288 w 10000"/>
                <a:gd name="connsiteY6" fmla="*/ 9123 h 10001"/>
                <a:gd name="connsiteX7" fmla="*/ 2113 w 10000"/>
                <a:gd name="connsiteY7" fmla="*/ 8912 h 10001"/>
                <a:gd name="connsiteX8" fmla="*/ 1999 w 10000"/>
                <a:gd name="connsiteY8" fmla="*/ 8660 h 10001"/>
                <a:gd name="connsiteX9" fmla="*/ 1886 w 10000"/>
                <a:gd name="connsiteY9" fmla="*/ 8411 h 10001"/>
                <a:gd name="connsiteX10" fmla="*/ 1829 w 10000"/>
                <a:gd name="connsiteY10" fmla="*/ 8116 h 10001"/>
                <a:gd name="connsiteX11" fmla="*/ 1886 w 10000"/>
                <a:gd name="connsiteY11" fmla="*/ 8037 h 10001"/>
                <a:gd name="connsiteX12" fmla="*/ 1886 w 10000"/>
                <a:gd name="connsiteY12" fmla="*/ 7991 h 10001"/>
                <a:gd name="connsiteX13" fmla="*/ 1999 w 10000"/>
                <a:gd name="connsiteY13" fmla="*/ 7909 h 10001"/>
                <a:gd name="connsiteX14" fmla="*/ 2113 w 10000"/>
                <a:gd name="connsiteY14" fmla="*/ 7824 h 10001"/>
                <a:gd name="connsiteX15" fmla="*/ 2173 w 10000"/>
                <a:gd name="connsiteY15" fmla="*/ 7784 h 10001"/>
                <a:gd name="connsiteX16" fmla="*/ 2173 w 10000"/>
                <a:gd name="connsiteY16" fmla="*/ 7700 h 10001"/>
                <a:gd name="connsiteX17" fmla="*/ 2173 w 10000"/>
                <a:gd name="connsiteY17" fmla="*/ 7616 h 10001"/>
                <a:gd name="connsiteX18" fmla="*/ 2058 w 10000"/>
                <a:gd name="connsiteY18" fmla="*/ 7533 h 10001"/>
                <a:gd name="connsiteX19" fmla="*/ 1829 w 10000"/>
                <a:gd name="connsiteY19" fmla="*/ 7364 h 10001"/>
                <a:gd name="connsiteX20" fmla="*/ 1602 w 10000"/>
                <a:gd name="connsiteY20" fmla="*/ 7239 h 10001"/>
                <a:gd name="connsiteX21" fmla="*/ 1486 w 10000"/>
                <a:gd name="connsiteY21" fmla="*/ 7113 h 10001"/>
                <a:gd name="connsiteX22" fmla="*/ 1486 w 10000"/>
                <a:gd name="connsiteY22" fmla="*/ 7031 h 10001"/>
                <a:gd name="connsiteX23" fmla="*/ 1544 w 10000"/>
                <a:gd name="connsiteY23" fmla="*/ 6654 h 10001"/>
                <a:gd name="connsiteX24" fmla="*/ 1544 w 10000"/>
                <a:gd name="connsiteY24" fmla="*/ 6487 h 10001"/>
                <a:gd name="connsiteX25" fmla="*/ 1486 w 10000"/>
                <a:gd name="connsiteY25" fmla="*/ 6318 h 10001"/>
                <a:gd name="connsiteX26" fmla="*/ 1658 w 10000"/>
                <a:gd name="connsiteY26" fmla="*/ 6318 h 10001"/>
                <a:gd name="connsiteX27" fmla="*/ 1770 w 10000"/>
                <a:gd name="connsiteY27" fmla="*/ 6529 h 10001"/>
                <a:gd name="connsiteX28" fmla="*/ 1999 w 10000"/>
                <a:gd name="connsiteY28" fmla="*/ 6696 h 10001"/>
                <a:gd name="connsiteX29" fmla="*/ 1999 w 10000"/>
                <a:gd name="connsiteY29" fmla="*/ 6610 h 10001"/>
                <a:gd name="connsiteX30" fmla="*/ 1999 w 10000"/>
                <a:gd name="connsiteY30" fmla="*/ 6568 h 10001"/>
                <a:gd name="connsiteX31" fmla="*/ 1942 w 10000"/>
                <a:gd name="connsiteY31" fmla="*/ 6487 h 10001"/>
                <a:gd name="connsiteX32" fmla="*/ 1886 w 10000"/>
                <a:gd name="connsiteY32" fmla="*/ 6403 h 10001"/>
                <a:gd name="connsiteX33" fmla="*/ 1829 w 10000"/>
                <a:gd name="connsiteY33" fmla="*/ 6277 h 10001"/>
                <a:gd name="connsiteX34" fmla="*/ 1770 w 10000"/>
                <a:gd name="connsiteY34" fmla="*/ 6152 h 10001"/>
                <a:gd name="connsiteX35" fmla="*/ 1829 w 10000"/>
                <a:gd name="connsiteY35" fmla="*/ 6067 h 10001"/>
                <a:gd name="connsiteX36" fmla="*/ 1886 w 10000"/>
                <a:gd name="connsiteY36" fmla="*/ 6026 h 10001"/>
                <a:gd name="connsiteX37" fmla="*/ 1999 w 10000"/>
                <a:gd name="connsiteY37" fmla="*/ 5985 h 10001"/>
                <a:gd name="connsiteX38" fmla="*/ 2058 w 10000"/>
                <a:gd name="connsiteY38" fmla="*/ 5900 h 10001"/>
                <a:gd name="connsiteX39" fmla="*/ 1999 w 10000"/>
                <a:gd name="connsiteY39" fmla="*/ 5859 h 10001"/>
                <a:gd name="connsiteX40" fmla="*/ 1886 w 10000"/>
                <a:gd name="connsiteY40" fmla="*/ 5817 h 10001"/>
                <a:gd name="connsiteX41" fmla="*/ 1829 w 10000"/>
                <a:gd name="connsiteY41" fmla="*/ 5817 h 10001"/>
                <a:gd name="connsiteX42" fmla="*/ 1713 w 10000"/>
                <a:gd name="connsiteY42" fmla="*/ 5859 h 10001"/>
                <a:gd name="connsiteX43" fmla="*/ 1658 w 10000"/>
                <a:gd name="connsiteY43" fmla="*/ 5985 h 10001"/>
                <a:gd name="connsiteX44" fmla="*/ 1658 w 10000"/>
                <a:gd name="connsiteY44" fmla="*/ 6318 h 10001"/>
                <a:gd name="connsiteX45" fmla="*/ 1486 w 10000"/>
                <a:gd name="connsiteY45" fmla="*/ 6235 h 10001"/>
                <a:gd name="connsiteX46" fmla="*/ 1315 w 10000"/>
                <a:gd name="connsiteY46" fmla="*/ 5941 h 10001"/>
                <a:gd name="connsiteX47" fmla="*/ 1200 w 10000"/>
                <a:gd name="connsiteY47" fmla="*/ 5859 h 10001"/>
                <a:gd name="connsiteX48" fmla="*/ 1029 w 10000"/>
                <a:gd name="connsiteY48" fmla="*/ 5859 h 10001"/>
                <a:gd name="connsiteX49" fmla="*/ 971 w 10000"/>
                <a:gd name="connsiteY49" fmla="*/ 5817 h 10001"/>
                <a:gd name="connsiteX50" fmla="*/ 971 w 10000"/>
                <a:gd name="connsiteY50" fmla="*/ 5732 h 10001"/>
                <a:gd name="connsiteX51" fmla="*/ 1029 w 10000"/>
                <a:gd name="connsiteY51" fmla="*/ 5608 h 10001"/>
                <a:gd name="connsiteX52" fmla="*/ 1029 w 10000"/>
                <a:gd name="connsiteY52" fmla="*/ 5524 h 10001"/>
                <a:gd name="connsiteX53" fmla="*/ 1029 w 10000"/>
                <a:gd name="connsiteY53" fmla="*/ 5356 h 10001"/>
                <a:gd name="connsiteX54" fmla="*/ 913 w 10000"/>
                <a:gd name="connsiteY54" fmla="*/ 5190 h 10001"/>
                <a:gd name="connsiteX55" fmla="*/ 688 w 10000"/>
                <a:gd name="connsiteY55" fmla="*/ 4896 h 10001"/>
                <a:gd name="connsiteX56" fmla="*/ 399 w 10000"/>
                <a:gd name="connsiteY56" fmla="*/ 4603 h 10001"/>
                <a:gd name="connsiteX57" fmla="*/ 285 w 10000"/>
                <a:gd name="connsiteY57" fmla="*/ 4478 h 10001"/>
                <a:gd name="connsiteX58" fmla="*/ 285 w 10000"/>
                <a:gd name="connsiteY58" fmla="*/ 4311 h 10001"/>
                <a:gd name="connsiteX59" fmla="*/ 285 w 10000"/>
                <a:gd name="connsiteY59" fmla="*/ 4227 h 10001"/>
                <a:gd name="connsiteX60" fmla="*/ 342 w 10000"/>
                <a:gd name="connsiteY60" fmla="*/ 4185 h 10001"/>
                <a:gd name="connsiteX61" fmla="*/ 399 w 10000"/>
                <a:gd name="connsiteY61" fmla="*/ 4142 h 10001"/>
                <a:gd name="connsiteX62" fmla="*/ 458 w 10000"/>
                <a:gd name="connsiteY62" fmla="*/ 4100 h 10001"/>
                <a:gd name="connsiteX63" fmla="*/ 399 w 10000"/>
                <a:gd name="connsiteY63" fmla="*/ 4016 h 10001"/>
                <a:gd name="connsiteX64" fmla="*/ 399 w 10000"/>
                <a:gd name="connsiteY64" fmla="*/ 3977 h 10001"/>
                <a:gd name="connsiteX65" fmla="*/ 342 w 10000"/>
                <a:gd name="connsiteY65" fmla="*/ 3933 h 10001"/>
                <a:gd name="connsiteX66" fmla="*/ 342 w 10000"/>
                <a:gd name="connsiteY66" fmla="*/ 3891 h 10001"/>
                <a:gd name="connsiteX67" fmla="*/ 399 w 10000"/>
                <a:gd name="connsiteY67" fmla="*/ 3682 h 10001"/>
                <a:gd name="connsiteX68" fmla="*/ 458 w 10000"/>
                <a:gd name="connsiteY68" fmla="*/ 3513 h 10001"/>
                <a:gd name="connsiteX69" fmla="*/ 571 w 10000"/>
                <a:gd name="connsiteY69" fmla="*/ 3389 h 10001"/>
                <a:gd name="connsiteX70" fmla="*/ 629 w 10000"/>
                <a:gd name="connsiteY70" fmla="*/ 3182 h 10001"/>
                <a:gd name="connsiteX71" fmla="*/ 571 w 10000"/>
                <a:gd name="connsiteY71" fmla="*/ 3096 h 10001"/>
                <a:gd name="connsiteX72" fmla="*/ 571 w 10000"/>
                <a:gd name="connsiteY72" fmla="*/ 3013 h 10001"/>
                <a:gd name="connsiteX73" fmla="*/ 458 w 10000"/>
                <a:gd name="connsiteY73" fmla="*/ 2846 h 10001"/>
                <a:gd name="connsiteX74" fmla="*/ 458 w 10000"/>
                <a:gd name="connsiteY74" fmla="*/ 2719 h 10001"/>
                <a:gd name="connsiteX75" fmla="*/ 399 w 10000"/>
                <a:gd name="connsiteY75" fmla="*/ 2639 h 10001"/>
                <a:gd name="connsiteX76" fmla="*/ 229 w 10000"/>
                <a:gd name="connsiteY76" fmla="*/ 2468 h 10001"/>
                <a:gd name="connsiteX77" fmla="*/ 56 w 10000"/>
                <a:gd name="connsiteY77" fmla="*/ 2343 h 10001"/>
                <a:gd name="connsiteX78" fmla="*/ 56 w 10000"/>
                <a:gd name="connsiteY78" fmla="*/ 2259 h 10001"/>
                <a:gd name="connsiteX79" fmla="*/ 0 w 10000"/>
                <a:gd name="connsiteY79" fmla="*/ 2176 h 10001"/>
                <a:gd name="connsiteX80" fmla="*/ 56 w 10000"/>
                <a:gd name="connsiteY80" fmla="*/ 2008 h 10001"/>
                <a:gd name="connsiteX81" fmla="*/ 229 w 10000"/>
                <a:gd name="connsiteY81" fmla="*/ 1841 h 10001"/>
                <a:gd name="connsiteX82" fmla="*/ 571 w 10000"/>
                <a:gd name="connsiteY82" fmla="*/ 1632 h 10001"/>
                <a:gd name="connsiteX83" fmla="*/ 688 w 10000"/>
                <a:gd name="connsiteY83" fmla="*/ 1506 h 10001"/>
                <a:gd name="connsiteX84" fmla="*/ 801 w 10000"/>
                <a:gd name="connsiteY84" fmla="*/ 1381 h 10001"/>
                <a:gd name="connsiteX85" fmla="*/ 913 w 10000"/>
                <a:gd name="connsiteY85" fmla="*/ 1045 h 10001"/>
                <a:gd name="connsiteX86" fmla="*/ 971 w 10000"/>
                <a:gd name="connsiteY86" fmla="*/ 964 h 10001"/>
                <a:gd name="connsiteX87" fmla="*/ 1086 w 10000"/>
                <a:gd name="connsiteY87" fmla="*/ 838 h 10001"/>
                <a:gd name="connsiteX88" fmla="*/ 1143 w 10000"/>
                <a:gd name="connsiteY88" fmla="*/ 711 h 10001"/>
                <a:gd name="connsiteX89" fmla="*/ 1200 w 10000"/>
                <a:gd name="connsiteY89" fmla="*/ 544 h 10001"/>
                <a:gd name="connsiteX90" fmla="*/ 1200 w 10000"/>
                <a:gd name="connsiteY90" fmla="*/ 167 h 10001"/>
                <a:gd name="connsiteX91" fmla="*/ 1200 w 10000"/>
                <a:gd name="connsiteY91" fmla="*/ 41 h 10001"/>
                <a:gd name="connsiteX92" fmla="*/ 1257 w 10000"/>
                <a:gd name="connsiteY92" fmla="*/ 0 h 10001"/>
                <a:gd name="connsiteX93" fmla="*/ 7091 w 10000"/>
                <a:gd name="connsiteY93" fmla="*/ 1132 h 10001"/>
                <a:gd name="connsiteX0" fmla="*/ 7091 w 10000"/>
                <a:gd name="connsiteY0" fmla="*/ 1132 h 9504"/>
                <a:gd name="connsiteX1" fmla="*/ 5775 w 10000"/>
                <a:gd name="connsiteY1" fmla="*/ 5232 h 9504"/>
                <a:gd name="connsiteX2" fmla="*/ 9530 w 10000"/>
                <a:gd name="connsiteY2" fmla="*/ 9011 h 9504"/>
                <a:gd name="connsiteX3" fmla="*/ 9904 w 10000"/>
                <a:gd name="connsiteY3" fmla="*/ 9316 h 9504"/>
                <a:gd name="connsiteX4" fmla="*/ 2689 w 10000"/>
                <a:gd name="connsiteY4" fmla="*/ 9500 h 9504"/>
                <a:gd name="connsiteX5" fmla="*/ 2288 w 10000"/>
                <a:gd name="connsiteY5" fmla="*/ 9123 h 9504"/>
                <a:gd name="connsiteX6" fmla="*/ 2113 w 10000"/>
                <a:gd name="connsiteY6" fmla="*/ 8912 h 9504"/>
                <a:gd name="connsiteX7" fmla="*/ 1999 w 10000"/>
                <a:gd name="connsiteY7" fmla="*/ 8660 h 9504"/>
                <a:gd name="connsiteX8" fmla="*/ 1886 w 10000"/>
                <a:gd name="connsiteY8" fmla="*/ 8411 h 9504"/>
                <a:gd name="connsiteX9" fmla="*/ 1829 w 10000"/>
                <a:gd name="connsiteY9" fmla="*/ 8116 h 9504"/>
                <a:gd name="connsiteX10" fmla="*/ 1886 w 10000"/>
                <a:gd name="connsiteY10" fmla="*/ 8037 h 9504"/>
                <a:gd name="connsiteX11" fmla="*/ 1886 w 10000"/>
                <a:gd name="connsiteY11" fmla="*/ 7991 h 9504"/>
                <a:gd name="connsiteX12" fmla="*/ 1999 w 10000"/>
                <a:gd name="connsiteY12" fmla="*/ 7909 h 9504"/>
                <a:gd name="connsiteX13" fmla="*/ 2113 w 10000"/>
                <a:gd name="connsiteY13" fmla="*/ 7824 h 9504"/>
                <a:gd name="connsiteX14" fmla="*/ 2173 w 10000"/>
                <a:gd name="connsiteY14" fmla="*/ 7784 h 9504"/>
                <a:gd name="connsiteX15" fmla="*/ 2173 w 10000"/>
                <a:gd name="connsiteY15" fmla="*/ 7700 h 9504"/>
                <a:gd name="connsiteX16" fmla="*/ 2173 w 10000"/>
                <a:gd name="connsiteY16" fmla="*/ 7616 h 9504"/>
                <a:gd name="connsiteX17" fmla="*/ 2058 w 10000"/>
                <a:gd name="connsiteY17" fmla="*/ 7533 h 9504"/>
                <a:gd name="connsiteX18" fmla="*/ 1829 w 10000"/>
                <a:gd name="connsiteY18" fmla="*/ 7364 h 9504"/>
                <a:gd name="connsiteX19" fmla="*/ 1602 w 10000"/>
                <a:gd name="connsiteY19" fmla="*/ 7239 h 9504"/>
                <a:gd name="connsiteX20" fmla="*/ 1486 w 10000"/>
                <a:gd name="connsiteY20" fmla="*/ 7113 h 9504"/>
                <a:gd name="connsiteX21" fmla="*/ 1486 w 10000"/>
                <a:gd name="connsiteY21" fmla="*/ 7031 h 9504"/>
                <a:gd name="connsiteX22" fmla="*/ 1544 w 10000"/>
                <a:gd name="connsiteY22" fmla="*/ 6654 h 9504"/>
                <a:gd name="connsiteX23" fmla="*/ 1544 w 10000"/>
                <a:gd name="connsiteY23" fmla="*/ 6487 h 9504"/>
                <a:gd name="connsiteX24" fmla="*/ 1486 w 10000"/>
                <a:gd name="connsiteY24" fmla="*/ 6318 h 9504"/>
                <a:gd name="connsiteX25" fmla="*/ 1658 w 10000"/>
                <a:gd name="connsiteY25" fmla="*/ 6318 h 9504"/>
                <a:gd name="connsiteX26" fmla="*/ 1770 w 10000"/>
                <a:gd name="connsiteY26" fmla="*/ 6529 h 9504"/>
                <a:gd name="connsiteX27" fmla="*/ 1999 w 10000"/>
                <a:gd name="connsiteY27" fmla="*/ 6696 h 9504"/>
                <a:gd name="connsiteX28" fmla="*/ 1999 w 10000"/>
                <a:gd name="connsiteY28" fmla="*/ 6610 h 9504"/>
                <a:gd name="connsiteX29" fmla="*/ 1999 w 10000"/>
                <a:gd name="connsiteY29" fmla="*/ 6568 h 9504"/>
                <a:gd name="connsiteX30" fmla="*/ 1942 w 10000"/>
                <a:gd name="connsiteY30" fmla="*/ 6487 h 9504"/>
                <a:gd name="connsiteX31" fmla="*/ 1886 w 10000"/>
                <a:gd name="connsiteY31" fmla="*/ 6403 h 9504"/>
                <a:gd name="connsiteX32" fmla="*/ 1829 w 10000"/>
                <a:gd name="connsiteY32" fmla="*/ 6277 h 9504"/>
                <a:gd name="connsiteX33" fmla="*/ 1770 w 10000"/>
                <a:gd name="connsiteY33" fmla="*/ 6152 h 9504"/>
                <a:gd name="connsiteX34" fmla="*/ 1829 w 10000"/>
                <a:gd name="connsiteY34" fmla="*/ 6067 h 9504"/>
                <a:gd name="connsiteX35" fmla="*/ 1886 w 10000"/>
                <a:gd name="connsiteY35" fmla="*/ 6026 h 9504"/>
                <a:gd name="connsiteX36" fmla="*/ 1999 w 10000"/>
                <a:gd name="connsiteY36" fmla="*/ 5985 h 9504"/>
                <a:gd name="connsiteX37" fmla="*/ 2058 w 10000"/>
                <a:gd name="connsiteY37" fmla="*/ 5900 h 9504"/>
                <a:gd name="connsiteX38" fmla="*/ 1999 w 10000"/>
                <a:gd name="connsiteY38" fmla="*/ 5859 h 9504"/>
                <a:gd name="connsiteX39" fmla="*/ 1886 w 10000"/>
                <a:gd name="connsiteY39" fmla="*/ 5817 h 9504"/>
                <a:gd name="connsiteX40" fmla="*/ 1829 w 10000"/>
                <a:gd name="connsiteY40" fmla="*/ 5817 h 9504"/>
                <a:gd name="connsiteX41" fmla="*/ 1713 w 10000"/>
                <a:gd name="connsiteY41" fmla="*/ 5859 h 9504"/>
                <a:gd name="connsiteX42" fmla="*/ 1658 w 10000"/>
                <a:gd name="connsiteY42" fmla="*/ 5985 h 9504"/>
                <a:gd name="connsiteX43" fmla="*/ 1658 w 10000"/>
                <a:gd name="connsiteY43" fmla="*/ 6318 h 9504"/>
                <a:gd name="connsiteX44" fmla="*/ 1486 w 10000"/>
                <a:gd name="connsiteY44" fmla="*/ 6235 h 9504"/>
                <a:gd name="connsiteX45" fmla="*/ 1315 w 10000"/>
                <a:gd name="connsiteY45" fmla="*/ 5941 h 9504"/>
                <a:gd name="connsiteX46" fmla="*/ 1200 w 10000"/>
                <a:gd name="connsiteY46" fmla="*/ 5859 h 9504"/>
                <a:gd name="connsiteX47" fmla="*/ 1029 w 10000"/>
                <a:gd name="connsiteY47" fmla="*/ 5859 h 9504"/>
                <a:gd name="connsiteX48" fmla="*/ 971 w 10000"/>
                <a:gd name="connsiteY48" fmla="*/ 5817 h 9504"/>
                <a:gd name="connsiteX49" fmla="*/ 971 w 10000"/>
                <a:gd name="connsiteY49" fmla="*/ 5732 h 9504"/>
                <a:gd name="connsiteX50" fmla="*/ 1029 w 10000"/>
                <a:gd name="connsiteY50" fmla="*/ 5608 h 9504"/>
                <a:gd name="connsiteX51" fmla="*/ 1029 w 10000"/>
                <a:gd name="connsiteY51" fmla="*/ 5524 h 9504"/>
                <a:gd name="connsiteX52" fmla="*/ 1029 w 10000"/>
                <a:gd name="connsiteY52" fmla="*/ 5356 h 9504"/>
                <a:gd name="connsiteX53" fmla="*/ 913 w 10000"/>
                <a:gd name="connsiteY53" fmla="*/ 5190 h 9504"/>
                <a:gd name="connsiteX54" fmla="*/ 688 w 10000"/>
                <a:gd name="connsiteY54" fmla="*/ 4896 h 9504"/>
                <a:gd name="connsiteX55" fmla="*/ 399 w 10000"/>
                <a:gd name="connsiteY55" fmla="*/ 4603 h 9504"/>
                <a:gd name="connsiteX56" fmla="*/ 285 w 10000"/>
                <a:gd name="connsiteY56" fmla="*/ 4478 h 9504"/>
                <a:gd name="connsiteX57" fmla="*/ 285 w 10000"/>
                <a:gd name="connsiteY57" fmla="*/ 4311 h 9504"/>
                <a:gd name="connsiteX58" fmla="*/ 285 w 10000"/>
                <a:gd name="connsiteY58" fmla="*/ 4227 h 9504"/>
                <a:gd name="connsiteX59" fmla="*/ 342 w 10000"/>
                <a:gd name="connsiteY59" fmla="*/ 4185 h 9504"/>
                <a:gd name="connsiteX60" fmla="*/ 399 w 10000"/>
                <a:gd name="connsiteY60" fmla="*/ 4142 h 9504"/>
                <a:gd name="connsiteX61" fmla="*/ 458 w 10000"/>
                <a:gd name="connsiteY61" fmla="*/ 4100 h 9504"/>
                <a:gd name="connsiteX62" fmla="*/ 399 w 10000"/>
                <a:gd name="connsiteY62" fmla="*/ 4016 h 9504"/>
                <a:gd name="connsiteX63" fmla="*/ 399 w 10000"/>
                <a:gd name="connsiteY63" fmla="*/ 3977 h 9504"/>
                <a:gd name="connsiteX64" fmla="*/ 342 w 10000"/>
                <a:gd name="connsiteY64" fmla="*/ 3933 h 9504"/>
                <a:gd name="connsiteX65" fmla="*/ 342 w 10000"/>
                <a:gd name="connsiteY65" fmla="*/ 3891 h 9504"/>
                <a:gd name="connsiteX66" fmla="*/ 399 w 10000"/>
                <a:gd name="connsiteY66" fmla="*/ 3682 h 9504"/>
                <a:gd name="connsiteX67" fmla="*/ 458 w 10000"/>
                <a:gd name="connsiteY67" fmla="*/ 3513 h 9504"/>
                <a:gd name="connsiteX68" fmla="*/ 571 w 10000"/>
                <a:gd name="connsiteY68" fmla="*/ 3389 h 9504"/>
                <a:gd name="connsiteX69" fmla="*/ 629 w 10000"/>
                <a:gd name="connsiteY69" fmla="*/ 3182 h 9504"/>
                <a:gd name="connsiteX70" fmla="*/ 571 w 10000"/>
                <a:gd name="connsiteY70" fmla="*/ 3096 h 9504"/>
                <a:gd name="connsiteX71" fmla="*/ 571 w 10000"/>
                <a:gd name="connsiteY71" fmla="*/ 3013 h 9504"/>
                <a:gd name="connsiteX72" fmla="*/ 458 w 10000"/>
                <a:gd name="connsiteY72" fmla="*/ 2846 h 9504"/>
                <a:gd name="connsiteX73" fmla="*/ 458 w 10000"/>
                <a:gd name="connsiteY73" fmla="*/ 2719 h 9504"/>
                <a:gd name="connsiteX74" fmla="*/ 399 w 10000"/>
                <a:gd name="connsiteY74" fmla="*/ 2639 h 9504"/>
                <a:gd name="connsiteX75" fmla="*/ 229 w 10000"/>
                <a:gd name="connsiteY75" fmla="*/ 2468 h 9504"/>
                <a:gd name="connsiteX76" fmla="*/ 56 w 10000"/>
                <a:gd name="connsiteY76" fmla="*/ 2343 h 9504"/>
                <a:gd name="connsiteX77" fmla="*/ 56 w 10000"/>
                <a:gd name="connsiteY77" fmla="*/ 2259 h 9504"/>
                <a:gd name="connsiteX78" fmla="*/ 0 w 10000"/>
                <a:gd name="connsiteY78" fmla="*/ 2176 h 9504"/>
                <a:gd name="connsiteX79" fmla="*/ 56 w 10000"/>
                <a:gd name="connsiteY79" fmla="*/ 2008 h 9504"/>
                <a:gd name="connsiteX80" fmla="*/ 229 w 10000"/>
                <a:gd name="connsiteY80" fmla="*/ 1841 h 9504"/>
                <a:gd name="connsiteX81" fmla="*/ 571 w 10000"/>
                <a:gd name="connsiteY81" fmla="*/ 1632 h 9504"/>
                <a:gd name="connsiteX82" fmla="*/ 688 w 10000"/>
                <a:gd name="connsiteY82" fmla="*/ 1506 h 9504"/>
                <a:gd name="connsiteX83" fmla="*/ 801 w 10000"/>
                <a:gd name="connsiteY83" fmla="*/ 1381 h 9504"/>
                <a:gd name="connsiteX84" fmla="*/ 913 w 10000"/>
                <a:gd name="connsiteY84" fmla="*/ 1045 h 9504"/>
                <a:gd name="connsiteX85" fmla="*/ 971 w 10000"/>
                <a:gd name="connsiteY85" fmla="*/ 964 h 9504"/>
                <a:gd name="connsiteX86" fmla="*/ 1086 w 10000"/>
                <a:gd name="connsiteY86" fmla="*/ 838 h 9504"/>
                <a:gd name="connsiteX87" fmla="*/ 1143 w 10000"/>
                <a:gd name="connsiteY87" fmla="*/ 711 h 9504"/>
                <a:gd name="connsiteX88" fmla="*/ 1200 w 10000"/>
                <a:gd name="connsiteY88" fmla="*/ 544 h 9504"/>
                <a:gd name="connsiteX89" fmla="*/ 1200 w 10000"/>
                <a:gd name="connsiteY89" fmla="*/ 167 h 9504"/>
                <a:gd name="connsiteX90" fmla="*/ 1200 w 10000"/>
                <a:gd name="connsiteY90" fmla="*/ 41 h 9504"/>
                <a:gd name="connsiteX91" fmla="*/ 1257 w 10000"/>
                <a:gd name="connsiteY91" fmla="*/ 0 h 9504"/>
                <a:gd name="connsiteX92" fmla="*/ 7091 w 10000"/>
                <a:gd name="connsiteY92" fmla="*/ 1132 h 9504"/>
                <a:gd name="connsiteX0" fmla="*/ 7091 w 9530"/>
                <a:gd name="connsiteY0" fmla="*/ 1191 h 10021"/>
                <a:gd name="connsiteX1" fmla="*/ 5775 w 9530"/>
                <a:gd name="connsiteY1" fmla="*/ 5505 h 10021"/>
                <a:gd name="connsiteX2" fmla="*/ 9530 w 9530"/>
                <a:gd name="connsiteY2" fmla="*/ 9481 h 10021"/>
                <a:gd name="connsiteX3" fmla="*/ 2689 w 9530"/>
                <a:gd name="connsiteY3" fmla="*/ 9996 h 10021"/>
                <a:gd name="connsiteX4" fmla="*/ 2288 w 9530"/>
                <a:gd name="connsiteY4" fmla="*/ 9599 h 10021"/>
                <a:gd name="connsiteX5" fmla="*/ 2113 w 9530"/>
                <a:gd name="connsiteY5" fmla="*/ 9377 h 10021"/>
                <a:gd name="connsiteX6" fmla="*/ 1999 w 9530"/>
                <a:gd name="connsiteY6" fmla="*/ 9112 h 10021"/>
                <a:gd name="connsiteX7" fmla="*/ 1886 w 9530"/>
                <a:gd name="connsiteY7" fmla="*/ 8850 h 10021"/>
                <a:gd name="connsiteX8" fmla="*/ 1829 w 9530"/>
                <a:gd name="connsiteY8" fmla="*/ 8540 h 10021"/>
                <a:gd name="connsiteX9" fmla="*/ 1886 w 9530"/>
                <a:gd name="connsiteY9" fmla="*/ 8456 h 10021"/>
                <a:gd name="connsiteX10" fmla="*/ 1886 w 9530"/>
                <a:gd name="connsiteY10" fmla="*/ 8408 h 10021"/>
                <a:gd name="connsiteX11" fmla="*/ 1999 w 9530"/>
                <a:gd name="connsiteY11" fmla="*/ 8322 h 10021"/>
                <a:gd name="connsiteX12" fmla="*/ 2113 w 9530"/>
                <a:gd name="connsiteY12" fmla="*/ 8232 h 10021"/>
                <a:gd name="connsiteX13" fmla="*/ 2173 w 9530"/>
                <a:gd name="connsiteY13" fmla="*/ 8190 h 10021"/>
                <a:gd name="connsiteX14" fmla="*/ 2173 w 9530"/>
                <a:gd name="connsiteY14" fmla="*/ 8102 h 10021"/>
                <a:gd name="connsiteX15" fmla="*/ 2173 w 9530"/>
                <a:gd name="connsiteY15" fmla="*/ 8013 h 10021"/>
                <a:gd name="connsiteX16" fmla="*/ 2058 w 9530"/>
                <a:gd name="connsiteY16" fmla="*/ 7926 h 10021"/>
                <a:gd name="connsiteX17" fmla="*/ 1829 w 9530"/>
                <a:gd name="connsiteY17" fmla="*/ 7748 h 10021"/>
                <a:gd name="connsiteX18" fmla="*/ 1602 w 9530"/>
                <a:gd name="connsiteY18" fmla="*/ 7617 h 10021"/>
                <a:gd name="connsiteX19" fmla="*/ 1486 w 9530"/>
                <a:gd name="connsiteY19" fmla="*/ 7484 h 10021"/>
                <a:gd name="connsiteX20" fmla="*/ 1486 w 9530"/>
                <a:gd name="connsiteY20" fmla="*/ 7398 h 10021"/>
                <a:gd name="connsiteX21" fmla="*/ 1544 w 9530"/>
                <a:gd name="connsiteY21" fmla="*/ 7001 h 10021"/>
                <a:gd name="connsiteX22" fmla="*/ 1544 w 9530"/>
                <a:gd name="connsiteY22" fmla="*/ 6826 h 10021"/>
                <a:gd name="connsiteX23" fmla="*/ 1486 w 9530"/>
                <a:gd name="connsiteY23" fmla="*/ 6648 h 10021"/>
                <a:gd name="connsiteX24" fmla="*/ 1658 w 9530"/>
                <a:gd name="connsiteY24" fmla="*/ 6648 h 10021"/>
                <a:gd name="connsiteX25" fmla="*/ 1770 w 9530"/>
                <a:gd name="connsiteY25" fmla="*/ 6870 h 10021"/>
                <a:gd name="connsiteX26" fmla="*/ 1999 w 9530"/>
                <a:gd name="connsiteY26" fmla="*/ 7045 h 10021"/>
                <a:gd name="connsiteX27" fmla="*/ 1999 w 9530"/>
                <a:gd name="connsiteY27" fmla="*/ 6955 h 10021"/>
                <a:gd name="connsiteX28" fmla="*/ 1999 w 9530"/>
                <a:gd name="connsiteY28" fmla="*/ 6911 h 10021"/>
                <a:gd name="connsiteX29" fmla="*/ 1942 w 9530"/>
                <a:gd name="connsiteY29" fmla="*/ 6826 h 10021"/>
                <a:gd name="connsiteX30" fmla="*/ 1886 w 9530"/>
                <a:gd name="connsiteY30" fmla="*/ 6737 h 10021"/>
                <a:gd name="connsiteX31" fmla="*/ 1829 w 9530"/>
                <a:gd name="connsiteY31" fmla="*/ 6605 h 10021"/>
                <a:gd name="connsiteX32" fmla="*/ 1770 w 9530"/>
                <a:gd name="connsiteY32" fmla="*/ 6473 h 10021"/>
                <a:gd name="connsiteX33" fmla="*/ 1829 w 9530"/>
                <a:gd name="connsiteY33" fmla="*/ 6384 h 10021"/>
                <a:gd name="connsiteX34" fmla="*/ 1886 w 9530"/>
                <a:gd name="connsiteY34" fmla="*/ 6340 h 10021"/>
                <a:gd name="connsiteX35" fmla="*/ 1999 w 9530"/>
                <a:gd name="connsiteY35" fmla="*/ 6297 h 10021"/>
                <a:gd name="connsiteX36" fmla="*/ 2058 w 9530"/>
                <a:gd name="connsiteY36" fmla="*/ 6208 h 10021"/>
                <a:gd name="connsiteX37" fmla="*/ 1999 w 9530"/>
                <a:gd name="connsiteY37" fmla="*/ 6165 h 10021"/>
                <a:gd name="connsiteX38" fmla="*/ 1886 w 9530"/>
                <a:gd name="connsiteY38" fmla="*/ 6121 h 10021"/>
                <a:gd name="connsiteX39" fmla="*/ 1829 w 9530"/>
                <a:gd name="connsiteY39" fmla="*/ 6121 h 10021"/>
                <a:gd name="connsiteX40" fmla="*/ 1713 w 9530"/>
                <a:gd name="connsiteY40" fmla="*/ 6165 h 10021"/>
                <a:gd name="connsiteX41" fmla="*/ 1658 w 9530"/>
                <a:gd name="connsiteY41" fmla="*/ 6297 h 10021"/>
                <a:gd name="connsiteX42" fmla="*/ 1658 w 9530"/>
                <a:gd name="connsiteY42" fmla="*/ 6648 h 10021"/>
                <a:gd name="connsiteX43" fmla="*/ 1486 w 9530"/>
                <a:gd name="connsiteY43" fmla="*/ 6560 h 10021"/>
                <a:gd name="connsiteX44" fmla="*/ 1315 w 9530"/>
                <a:gd name="connsiteY44" fmla="*/ 6251 h 10021"/>
                <a:gd name="connsiteX45" fmla="*/ 1200 w 9530"/>
                <a:gd name="connsiteY45" fmla="*/ 6165 h 10021"/>
                <a:gd name="connsiteX46" fmla="*/ 1029 w 9530"/>
                <a:gd name="connsiteY46" fmla="*/ 6165 h 10021"/>
                <a:gd name="connsiteX47" fmla="*/ 971 w 9530"/>
                <a:gd name="connsiteY47" fmla="*/ 6121 h 10021"/>
                <a:gd name="connsiteX48" fmla="*/ 971 w 9530"/>
                <a:gd name="connsiteY48" fmla="*/ 6031 h 10021"/>
                <a:gd name="connsiteX49" fmla="*/ 1029 w 9530"/>
                <a:gd name="connsiteY49" fmla="*/ 5901 h 10021"/>
                <a:gd name="connsiteX50" fmla="*/ 1029 w 9530"/>
                <a:gd name="connsiteY50" fmla="*/ 5812 h 10021"/>
                <a:gd name="connsiteX51" fmla="*/ 1029 w 9530"/>
                <a:gd name="connsiteY51" fmla="*/ 5636 h 10021"/>
                <a:gd name="connsiteX52" fmla="*/ 913 w 9530"/>
                <a:gd name="connsiteY52" fmla="*/ 5461 h 10021"/>
                <a:gd name="connsiteX53" fmla="*/ 688 w 9530"/>
                <a:gd name="connsiteY53" fmla="*/ 5152 h 10021"/>
                <a:gd name="connsiteX54" fmla="*/ 399 w 9530"/>
                <a:gd name="connsiteY54" fmla="*/ 4843 h 10021"/>
                <a:gd name="connsiteX55" fmla="*/ 285 w 9530"/>
                <a:gd name="connsiteY55" fmla="*/ 4712 h 10021"/>
                <a:gd name="connsiteX56" fmla="*/ 285 w 9530"/>
                <a:gd name="connsiteY56" fmla="*/ 4536 h 10021"/>
                <a:gd name="connsiteX57" fmla="*/ 285 w 9530"/>
                <a:gd name="connsiteY57" fmla="*/ 4448 h 10021"/>
                <a:gd name="connsiteX58" fmla="*/ 342 w 9530"/>
                <a:gd name="connsiteY58" fmla="*/ 4403 h 10021"/>
                <a:gd name="connsiteX59" fmla="*/ 399 w 9530"/>
                <a:gd name="connsiteY59" fmla="*/ 4358 h 10021"/>
                <a:gd name="connsiteX60" fmla="*/ 458 w 9530"/>
                <a:gd name="connsiteY60" fmla="*/ 4314 h 10021"/>
                <a:gd name="connsiteX61" fmla="*/ 399 w 9530"/>
                <a:gd name="connsiteY61" fmla="*/ 4226 h 10021"/>
                <a:gd name="connsiteX62" fmla="*/ 399 w 9530"/>
                <a:gd name="connsiteY62" fmla="*/ 4185 h 10021"/>
                <a:gd name="connsiteX63" fmla="*/ 342 w 9530"/>
                <a:gd name="connsiteY63" fmla="*/ 4138 h 10021"/>
                <a:gd name="connsiteX64" fmla="*/ 342 w 9530"/>
                <a:gd name="connsiteY64" fmla="*/ 4094 h 10021"/>
                <a:gd name="connsiteX65" fmla="*/ 399 w 9530"/>
                <a:gd name="connsiteY65" fmla="*/ 3874 h 10021"/>
                <a:gd name="connsiteX66" fmla="*/ 458 w 9530"/>
                <a:gd name="connsiteY66" fmla="*/ 3696 h 10021"/>
                <a:gd name="connsiteX67" fmla="*/ 571 w 9530"/>
                <a:gd name="connsiteY67" fmla="*/ 3566 h 10021"/>
                <a:gd name="connsiteX68" fmla="*/ 629 w 9530"/>
                <a:gd name="connsiteY68" fmla="*/ 3348 h 10021"/>
                <a:gd name="connsiteX69" fmla="*/ 571 w 9530"/>
                <a:gd name="connsiteY69" fmla="*/ 3258 h 10021"/>
                <a:gd name="connsiteX70" fmla="*/ 571 w 9530"/>
                <a:gd name="connsiteY70" fmla="*/ 3170 h 10021"/>
                <a:gd name="connsiteX71" fmla="*/ 458 w 9530"/>
                <a:gd name="connsiteY71" fmla="*/ 2995 h 10021"/>
                <a:gd name="connsiteX72" fmla="*/ 458 w 9530"/>
                <a:gd name="connsiteY72" fmla="*/ 2861 h 10021"/>
                <a:gd name="connsiteX73" fmla="*/ 399 w 9530"/>
                <a:gd name="connsiteY73" fmla="*/ 2777 h 10021"/>
                <a:gd name="connsiteX74" fmla="*/ 229 w 9530"/>
                <a:gd name="connsiteY74" fmla="*/ 2597 h 10021"/>
                <a:gd name="connsiteX75" fmla="*/ 56 w 9530"/>
                <a:gd name="connsiteY75" fmla="*/ 2465 h 10021"/>
                <a:gd name="connsiteX76" fmla="*/ 56 w 9530"/>
                <a:gd name="connsiteY76" fmla="*/ 2377 h 10021"/>
                <a:gd name="connsiteX77" fmla="*/ 0 w 9530"/>
                <a:gd name="connsiteY77" fmla="*/ 2290 h 10021"/>
                <a:gd name="connsiteX78" fmla="*/ 56 w 9530"/>
                <a:gd name="connsiteY78" fmla="*/ 2113 h 10021"/>
                <a:gd name="connsiteX79" fmla="*/ 229 w 9530"/>
                <a:gd name="connsiteY79" fmla="*/ 1937 h 10021"/>
                <a:gd name="connsiteX80" fmla="*/ 571 w 9530"/>
                <a:gd name="connsiteY80" fmla="*/ 1717 h 10021"/>
                <a:gd name="connsiteX81" fmla="*/ 688 w 9530"/>
                <a:gd name="connsiteY81" fmla="*/ 1585 h 10021"/>
                <a:gd name="connsiteX82" fmla="*/ 801 w 9530"/>
                <a:gd name="connsiteY82" fmla="*/ 1453 h 10021"/>
                <a:gd name="connsiteX83" fmla="*/ 913 w 9530"/>
                <a:gd name="connsiteY83" fmla="*/ 1100 h 10021"/>
                <a:gd name="connsiteX84" fmla="*/ 971 w 9530"/>
                <a:gd name="connsiteY84" fmla="*/ 1014 h 10021"/>
                <a:gd name="connsiteX85" fmla="*/ 1086 w 9530"/>
                <a:gd name="connsiteY85" fmla="*/ 882 h 10021"/>
                <a:gd name="connsiteX86" fmla="*/ 1143 w 9530"/>
                <a:gd name="connsiteY86" fmla="*/ 748 h 10021"/>
                <a:gd name="connsiteX87" fmla="*/ 1200 w 9530"/>
                <a:gd name="connsiteY87" fmla="*/ 572 h 10021"/>
                <a:gd name="connsiteX88" fmla="*/ 1200 w 9530"/>
                <a:gd name="connsiteY88" fmla="*/ 176 h 10021"/>
                <a:gd name="connsiteX89" fmla="*/ 1200 w 9530"/>
                <a:gd name="connsiteY89" fmla="*/ 43 h 10021"/>
                <a:gd name="connsiteX90" fmla="*/ 1257 w 9530"/>
                <a:gd name="connsiteY90" fmla="*/ 0 h 10021"/>
                <a:gd name="connsiteX91" fmla="*/ 7091 w 9530"/>
                <a:gd name="connsiteY91" fmla="*/ 1191 h 10021"/>
                <a:gd name="connsiteX0" fmla="*/ 7441 w 10000"/>
                <a:gd name="connsiteY0" fmla="*/ 1189 h 9975"/>
                <a:gd name="connsiteX1" fmla="*/ 6060 w 10000"/>
                <a:gd name="connsiteY1" fmla="*/ 5493 h 9975"/>
                <a:gd name="connsiteX2" fmla="*/ 10000 w 10000"/>
                <a:gd name="connsiteY2" fmla="*/ 9461 h 9975"/>
                <a:gd name="connsiteX3" fmla="*/ 2822 w 10000"/>
                <a:gd name="connsiteY3" fmla="*/ 9975 h 9975"/>
                <a:gd name="connsiteX4" fmla="*/ 2401 w 10000"/>
                <a:gd name="connsiteY4" fmla="*/ 9579 h 9975"/>
                <a:gd name="connsiteX5" fmla="*/ 2217 w 10000"/>
                <a:gd name="connsiteY5" fmla="*/ 9357 h 9975"/>
                <a:gd name="connsiteX6" fmla="*/ 2098 w 10000"/>
                <a:gd name="connsiteY6" fmla="*/ 9093 h 9975"/>
                <a:gd name="connsiteX7" fmla="*/ 1979 w 10000"/>
                <a:gd name="connsiteY7" fmla="*/ 8831 h 9975"/>
                <a:gd name="connsiteX8" fmla="*/ 1919 w 10000"/>
                <a:gd name="connsiteY8" fmla="*/ 8522 h 9975"/>
                <a:gd name="connsiteX9" fmla="*/ 1979 w 10000"/>
                <a:gd name="connsiteY9" fmla="*/ 8438 h 9975"/>
                <a:gd name="connsiteX10" fmla="*/ 1979 w 10000"/>
                <a:gd name="connsiteY10" fmla="*/ 8390 h 9975"/>
                <a:gd name="connsiteX11" fmla="*/ 2098 w 10000"/>
                <a:gd name="connsiteY11" fmla="*/ 8305 h 9975"/>
                <a:gd name="connsiteX12" fmla="*/ 2217 w 10000"/>
                <a:gd name="connsiteY12" fmla="*/ 8215 h 9975"/>
                <a:gd name="connsiteX13" fmla="*/ 2280 w 10000"/>
                <a:gd name="connsiteY13" fmla="*/ 8173 h 9975"/>
                <a:gd name="connsiteX14" fmla="*/ 2280 w 10000"/>
                <a:gd name="connsiteY14" fmla="*/ 8085 h 9975"/>
                <a:gd name="connsiteX15" fmla="*/ 2280 w 10000"/>
                <a:gd name="connsiteY15" fmla="*/ 7996 h 9975"/>
                <a:gd name="connsiteX16" fmla="*/ 2159 w 10000"/>
                <a:gd name="connsiteY16" fmla="*/ 7909 h 9975"/>
                <a:gd name="connsiteX17" fmla="*/ 1919 w 10000"/>
                <a:gd name="connsiteY17" fmla="*/ 7732 h 9975"/>
                <a:gd name="connsiteX18" fmla="*/ 1681 w 10000"/>
                <a:gd name="connsiteY18" fmla="*/ 7601 h 9975"/>
                <a:gd name="connsiteX19" fmla="*/ 1559 w 10000"/>
                <a:gd name="connsiteY19" fmla="*/ 7468 h 9975"/>
                <a:gd name="connsiteX20" fmla="*/ 1559 w 10000"/>
                <a:gd name="connsiteY20" fmla="*/ 7382 h 9975"/>
                <a:gd name="connsiteX21" fmla="*/ 1620 w 10000"/>
                <a:gd name="connsiteY21" fmla="*/ 6986 h 9975"/>
                <a:gd name="connsiteX22" fmla="*/ 1620 w 10000"/>
                <a:gd name="connsiteY22" fmla="*/ 6812 h 9975"/>
                <a:gd name="connsiteX23" fmla="*/ 1559 w 10000"/>
                <a:gd name="connsiteY23" fmla="*/ 6634 h 9975"/>
                <a:gd name="connsiteX24" fmla="*/ 1740 w 10000"/>
                <a:gd name="connsiteY24" fmla="*/ 6634 h 9975"/>
                <a:gd name="connsiteX25" fmla="*/ 1857 w 10000"/>
                <a:gd name="connsiteY25" fmla="*/ 6856 h 9975"/>
                <a:gd name="connsiteX26" fmla="*/ 2098 w 10000"/>
                <a:gd name="connsiteY26" fmla="*/ 7030 h 9975"/>
                <a:gd name="connsiteX27" fmla="*/ 2098 w 10000"/>
                <a:gd name="connsiteY27" fmla="*/ 6940 h 9975"/>
                <a:gd name="connsiteX28" fmla="*/ 2098 w 10000"/>
                <a:gd name="connsiteY28" fmla="*/ 6897 h 9975"/>
                <a:gd name="connsiteX29" fmla="*/ 2038 w 10000"/>
                <a:gd name="connsiteY29" fmla="*/ 6812 h 9975"/>
                <a:gd name="connsiteX30" fmla="*/ 1979 w 10000"/>
                <a:gd name="connsiteY30" fmla="*/ 6723 h 9975"/>
                <a:gd name="connsiteX31" fmla="*/ 1919 w 10000"/>
                <a:gd name="connsiteY31" fmla="*/ 6591 h 9975"/>
                <a:gd name="connsiteX32" fmla="*/ 1857 w 10000"/>
                <a:gd name="connsiteY32" fmla="*/ 6459 h 9975"/>
                <a:gd name="connsiteX33" fmla="*/ 1919 w 10000"/>
                <a:gd name="connsiteY33" fmla="*/ 6371 h 9975"/>
                <a:gd name="connsiteX34" fmla="*/ 1979 w 10000"/>
                <a:gd name="connsiteY34" fmla="*/ 6327 h 9975"/>
                <a:gd name="connsiteX35" fmla="*/ 2098 w 10000"/>
                <a:gd name="connsiteY35" fmla="*/ 6284 h 9975"/>
                <a:gd name="connsiteX36" fmla="*/ 2159 w 10000"/>
                <a:gd name="connsiteY36" fmla="*/ 6195 h 9975"/>
                <a:gd name="connsiteX37" fmla="*/ 2098 w 10000"/>
                <a:gd name="connsiteY37" fmla="*/ 6152 h 9975"/>
                <a:gd name="connsiteX38" fmla="*/ 1979 w 10000"/>
                <a:gd name="connsiteY38" fmla="*/ 6108 h 9975"/>
                <a:gd name="connsiteX39" fmla="*/ 1919 w 10000"/>
                <a:gd name="connsiteY39" fmla="*/ 6108 h 9975"/>
                <a:gd name="connsiteX40" fmla="*/ 1797 w 10000"/>
                <a:gd name="connsiteY40" fmla="*/ 6152 h 9975"/>
                <a:gd name="connsiteX41" fmla="*/ 1740 w 10000"/>
                <a:gd name="connsiteY41" fmla="*/ 6284 h 9975"/>
                <a:gd name="connsiteX42" fmla="*/ 1740 w 10000"/>
                <a:gd name="connsiteY42" fmla="*/ 6634 h 9975"/>
                <a:gd name="connsiteX43" fmla="*/ 1559 w 10000"/>
                <a:gd name="connsiteY43" fmla="*/ 6546 h 9975"/>
                <a:gd name="connsiteX44" fmla="*/ 1380 w 10000"/>
                <a:gd name="connsiteY44" fmla="*/ 6238 h 9975"/>
                <a:gd name="connsiteX45" fmla="*/ 1259 w 10000"/>
                <a:gd name="connsiteY45" fmla="*/ 6152 h 9975"/>
                <a:gd name="connsiteX46" fmla="*/ 1080 w 10000"/>
                <a:gd name="connsiteY46" fmla="*/ 6152 h 9975"/>
                <a:gd name="connsiteX47" fmla="*/ 1019 w 10000"/>
                <a:gd name="connsiteY47" fmla="*/ 6108 h 9975"/>
                <a:gd name="connsiteX48" fmla="*/ 1019 w 10000"/>
                <a:gd name="connsiteY48" fmla="*/ 6018 h 9975"/>
                <a:gd name="connsiteX49" fmla="*/ 1080 w 10000"/>
                <a:gd name="connsiteY49" fmla="*/ 5889 h 9975"/>
                <a:gd name="connsiteX50" fmla="*/ 1080 w 10000"/>
                <a:gd name="connsiteY50" fmla="*/ 5800 h 9975"/>
                <a:gd name="connsiteX51" fmla="*/ 1080 w 10000"/>
                <a:gd name="connsiteY51" fmla="*/ 5624 h 9975"/>
                <a:gd name="connsiteX52" fmla="*/ 958 w 10000"/>
                <a:gd name="connsiteY52" fmla="*/ 5450 h 9975"/>
                <a:gd name="connsiteX53" fmla="*/ 722 w 10000"/>
                <a:gd name="connsiteY53" fmla="*/ 5141 h 9975"/>
                <a:gd name="connsiteX54" fmla="*/ 419 w 10000"/>
                <a:gd name="connsiteY54" fmla="*/ 4833 h 9975"/>
                <a:gd name="connsiteX55" fmla="*/ 299 w 10000"/>
                <a:gd name="connsiteY55" fmla="*/ 4702 h 9975"/>
                <a:gd name="connsiteX56" fmla="*/ 299 w 10000"/>
                <a:gd name="connsiteY56" fmla="*/ 4526 h 9975"/>
                <a:gd name="connsiteX57" fmla="*/ 299 w 10000"/>
                <a:gd name="connsiteY57" fmla="*/ 4439 h 9975"/>
                <a:gd name="connsiteX58" fmla="*/ 359 w 10000"/>
                <a:gd name="connsiteY58" fmla="*/ 4394 h 9975"/>
                <a:gd name="connsiteX59" fmla="*/ 419 w 10000"/>
                <a:gd name="connsiteY59" fmla="*/ 4349 h 9975"/>
                <a:gd name="connsiteX60" fmla="*/ 481 w 10000"/>
                <a:gd name="connsiteY60" fmla="*/ 4305 h 9975"/>
                <a:gd name="connsiteX61" fmla="*/ 419 w 10000"/>
                <a:gd name="connsiteY61" fmla="*/ 4217 h 9975"/>
                <a:gd name="connsiteX62" fmla="*/ 419 w 10000"/>
                <a:gd name="connsiteY62" fmla="*/ 4176 h 9975"/>
                <a:gd name="connsiteX63" fmla="*/ 359 w 10000"/>
                <a:gd name="connsiteY63" fmla="*/ 4129 h 9975"/>
                <a:gd name="connsiteX64" fmla="*/ 359 w 10000"/>
                <a:gd name="connsiteY64" fmla="*/ 4085 h 9975"/>
                <a:gd name="connsiteX65" fmla="*/ 419 w 10000"/>
                <a:gd name="connsiteY65" fmla="*/ 3866 h 9975"/>
                <a:gd name="connsiteX66" fmla="*/ 481 w 10000"/>
                <a:gd name="connsiteY66" fmla="*/ 3688 h 9975"/>
                <a:gd name="connsiteX67" fmla="*/ 599 w 10000"/>
                <a:gd name="connsiteY67" fmla="*/ 3559 h 9975"/>
                <a:gd name="connsiteX68" fmla="*/ 660 w 10000"/>
                <a:gd name="connsiteY68" fmla="*/ 3341 h 9975"/>
                <a:gd name="connsiteX69" fmla="*/ 599 w 10000"/>
                <a:gd name="connsiteY69" fmla="*/ 3251 h 9975"/>
                <a:gd name="connsiteX70" fmla="*/ 599 w 10000"/>
                <a:gd name="connsiteY70" fmla="*/ 3163 h 9975"/>
                <a:gd name="connsiteX71" fmla="*/ 481 w 10000"/>
                <a:gd name="connsiteY71" fmla="*/ 2989 h 9975"/>
                <a:gd name="connsiteX72" fmla="*/ 481 w 10000"/>
                <a:gd name="connsiteY72" fmla="*/ 2855 h 9975"/>
                <a:gd name="connsiteX73" fmla="*/ 419 w 10000"/>
                <a:gd name="connsiteY73" fmla="*/ 2771 h 9975"/>
                <a:gd name="connsiteX74" fmla="*/ 240 w 10000"/>
                <a:gd name="connsiteY74" fmla="*/ 2592 h 9975"/>
                <a:gd name="connsiteX75" fmla="*/ 59 w 10000"/>
                <a:gd name="connsiteY75" fmla="*/ 2460 h 9975"/>
                <a:gd name="connsiteX76" fmla="*/ 59 w 10000"/>
                <a:gd name="connsiteY76" fmla="*/ 2372 h 9975"/>
                <a:gd name="connsiteX77" fmla="*/ 0 w 10000"/>
                <a:gd name="connsiteY77" fmla="*/ 2285 h 9975"/>
                <a:gd name="connsiteX78" fmla="*/ 59 w 10000"/>
                <a:gd name="connsiteY78" fmla="*/ 2109 h 9975"/>
                <a:gd name="connsiteX79" fmla="*/ 240 w 10000"/>
                <a:gd name="connsiteY79" fmla="*/ 1933 h 9975"/>
                <a:gd name="connsiteX80" fmla="*/ 599 w 10000"/>
                <a:gd name="connsiteY80" fmla="*/ 1713 h 9975"/>
                <a:gd name="connsiteX81" fmla="*/ 722 w 10000"/>
                <a:gd name="connsiteY81" fmla="*/ 1582 h 9975"/>
                <a:gd name="connsiteX82" fmla="*/ 841 w 10000"/>
                <a:gd name="connsiteY82" fmla="*/ 1450 h 9975"/>
                <a:gd name="connsiteX83" fmla="*/ 958 w 10000"/>
                <a:gd name="connsiteY83" fmla="*/ 1098 h 9975"/>
                <a:gd name="connsiteX84" fmla="*/ 1019 w 10000"/>
                <a:gd name="connsiteY84" fmla="*/ 1012 h 9975"/>
                <a:gd name="connsiteX85" fmla="*/ 1140 w 10000"/>
                <a:gd name="connsiteY85" fmla="*/ 880 h 9975"/>
                <a:gd name="connsiteX86" fmla="*/ 1199 w 10000"/>
                <a:gd name="connsiteY86" fmla="*/ 746 h 9975"/>
                <a:gd name="connsiteX87" fmla="*/ 1259 w 10000"/>
                <a:gd name="connsiteY87" fmla="*/ 571 h 9975"/>
                <a:gd name="connsiteX88" fmla="*/ 1259 w 10000"/>
                <a:gd name="connsiteY88" fmla="*/ 176 h 9975"/>
                <a:gd name="connsiteX89" fmla="*/ 1259 w 10000"/>
                <a:gd name="connsiteY89" fmla="*/ 43 h 9975"/>
                <a:gd name="connsiteX90" fmla="*/ 1319 w 10000"/>
                <a:gd name="connsiteY90" fmla="*/ 0 h 9975"/>
                <a:gd name="connsiteX91" fmla="*/ 7441 w 10000"/>
                <a:gd name="connsiteY91" fmla="*/ 1189 h 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000" h="9975">
                  <a:moveTo>
                    <a:pt x="7441" y="1189"/>
                  </a:moveTo>
                  <a:lnTo>
                    <a:pt x="6060" y="5493"/>
                  </a:lnTo>
                  <a:lnTo>
                    <a:pt x="10000" y="9461"/>
                  </a:lnTo>
                  <a:lnTo>
                    <a:pt x="2822" y="9975"/>
                  </a:lnTo>
                  <a:lnTo>
                    <a:pt x="2401" y="9579"/>
                  </a:lnTo>
                  <a:cubicBezTo>
                    <a:pt x="2340" y="9504"/>
                    <a:pt x="2278" y="9432"/>
                    <a:pt x="2217" y="9357"/>
                  </a:cubicBezTo>
                  <a:cubicBezTo>
                    <a:pt x="2182" y="9270"/>
                    <a:pt x="2139" y="9182"/>
                    <a:pt x="2098" y="9093"/>
                  </a:cubicBezTo>
                  <a:cubicBezTo>
                    <a:pt x="2060" y="9008"/>
                    <a:pt x="2020" y="8917"/>
                    <a:pt x="1979" y="8831"/>
                  </a:cubicBezTo>
                  <a:cubicBezTo>
                    <a:pt x="1960" y="8729"/>
                    <a:pt x="1940" y="8626"/>
                    <a:pt x="1919" y="8522"/>
                  </a:cubicBezTo>
                  <a:cubicBezTo>
                    <a:pt x="1940" y="8493"/>
                    <a:pt x="1960" y="8465"/>
                    <a:pt x="1979" y="8438"/>
                  </a:cubicBezTo>
                  <a:lnTo>
                    <a:pt x="1979" y="8390"/>
                  </a:lnTo>
                  <a:cubicBezTo>
                    <a:pt x="2020" y="8362"/>
                    <a:pt x="2060" y="8332"/>
                    <a:pt x="2098" y="8305"/>
                  </a:cubicBezTo>
                  <a:cubicBezTo>
                    <a:pt x="2139" y="8276"/>
                    <a:pt x="2179" y="8244"/>
                    <a:pt x="2217" y="8215"/>
                  </a:cubicBezTo>
                  <a:cubicBezTo>
                    <a:pt x="2238" y="8200"/>
                    <a:pt x="2260" y="8185"/>
                    <a:pt x="2280" y="8173"/>
                  </a:cubicBezTo>
                  <a:lnTo>
                    <a:pt x="2280" y="8085"/>
                  </a:lnTo>
                  <a:lnTo>
                    <a:pt x="2280" y="7996"/>
                  </a:lnTo>
                  <a:cubicBezTo>
                    <a:pt x="2240" y="7967"/>
                    <a:pt x="2199" y="7939"/>
                    <a:pt x="2159" y="7909"/>
                  </a:cubicBezTo>
                  <a:lnTo>
                    <a:pt x="1919" y="7732"/>
                  </a:lnTo>
                  <a:lnTo>
                    <a:pt x="1681" y="7601"/>
                  </a:lnTo>
                  <a:cubicBezTo>
                    <a:pt x="1639" y="7557"/>
                    <a:pt x="1599" y="7511"/>
                    <a:pt x="1559" y="7468"/>
                  </a:cubicBezTo>
                  <a:lnTo>
                    <a:pt x="1559" y="7382"/>
                  </a:lnTo>
                  <a:cubicBezTo>
                    <a:pt x="1579" y="7249"/>
                    <a:pt x="1598" y="7118"/>
                    <a:pt x="1620" y="6986"/>
                  </a:cubicBezTo>
                  <a:lnTo>
                    <a:pt x="1620" y="6812"/>
                  </a:lnTo>
                  <a:cubicBezTo>
                    <a:pt x="1598" y="6752"/>
                    <a:pt x="1579" y="6694"/>
                    <a:pt x="1559" y="6634"/>
                  </a:cubicBezTo>
                  <a:lnTo>
                    <a:pt x="1740" y="6634"/>
                  </a:lnTo>
                  <a:cubicBezTo>
                    <a:pt x="1781" y="6706"/>
                    <a:pt x="1818" y="6781"/>
                    <a:pt x="1857" y="6856"/>
                  </a:cubicBezTo>
                  <a:lnTo>
                    <a:pt x="2098" y="7030"/>
                  </a:lnTo>
                  <a:lnTo>
                    <a:pt x="2098" y="6940"/>
                  </a:lnTo>
                  <a:lnTo>
                    <a:pt x="2098" y="6897"/>
                  </a:lnTo>
                  <a:cubicBezTo>
                    <a:pt x="2080" y="6868"/>
                    <a:pt x="2060" y="6840"/>
                    <a:pt x="2038" y="6812"/>
                  </a:cubicBezTo>
                  <a:cubicBezTo>
                    <a:pt x="2019" y="6781"/>
                    <a:pt x="2001" y="6752"/>
                    <a:pt x="1979" y="6723"/>
                  </a:cubicBezTo>
                  <a:cubicBezTo>
                    <a:pt x="1960" y="6678"/>
                    <a:pt x="1940" y="6633"/>
                    <a:pt x="1919" y="6591"/>
                  </a:cubicBezTo>
                  <a:cubicBezTo>
                    <a:pt x="1899" y="6546"/>
                    <a:pt x="1880" y="6502"/>
                    <a:pt x="1857" y="6459"/>
                  </a:cubicBezTo>
                  <a:cubicBezTo>
                    <a:pt x="1880" y="6429"/>
                    <a:pt x="1899" y="6400"/>
                    <a:pt x="1919" y="6371"/>
                  </a:cubicBezTo>
                  <a:cubicBezTo>
                    <a:pt x="1940" y="6356"/>
                    <a:pt x="1960" y="6341"/>
                    <a:pt x="1979" y="6327"/>
                  </a:cubicBezTo>
                  <a:cubicBezTo>
                    <a:pt x="2019" y="6313"/>
                    <a:pt x="2058" y="6298"/>
                    <a:pt x="2098" y="6284"/>
                  </a:cubicBezTo>
                  <a:cubicBezTo>
                    <a:pt x="2120" y="6254"/>
                    <a:pt x="2139" y="6224"/>
                    <a:pt x="2159" y="6195"/>
                  </a:cubicBezTo>
                  <a:cubicBezTo>
                    <a:pt x="2139" y="6181"/>
                    <a:pt x="2120" y="6165"/>
                    <a:pt x="2098" y="6152"/>
                  </a:cubicBezTo>
                  <a:cubicBezTo>
                    <a:pt x="2058" y="6137"/>
                    <a:pt x="2019" y="6121"/>
                    <a:pt x="1979" y="6108"/>
                  </a:cubicBezTo>
                  <a:lnTo>
                    <a:pt x="1919" y="6108"/>
                  </a:lnTo>
                  <a:cubicBezTo>
                    <a:pt x="1878" y="6121"/>
                    <a:pt x="1838" y="6137"/>
                    <a:pt x="1797" y="6152"/>
                  </a:cubicBezTo>
                  <a:cubicBezTo>
                    <a:pt x="1780" y="6195"/>
                    <a:pt x="1760" y="6239"/>
                    <a:pt x="1740" y="6284"/>
                  </a:cubicBezTo>
                  <a:lnTo>
                    <a:pt x="1740" y="6634"/>
                  </a:lnTo>
                  <a:lnTo>
                    <a:pt x="1559" y="6546"/>
                  </a:lnTo>
                  <a:cubicBezTo>
                    <a:pt x="1499" y="6442"/>
                    <a:pt x="1441" y="6341"/>
                    <a:pt x="1380" y="6238"/>
                  </a:cubicBezTo>
                  <a:cubicBezTo>
                    <a:pt x="1340" y="6209"/>
                    <a:pt x="1299" y="6180"/>
                    <a:pt x="1259" y="6152"/>
                  </a:cubicBezTo>
                  <a:lnTo>
                    <a:pt x="1080" y="6152"/>
                  </a:lnTo>
                  <a:cubicBezTo>
                    <a:pt x="1059" y="6135"/>
                    <a:pt x="1039" y="6121"/>
                    <a:pt x="1019" y="6108"/>
                  </a:cubicBezTo>
                  <a:lnTo>
                    <a:pt x="1019" y="6018"/>
                  </a:lnTo>
                  <a:cubicBezTo>
                    <a:pt x="1039" y="5973"/>
                    <a:pt x="1059" y="5930"/>
                    <a:pt x="1080" y="5889"/>
                  </a:cubicBezTo>
                  <a:lnTo>
                    <a:pt x="1080" y="5800"/>
                  </a:lnTo>
                  <a:lnTo>
                    <a:pt x="1080" y="5624"/>
                  </a:lnTo>
                  <a:cubicBezTo>
                    <a:pt x="1039" y="5566"/>
                    <a:pt x="999" y="5506"/>
                    <a:pt x="958" y="5450"/>
                  </a:cubicBezTo>
                  <a:cubicBezTo>
                    <a:pt x="878" y="5347"/>
                    <a:pt x="801" y="5242"/>
                    <a:pt x="722" y="5141"/>
                  </a:cubicBezTo>
                  <a:lnTo>
                    <a:pt x="419" y="4833"/>
                  </a:lnTo>
                  <a:cubicBezTo>
                    <a:pt x="380" y="4789"/>
                    <a:pt x="341" y="4746"/>
                    <a:pt x="299" y="4702"/>
                  </a:cubicBezTo>
                  <a:lnTo>
                    <a:pt x="299" y="4526"/>
                  </a:lnTo>
                  <a:lnTo>
                    <a:pt x="299" y="4439"/>
                  </a:lnTo>
                  <a:cubicBezTo>
                    <a:pt x="318" y="4423"/>
                    <a:pt x="339" y="4408"/>
                    <a:pt x="359" y="4394"/>
                  </a:cubicBezTo>
                  <a:cubicBezTo>
                    <a:pt x="380" y="4380"/>
                    <a:pt x="400" y="4365"/>
                    <a:pt x="419" y="4349"/>
                  </a:cubicBezTo>
                  <a:cubicBezTo>
                    <a:pt x="441" y="4334"/>
                    <a:pt x="461" y="4321"/>
                    <a:pt x="481" y="4305"/>
                  </a:cubicBezTo>
                  <a:cubicBezTo>
                    <a:pt x="461" y="4274"/>
                    <a:pt x="440" y="4248"/>
                    <a:pt x="419" y="4217"/>
                  </a:cubicBezTo>
                  <a:lnTo>
                    <a:pt x="419" y="4176"/>
                  </a:lnTo>
                  <a:cubicBezTo>
                    <a:pt x="400" y="4157"/>
                    <a:pt x="380" y="4144"/>
                    <a:pt x="359" y="4129"/>
                  </a:cubicBezTo>
                  <a:lnTo>
                    <a:pt x="359" y="4085"/>
                  </a:lnTo>
                  <a:cubicBezTo>
                    <a:pt x="380" y="4013"/>
                    <a:pt x="400" y="3940"/>
                    <a:pt x="419" y="3866"/>
                  </a:cubicBezTo>
                  <a:cubicBezTo>
                    <a:pt x="440" y="3807"/>
                    <a:pt x="461" y="3750"/>
                    <a:pt x="481" y="3688"/>
                  </a:cubicBezTo>
                  <a:cubicBezTo>
                    <a:pt x="520" y="3645"/>
                    <a:pt x="559" y="3601"/>
                    <a:pt x="599" y="3559"/>
                  </a:cubicBezTo>
                  <a:cubicBezTo>
                    <a:pt x="620" y="3486"/>
                    <a:pt x="639" y="3414"/>
                    <a:pt x="660" y="3341"/>
                  </a:cubicBezTo>
                  <a:cubicBezTo>
                    <a:pt x="639" y="3308"/>
                    <a:pt x="620" y="3281"/>
                    <a:pt x="599" y="3251"/>
                  </a:cubicBezTo>
                  <a:lnTo>
                    <a:pt x="599" y="3163"/>
                  </a:lnTo>
                  <a:cubicBezTo>
                    <a:pt x="558" y="3104"/>
                    <a:pt x="519" y="3049"/>
                    <a:pt x="481" y="2989"/>
                  </a:cubicBezTo>
                  <a:lnTo>
                    <a:pt x="481" y="2855"/>
                  </a:lnTo>
                  <a:cubicBezTo>
                    <a:pt x="461" y="2828"/>
                    <a:pt x="440" y="2797"/>
                    <a:pt x="419" y="2771"/>
                  </a:cubicBezTo>
                  <a:cubicBezTo>
                    <a:pt x="360" y="2709"/>
                    <a:pt x="299" y="2653"/>
                    <a:pt x="240" y="2592"/>
                  </a:cubicBezTo>
                  <a:lnTo>
                    <a:pt x="59" y="2460"/>
                  </a:lnTo>
                  <a:lnTo>
                    <a:pt x="59" y="2372"/>
                  </a:lnTo>
                  <a:cubicBezTo>
                    <a:pt x="40" y="2343"/>
                    <a:pt x="20" y="2315"/>
                    <a:pt x="0" y="2285"/>
                  </a:cubicBezTo>
                  <a:cubicBezTo>
                    <a:pt x="20" y="2225"/>
                    <a:pt x="40" y="2167"/>
                    <a:pt x="59" y="2109"/>
                  </a:cubicBezTo>
                  <a:cubicBezTo>
                    <a:pt x="120" y="2051"/>
                    <a:pt x="179" y="1991"/>
                    <a:pt x="240" y="1933"/>
                  </a:cubicBezTo>
                  <a:lnTo>
                    <a:pt x="599" y="1713"/>
                  </a:lnTo>
                  <a:cubicBezTo>
                    <a:pt x="641" y="1669"/>
                    <a:pt x="678" y="1627"/>
                    <a:pt x="722" y="1582"/>
                  </a:cubicBezTo>
                  <a:cubicBezTo>
                    <a:pt x="761" y="1537"/>
                    <a:pt x="799" y="1494"/>
                    <a:pt x="841" y="1450"/>
                  </a:cubicBezTo>
                  <a:cubicBezTo>
                    <a:pt x="880" y="1331"/>
                    <a:pt x="919" y="1213"/>
                    <a:pt x="958" y="1098"/>
                  </a:cubicBezTo>
                  <a:cubicBezTo>
                    <a:pt x="979" y="1071"/>
                    <a:pt x="999" y="1041"/>
                    <a:pt x="1019" y="1012"/>
                  </a:cubicBezTo>
                  <a:cubicBezTo>
                    <a:pt x="1059" y="968"/>
                    <a:pt x="1101" y="925"/>
                    <a:pt x="1140" y="880"/>
                  </a:cubicBezTo>
                  <a:cubicBezTo>
                    <a:pt x="1159" y="837"/>
                    <a:pt x="1177" y="790"/>
                    <a:pt x="1199" y="746"/>
                  </a:cubicBezTo>
                  <a:cubicBezTo>
                    <a:pt x="1219" y="689"/>
                    <a:pt x="1239" y="629"/>
                    <a:pt x="1259" y="571"/>
                  </a:cubicBezTo>
                  <a:lnTo>
                    <a:pt x="1259" y="176"/>
                  </a:lnTo>
                  <a:lnTo>
                    <a:pt x="1259" y="43"/>
                  </a:lnTo>
                  <a:cubicBezTo>
                    <a:pt x="1279" y="31"/>
                    <a:pt x="1299" y="13"/>
                    <a:pt x="1319" y="0"/>
                  </a:cubicBezTo>
                  <a:lnTo>
                    <a:pt x="7441" y="1189"/>
                  </a:lnTo>
                  <a:close/>
                </a:path>
              </a:pathLst>
            </a:custGeom>
            <a:solidFill>
              <a:srgbClr val="00B050"/>
            </a:solidFill>
            <a:ln w="635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543980">
                <a:defRPr/>
              </a:pPr>
              <a:endParaRPr lang="en-US" sz="4297" dirty="0">
                <a:latin typeface="Titillium WebLight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957AA59-B413-F91B-EC9B-84CE4AC865BD}"/>
                </a:ext>
              </a:extLst>
            </p:cNvPr>
            <p:cNvGrpSpPr/>
            <p:nvPr/>
          </p:nvGrpSpPr>
          <p:grpSpPr>
            <a:xfrm>
              <a:off x="4248012" y="154988"/>
              <a:ext cx="5157925" cy="3301359"/>
              <a:chOff x="3306616" y="472182"/>
              <a:chExt cx="6227117" cy="4415640"/>
            </a:xfrm>
          </p:grpSpPr>
          <p:grpSp>
            <p:nvGrpSpPr>
              <p:cNvPr id="127" name="Group 93">
                <a:extLst>
                  <a:ext uri="{FF2B5EF4-FFF2-40B4-BE49-F238E27FC236}">
                    <a16:creationId xmlns:a16="http://schemas.microsoft.com/office/drawing/2014/main" id="{C276771E-CCA0-0A17-7267-C0DA24DDEC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7205" y="472182"/>
                <a:ext cx="2849119" cy="2632516"/>
                <a:chOff x="2623" y="273"/>
                <a:chExt cx="1503" cy="1568"/>
              </a:xfrm>
              <a:solidFill>
                <a:srgbClr val="8FEEFF"/>
              </a:solidFill>
            </p:grpSpPr>
            <p:sp>
              <p:nvSpPr>
                <p:cNvPr id="218" name="Freeform 94">
                  <a:extLst>
                    <a:ext uri="{FF2B5EF4-FFF2-40B4-BE49-F238E27FC236}">
                      <a16:creationId xmlns:a16="http://schemas.microsoft.com/office/drawing/2014/main" id="{2C0B891D-4406-4CAA-6A7D-31BCE8C455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5" y="975"/>
                  <a:ext cx="365" cy="298"/>
                </a:xfrm>
                <a:custGeom>
                  <a:avLst/>
                  <a:gdLst>
                    <a:gd name="T0" fmla="*/ 181 w 365"/>
                    <a:gd name="T1" fmla="*/ 42 h 298"/>
                    <a:gd name="T2" fmla="*/ 191 w 365"/>
                    <a:gd name="T3" fmla="*/ 44 h 298"/>
                    <a:gd name="T4" fmla="*/ 191 w 365"/>
                    <a:gd name="T5" fmla="*/ 32 h 298"/>
                    <a:gd name="T6" fmla="*/ 181 w 365"/>
                    <a:gd name="T7" fmla="*/ 20 h 298"/>
                    <a:gd name="T8" fmla="*/ 179 w 365"/>
                    <a:gd name="T9" fmla="*/ 12 h 298"/>
                    <a:gd name="T10" fmla="*/ 193 w 365"/>
                    <a:gd name="T11" fmla="*/ 12 h 298"/>
                    <a:gd name="T12" fmla="*/ 207 w 365"/>
                    <a:gd name="T13" fmla="*/ 28 h 298"/>
                    <a:gd name="T14" fmla="*/ 217 w 365"/>
                    <a:gd name="T15" fmla="*/ 72 h 298"/>
                    <a:gd name="T16" fmla="*/ 223 w 365"/>
                    <a:gd name="T17" fmla="*/ 108 h 298"/>
                    <a:gd name="T18" fmla="*/ 231 w 365"/>
                    <a:gd name="T19" fmla="*/ 94 h 298"/>
                    <a:gd name="T20" fmla="*/ 227 w 365"/>
                    <a:gd name="T21" fmla="*/ 60 h 298"/>
                    <a:gd name="T22" fmla="*/ 227 w 365"/>
                    <a:gd name="T23" fmla="*/ 0 h 298"/>
                    <a:gd name="T24" fmla="*/ 243 w 365"/>
                    <a:gd name="T25" fmla="*/ 6 h 298"/>
                    <a:gd name="T26" fmla="*/ 265 w 365"/>
                    <a:gd name="T27" fmla="*/ 14 h 298"/>
                    <a:gd name="T28" fmla="*/ 277 w 365"/>
                    <a:gd name="T29" fmla="*/ 46 h 298"/>
                    <a:gd name="T30" fmla="*/ 291 w 365"/>
                    <a:gd name="T31" fmla="*/ 108 h 298"/>
                    <a:gd name="T32" fmla="*/ 291 w 365"/>
                    <a:gd name="T33" fmla="*/ 140 h 298"/>
                    <a:gd name="T34" fmla="*/ 289 w 365"/>
                    <a:gd name="T35" fmla="*/ 152 h 298"/>
                    <a:gd name="T36" fmla="*/ 295 w 365"/>
                    <a:gd name="T37" fmla="*/ 162 h 298"/>
                    <a:gd name="T38" fmla="*/ 299 w 365"/>
                    <a:gd name="T39" fmla="*/ 174 h 298"/>
                    <a:gd name="T40" fmla="*/ 321 w 365"/>
                    <a:gd name="T41" fmla="*/ 186 h 298"/>
                    <a:gd name="T42" fmla="*/ 339 w 365"/>
                    <a:gd name="T43" fmla="*/ 202 h 298"/>
                    <a:gd name="T44" fmla="*/ 361 w 365"/>
                    <a:gd name="T45" fmla="*/ 210 h 298"/>
                    <a:gd name="T46" fmla="*/ 365 w 365"/>
                    <a:gd name="T47" fmla="*/ 228 h 298"/>
                    <a:gd name="T48" fmla="*/ 355 w 365"/>
                    <a:gd name="T49" fmla="*/ 240 h 298"/>
                    <a:gd name="T50" fmla="*/ 341 w 365"/>
                    <a:gd name="T51" fmla="*/ 238 h 298"/>
                    <a:gd name="T52" fmla="*/ 333 w 365"/>
                    <a:gd name="T53" fmla="*/ 234 h 298"/>
                    <a:gd name="T54" fmla="*/ 315 w 365"/>
                    <a:gd name="T55" fmla="*/ 236 h 298"/>
                    <a:gd name="T56" fmla="*/ 305 w 365"/>
                    <a:gd name="T57" fmla="*/ 240 h 298"/>
                    <a:gd name="T58" fmla="*/ 311 w 365"/>
                    <a:gd name="T59" fmla="*/ 258 h 298"/>
                    <a:gd name="T60" fmla="*/ 333 w 365"/>
                    <a:gd name="T61" fmla="*/ 252 h 298"/>
                    <a:gd name="T62" fmla="*/ 333 w 365"/>
                    <a:gd name="T63" fmla="*/ 264 h 298"/>
                    <a:gd name="T64" fmla="*/ 341 w 365"/>
                    <a:gd name="T65" fmla="*/ 280 h 298"/>
                    <a:gd name="T66" fmla="*/ 331 w 365"/>
                    <a:gd name="T67" fmla="*/ 292 h 298"/>
                    <a:gd name="T68" fmla="*/ 299 w 365"/>
                    <a:gd name="T69" fmla="*/ 298 h 298"/>
                    <a:gd name="T70" fmla="*/ 261 w 365"/>
                    <a:gd name="T71" fmla="*/ 284 h 298"/>
                    <a:gd name="T72" fmla="*/ 267 w 365"/>
                    <a:gd name="T73" fmla="*/ 274 h 298"/>
                    <a:gd name="T74" fmla="*/ 255 w 365"/>
                    <a:gd name="T75" fmla="*/ 266 h 298"/>
                    <a:gd name="T76" fmla="*/ 239 w 365"/>
                    <a:gd name="T77" fmla="*/ 268 h 298"/>
                    <a:gd name="T78" fmla="*/ 235 w 365"/>
                    <a:gd name="T79" fmla="*/ 256 h 298"/>
                    <a:gd name="T80" fmla="*/ 227 w 365"/>
                    <a:gd name="T81" fmla="*/ 256 h 298"/>
                    <a:gd name="T82" fmla="*/ 217 w 365"/>
                    <a:gd name="T83" fmla="*/ 272 h 298"/>
                    <a:gd name="T84" fmla="*/ 201 w 365"/>
                    <a:gd name="T85" fmla="*/ 276 h 298"/>
                    <a:gd name="T86" fmla="*/ 163 w 365"/>
                    <a:gd name="T87" fmla="*/ 286 h 298"/>
                    <a:gd name="T88" fmla="*/ 108 w 365"/>
                    <a:gd name="T89" fmla="*/ 290 h 298"/>
                    <a:gd name="T90" fmla="*/ 76 w 365"/>
                    <a:gd name="T91" fmla="*/ 286 h 298"/>
                    <a:gd name="T92" fmla="*/ 68 w 365"/>
                    <a:gd name="T93" fmla="*/ 272 h 298"/>
                    <a:gd name="T94" fmla="*/ 66 w 365"/>
                    <a:gd name="T95" fmla="*/ 256 h 298"/>
                    <a:gd name="T96" fmla="*/ 70 w 365"/>
                    <a:gd name="T97" fmla="*/ 244 h 298"/>
                    <a:gd name="T98" fmla="*/ 60 w 365"/>
                    <a:gd name="T99" fmla="*/ 232 h 298"/>
                    <a:gd name="T100" fmla="*/ 30 w 365"/>
                    <a:gd name="T101" fmla="*/ 226 h 298"/>
                    <a:gd name="T102" fmla="*/ 8 w 365"/>
                    <a:gd name="T103" fmla="*/ 208 h 298"/>
                    <a:gd name="T104" fmla="*/ 145 w 365"/>
                    <a:gd name="T105" fmla="*/ 186 h 2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65"/>
                    <a:gd name="T160" fmla="*/ 0 h 298"/>
                    <a:gd name="T161" fmla="*/ 365 w 365"/>
                    <a:gd name="T162" fmla="*/ 298 h 2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65" h="298">
                      <a:moveTo>
                        <a:pt x="175" y="40"/>
                      </a:moveTo>
                      <a:lnTo>
                        <a:pt x="179" y="40"/>
                      </a:lnTo>
                      <a:lnTo>
                        <a:pt x="181" y="42"/>
                      </a:lnTo>
                      <a:lnTo>
                        <a:pt x="185" y="44"/>
                      </a:lnTo>
                      <a:lnTo>
                        <a:pt x="189" y="44"/>
                      </a:lnTo>
                      <a:lnTo>
                        <a:pt x="191" y="44"/>
                      </a:lnTo>
                      <a:lnTo>
                        <a:pt x="191" y="40"/>
                      </a:lnTo>
                      <a:lnTo>
                        <a:pt x="193" y="36"/>
                      </a:lnTo>
                      <a:lnTo>
                        <a:pt x="191" y="32"/>
                      </a:lnTo>
                      <a:lnTo>
                        <a:pt x="191" y="28"/>
                      </a:lnTo>
                      <a:lnTo>
                        <a:pt x="185" y="24"/>
                      </a:lnTo>
                      <a:lnTo>
                        <a:pt x="181" y="20"/>
                      </a:lnTo>
                      <a:lnTo>
                        <a:pt x="179" y="18"/>
                      </a:lnTo>
                      <a:lnTo>
                        <a:pt x="177" y="14"/>
                      </a:lnTo>
                      <a:lnTo>
                        <a:pt x="179" y="12"/>
                      </a:lnTo>
                      <a:lnTo>
                        <a:pt x="181" y="10"/>
                      </a:lnTo>
                      <a:lnTo>
                        <a:pt x="185" y="10"/>
                      </a:lnTo>
                      <a:lnTo>
                        <a:pt x="193" y="12"/>
                      </a:lnTo>
                      <a:lnTo>
                        <a:pt x="199" y="18"/>
                      </a:lnTo>
                      <a:lnTo>
                        <a:pt x="203" y="24"/>
                      </a:lnTo>
                      <a:lnTo>
                        <a:pt x="207" y="28"/>
                      </a:lnTo>
                      <a:lnTo>
                        <a:pt x="207" y="36"/>
                      </a:lnTo>
                      <a:lnTo>
                        <a:pt x="211" y="50"/>
                      </a:lnTo>
                      <a:lnTo>
                        <a:pt x="217" y="72"/>
                      </a:lnTo>
                      <a:lnTo>
                        <a:pt x="217" y="96"/>
                      </a:lnTo>
                      <a:lnTo>
                        <a:pt x="221" y="102"/>
                      </a:lnTo>
                      <a:lnTo>
                        <a:pt x="223" y="108"/>
                      </a:lnTo>
                      <a:lnTo>
                        <a:pt x="221" y="116"/>
                      </a:lnTo>
                      <a:lnTo>
                        <a:pt x="227" y="102"/>
                      </a:lnTo>
                      <a:lnTo>
                        <a:pt x="231" y="94"/>
                      </a:lnTo>
                      <a:lnTo>
                        <a:pt x="231" y="88"/>
                      </a:lnTo>
                      <a:lnTo>
                        <a:pt x="231" y="74"/>
                      </a:lnTo>
                      <a:lnTo>
                        <a:pt x="227" y="60"/>
                      </a:lnTo>
                      <a:lnTo>
                        <a:pt x="225" y="24"/>
                      </a:lnTo>
                      <a:lnTo>
                        <a:pt x="225" y="12"/>
                      </a:lnTo>
                      <a:lnTo>
                        <a:pt x="227" y="0"/>
                      </a:lnTo>
                      <a:lnTo>
                        <a:pt x="233" y="0"/>
                      </a:lnTo>
                      <a:lnTo>
                        <a:pt x="239" y="4"/>
                      </a:lnTo>
                      <a:lnTo>
                        <a:pt x="243" y="6"/>
                      </a:lnTo>
                      <a:lnTo>
                        <a:pt x="249" y="6"/>
                      </a:lnTo>
                      <a:lnTo>
                        <a:pt x="255" y="8"/>
                      </a:lnTo>
                      <a:lnTo>
                        <a:pt x="265" y="14"/>
                      </a:lnTo>
                      <a:lnTo>
                        <a:pt x="271" y="24"/>
                      </a:lnTo>
                      <a:lnTo>
                        <a:pt x="275" y="34"/>
                      </a:lnTo>
                      <a:lnTo>
                        <a:pt x="277" y="46"/>
                      </a:lnTo>
                      <a:lnTo>
                        <a:pt x="281" y="68"/>
                      </a:lnTo>
                      <a:lnTo>
                        <a:pt x="287" y="88"/>
                      </a:lnTo>
                      <a:lnTo>
                        <a:pt x="291" y="108"/>
                      </a:lnTo>
                      <a:lnTo>
                        <a:pt x="293" y="130"/>
                      </a:lnTo>
                      <a:lnTo>
                        <a:pt x="293" y="136"/>
                      </a:lnTo>
                      <a:lnTo>
                        <a:pt x="291" y="140"/>
                      </a:lnTo>
                      <a:lnTo>
                        <a:pt x="287" y="144"/>
                      </a:lnTo>
                      <a:lnTo>
                        <a:pt x="285" y="148"/>
                      </a:lnTo>
                      <a:lnTo>
                        <a:pt x="289" y="152"/>
                      </a:lnTo>
                      <a:lnTo>
                        <a:pt x="295" y="156"/>
                      </a:lnTo>
                      <a:lnTo>
                        <a:pt x="293" y="160"/>
                      </a:lnTo>
                      <a:lnTo>
                        <a:pt x="295" y="162"/>
                      </a:lnTo>
                      <a:lnTo>
                        <a:pt x="295" y="166"/>
                      </a:lnTo>
                      <a:lnTo>
                        <a:pt x="297" y="170"/>
                      </a:lnTo>
                      <a:lnTo>
                        <a:pt x="299" y="174"/>
                      </a:lnTo>
                      <a:lnTo>
                        <a:pt x="301" y="180"/>
                      </a:lnTo>
                      <a:lnTo>
                        <a:pt x="311" y="182"/>
                      </a:lnTo>
                      <a:lnTo>
                        <a:pt x="321" y="186"/>
                      </a:lnTo>
                      <a:lnTo>
                        <a:pt x="327" y="192"/>
                      </a:lnTo>
                      <a:lnTo>
                        <a:pt x="333" y="198"/>
                      </a:lnTo>
                      <a:lnTo>
                        <a:pt x="339" y="202"/>
                      </a:lnTo>
                      <a:lnTo>
                        <a:pt x="347" y="204"/>
                      </a:lnTo>
                      <a:lnTo>
                        <a:pt x="353" y="206"/>
                      </a:lnTo>
                      <a:lnTo>
                        <a:pt x="361" y="210"/>
                      </a:lnTo>
                      <a:lnTo>
                        <a:pt x="363" y="214"/>
                      </a:lnTo>
                      <a:lnTo>
                        <a:pt x="365" y="218"/>
                      </a:lnTo>
                      <a:lnTo>
                        <a:pt x="365" y="228"/>
                      </a:lnTo>
                      <a:lnTo>
                        <a:pt x="365" y="234"/>
                      </a:lnTo>
                      <a:lnTo>
                        <a:pt x="365" y="240"/>
                      </a:lnTo>
                      <a:lnTo>
                        <a:pt x="355" y="240"/>
                      </a:lnTo>
                      <a:lnTo>
                        <a:pt x="351" y="238"/>
                      </a:lnTo>
                      <a:lnTo>
                        <a:pt x="347" y="236"/>
                      </a:lnTo>
                      <a:lnTo>
                        <a:pt x="341" y="238"/>
                      </a:lnTo>
                      <a:lnTo>
                        <a:pt x="337" y="238"/>
                      </a:lnTo>
                      <a:lnTo>
                        <a:pt x="335" y="236"/>
                      </a:lnTo>
                      <a:lnTo>
                        <a:pt x="333" y="234"/>
                      </a:lnTo>
                      <a:lnTo>
                        <a:pt x="329" y="232"/>
                      </a:lnTo>
                      <a:lnTo>
                        <a:pt x="321" y="234"/>
                      </a:lnTo>
                      <a:lnTo>
                        <a:pt x="315" y="236"/>
                      </a:lnTo>
                      <a:lnTo>
                        <a:pt x="309" y="234"/>
                      </a:lnTo>
                      <a:lnTo>
                        <a:pt x="307" y="232"/>
                      </a:lnTo>
                      <a:lnTo>
                        <a:pt x="305" y="240"/>
                      </a:lnTo>
                      <a:lnTo>
                        <a:pt x="307" y="246"/>
                      </a:lnTo>
                      <a:lnTo>
                        <a:pt x="309" y="252"/>
                      </a:lnTo>
                      <a:lnTo>
                        <a:pt x="311" y="258"/>
                      </a:lnTo>
                      <a:lnTo>
                        <a:pt x="313" y="264"/>
                      </a:lnTo>
                      <a:lnTo>
                        <a:pt x="323" y="258"/>
                      </a:lnTo>
                      <a:lnTo>
                        <a:pt x="333" y="252"/>
                      </a:lnTo>
                      <a:lnTo>
                        <a:pt x="335" y="258"/>
                      </a:lnTo>
                      <a:lnTo>
                        <a:pt x="335" y="262"/>
                      </a:lnTo>
                      <a:lnTo>
                        <a:pt x="333" y="264"/>
                      </a:lnTo>
                      <a:lnTo>
                        <a:pt x="333" y="268"/>
                      </a:lnTo>
                      <a:lnTo>
                        <a:pt x="341" y="268"/>
                      </a:lnTo>
                      <a:lnTo>
                        <a:pt x="341" y="280"/>
                      </a:lnTo>
                      <a:lnTo>
                        <a:pt x="341" y="282"/>
                      </a:lnTo>
                      <a:lnTo>
                        <a:pt x="339" y="286"/>
                      </a:lnTo>
                      <a:lnTo>
                        <a:pt x="331" y="292"/>
                      </a:lnTo>
                      <a:lnTo>
                        <a:pt x="319" y="296"/>
                      </a:lnTo>
                      <a:lnTo>
                        <a:pt x="309" y="298"/>
                      </a:lnTo>
                      <a:lnTo>
                        <a:pt x="299" y="298"/>
                      </a:lnTo>
                      <a:lnTo>
                        <a:pt x="279" y="292"/>
                      </a:lnTo>
                      <a:lnTo>
                        <a:pt x="261" y="286"/>
                      </a:lnTo>
                      <a:lnTo>
                        <a:pt x="261" y="284"/>
                      </a:lnTo>
                      <a:lnTo>
                        <a:pt x="263" y="280"/>
                      </a:lnTo>
                      <a:lnTo>
                        <a:pt x="267" y="278"/>
                      </a:lnTo>
                      <a:lnTo>
                        <a:pt x="267" y="274"/>
                      </a:lnTo>
                      <a:lnTo>
                        <a:pt x="259" y="272"/>
                      </a:lnTo>
                      <a:lnTo>
                        <a:pt x="257" y="270"/>
                      </a:lnTo>
                      <a:lnTo>
                        <a:pt x="255" y="266"/>
                      </a:lnTo>
                      <a:lnTo>
                        <a:pt x="249" y="268"/>
                      </a:lnTo>
                      <a:lnTo>
                        <a:pt x="243" y="270"/>
                      </a:lnTo>
                      <a:lnTo>
                        <a:pt x="239" y="268"/>
                      </a:lnTo>
                      <a:lnTo>
                        <a:pt x="237" y="266"/>
                      </a:lnTo>
                      <a:lnTo>
                        <a:pt x="235" y="260"/>
                      </a:lnTo>
                      <a:lnTo>
                        <a:pt x="235" y="256"/>
                      </a:lnTo>
                      <a:lnTo>
                        <a:pt x="235" y="254"/>
                      </a:lnTo>
                      <a:lnTo>
                        <a:pt x="231" y="254"/>
                      </a:lnTo>
                      <a:lnTo>
                        <a:pt x="227" y="256"/>
                      </a:lnTo>
                      <a:lnTo>
                        <a:pt x="223" y="262"/>
                      </a:lnTo>
                      <a:lnTo>
                        <a:pt x="219" y="268"/>
                      </a:lnTo>
                      <a:lnTo>
                        <a:pt x="217" y="272"/>
                      </a:lnTo>
                      <a:lnTo>
                        <a:pt x="213" y="274"/>
                      </a:lnTo>
                      <a:lnTo>
                        <a:pt x="207" y="274"/>
                      </a:lnTo>
                      <a:lnTo>
                        <a:pt x="201" y="276"/>
                      </a:lnTo>
                      <a:lnTo>
                        <a:pt x="193" y="276"/>
                      </a:lnTo>
                      <a:lnTo>
                        <a:pt x="187" y="278"/>
                      </a:lnTo>
                      <a:lnTo>
                        <a:pt x="163" y="286"/>
                      </a:lnTo>
                      <a:lnTo>
                        <a:pt x="151" y="290"/>
                      </a:lnTo>
                      <a:lnTo>
                        <a:pt x="135" y="292"/>
                      </a:lnTo>
                      <a:lnTo>
                        <a:pt x="108" y="290"/>
                      </a:lnTo>
                      <a:lnTo>
                        <a:pt x="88" y="286"/>
                      </a:lnTo>
                      <a:lnTo>
                        <a:pt x="80" y="286"/>
                      </a:lnTo>
                      <a:lnTo>
                        <a:pt x="76" y="286"/>
                      </a:lnTo>
                      <a:lnTo>
                        <a:pt x="72" y="286"/>
                      </a:lnTo>
                      <a:lnTo>
                        <a:pt x="72" y="278"/>
                      </a:lnTo>
                      <a:lnTo>
                        <a:pt x="68" y="272"/>
                      </a:lnTo>
                      <a:lnTo>
                        <a:pt x="66" y="266"/>
                      </a:lnTo>
                      <a:lnTo>
                        <a:pt x="66" y="260"/>
                      </a:lnTo>
                      <a:lnTo>
                        <a:pt x="66" y="256"/>
                      </a:lnTo>
                      <a:lnTo>
                        <a:pt x="68" y="252"/>
                      </a:lnTo>
                      <a:lnTo>
                        <a:pt x="70" y="248"/>
                      </a:lnTo>
                      <a:lnTo>
                        <a:pt x="70" y="244"/>
                      </a:lnTo>
                      <a:lnTo>
                        <a:pt x="68" y="238"/>
                      </a:lnTo>
                      <a:lnTo>
                        <a:pt x="66" y="234"/>
                      </a:lnTo>
                      <a:lnTo>
                        <a:pt x="60" y="232"/>
                      </a:lnTo>
                      <a:lnTo>
                        <a:pt x="54" y="230"/>
                      </a:lnTo>
                      <a:lnTo>
                        <a:pt x="42" y="228"/>
                      </a:lnTo>
                      <a:lnTo>
                        <a:pt x="30" y="226"/>
                      </a:lnTo>
                      <a:lnTo>
                        <a:pt x="22" y="222"/>
                      </a:lnTo>
                      <a:lnTo>
                        <a:pt x="16" y="218"/>
                      </a:lnTo>
                      <a:lnTo>
                        <a:pt x="8" y="208"/>
                      </a:lnTo>
                      <a:lnTo>
                        <a:pt x="2" y="196"/>
                      </a:lnTo>
                      <a:lnTo>
                        <a:pt x="0" y="182"/>
                      </a:lnTo>
                      <a:lnTo>
                        <a:pt x="145" y="186"/>
                      </a:lnTo>
                      <a:lnTo>
                        <a:pt x="175" y="4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9" name="Freeform 95">
                  <a:extLst>
                    <a:ext uri="{FF2B5EF4-FFF2-40B4-BE49-F238E27FC236}">
                      <a16:creationId xmlns:a16="http://schemas.microsoft.com/office/drawing/2014/main" id="{14DF51BD-5A13-042F-9173-A4C9C3A50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1071"/>
                  <a:ext cx="961" cy="770"/>
                </a:xfrm>
                <a:custGeom>
                  <a:avLst/>
                  <a:gdLst>
                    <a:gd name="T0" fmla="*/ 675 w 961"/>
                    <a:gd name="T1" fmla="*/ 760 h 770"/>
                    <a:gd name="T2" fmla="*/ 679 w 961"/>
                    <a:gd name="T3" fmla="*/ 702 h 770"/>
                    <a:gd name="T4" fmla="*/ 707 w 961"/>
                    <a:gd name="T5" fmla="*/ 628 h 770"/>
                    <a:gd name="T6" fmla="*/ 733 w 961"/>
                    <a:gd name="T7" fmla="*/ 574 h 770"/>
                    <a:gd name="T8" fmla="*/ 769 w 961"/>
                    <a:gd name="T9" fmla="*/ 542 h 770"/>
                    <a:gd name="T10" fmla="*/ 781 w 961"/>
                    <a:gd name="T11" fmla="*/ 512 h 770"/>
                    <a:gd name="T12" fmla="*/ 807 w 961"/>
                    <a:gd name="T13" fmla="*/ 482 h 770"/>
                    <a:gd name="T14" fmla="*/ 841 w 961"/>
                    <a:gd name="T15" fmla="*/ 430 h 770"/>
                    <a:gd name="T16" fmla="*/ 839 w 961"/>
                    <a:gd name="T17" fmla="*/ 394 h 770"/>
                    <a:gd name="T18" fmla="*/ 859 w 961"/>
                    <a:gd name="T19" fmla="*/ 336 h 770"/>
                    <a:gd name="T20" fmla="*/ 841 w 961"/>
                    <a:gd name="T21" fmla="*/ 308 h 770"/>
                    <a:gd name="T22" fmla="*/ 903 w 961"/>
                    <a:gd name="T23" fmla="*/ 320 h 770"/>
                    <a:gd name="T24" fmla="*/ 905 w 961"/>
                    <a:gd name="T25" fmla="*/ 296 h 770"/>
                    <a:gd name="T26" fmla="*/ 935 w 961"/>
                    <a:gd name="T27" fmla="*/ 300 h 770"/>
                    <a:gd name="T28" fmla="*/ 955 w 961"/>
                    <a:gd name="T29" fmla="*/ 254 h 770"/>
                    <a:gd name="T30" fmla="*/ 929 w 961"/>
                    <a:gd name="T31" fmla="*/ 196 h 770"/>
                    <a:gd name="T32" fmla="*/ 931 w 961"/>
                    <a:gd name="T33" fmla="*/ 154 h 770"/>
                    <a:gd name="T34" fmla="*/ 917 w 961"/>
                    <a:gd name="T35" fmla="*/ 128 h 770"/>
                    <a:gd name="T36" fmla="*/ 915 w 961"/>
                    <a:gd name="T37" fmla="*/ 108 h 770"/>
                    <a:gd name="T38" fmla="*/ 875 w 961"/>
                    <a:gd name="T39" fmla="*/ 82 h 770"/>
                    <a:gd name="T40" fmla="*/ 825 w 961"/>
                    <a:gd name="T41" fmla="*/ 94 h 770"/>
                    <a:gd name="T42" fmla="*/ 839 w 961"/>
                    <a:gd name="T43" fmla="*/ 152 h 770"/>
                    <a:gd name="T44" fmla="*/ 829 w 961"/>
                    <a:gd name="T45" fmla="*/ 240 h 770"/>
                    <a:gd name="T46" fmla="*/ 809 w 961"/>
                    <a:gd name="T47" fmla="*/ 264 h 770"/>
                    <a:gd name="T48" fmla="*/ 779 w 961"/>
                    <a:gd name="T49" fmla="*/ 214 h 770"/>
                    <a:gd name="T50" fmla="*/ 769 w 961"/>
                    <a:gd name="T51" fmla="*/ 168 h 770"/>
                    <a:gd name="T52" fmla="*/ 733 w 961"/>
                    <a:gd name="T53" fmla="*/ 170 h 770"/>
                    <a:gd name="T54" fmla="*/ 735 w 961"/>
                    <a:gd name="T55" fmla="*/ 208 h 770"/>
                    <a:gd name="T56" fmla="*/ 711 w 961"/>
                    <a:gd name="T57" fmla="*/ 160 h 770"/>
                    <a:gd name="T58" fmla="*/ 697 w 961"/>
                    <a:gd name="T59" fmla="*/ 134 h 770"/>
                    <a:gd name="T60" fmla="*/ 667 w 961"/>
                    <a:gd name="T61" fmla="*/ 134 h 770"/>
                    <a:gd name="T62" fmla="*/ 681 w 961"/>
                    <a:gd name="T63" fmla="*/ 104 h 770"/>
                    <a:gd name="T64" fmla="*/ 649 w 961"/>
                    <a:gd name="T65" fmla="*/ 58 h 770"/>
                    <a:gd name="T66" fmla="*/ 583 w 961"/>
                    <a:gd name="T67" fmla="*/ 28 h 770"/>
                    <a:gd name="T68" fmla="*/ 573 w 961"/>
                    <a:gd name="T69" fmla="*/ 72 h 770"/>
                    <a:gd name="T70" fmla="*/ 575 w 961"/>
                    <a:gd name="T71" fmla="*/ 104 h 770"/>
                    <a:gd name="T72" fmla="*/ 627 w 961"/>
                    <a:gd name="T73" fmla="*/ 154 h 770"/>
                    <a:gd name="T74" fmla="*/ 653 w 961"/>
                    <a:gd name="T75" fmla="*/ 174 h 770"/>
                    <a:gd name="T76" fmla="*/ 623 w 961"/>
                    <a:gd name="T77" fmla="*/ 244 h 770"/>
                    <a:gd name="T78" fmla="*/ 613 w 961"/>
                    <a:gd name="T79" fmla="*/ 276 h 770"/>
                    <a:gd name="T80" fmla="*/ 593 w 961"/>
                    <a:gd name="T81" fmla="*/ 284 h 770"/>
                    <a:gd name="T82" fmla="*/ 585 w 961"/>
                    <a:gd name="T83" fmla="*/ 246 h 770"/>
                    <a:gd name="T84" fmla="*/ 553 w 961"/>
                    <a:gd name="T85" fmla="*/ 220 h 770"/>
                    <a:gd name="T86" fmla="*/ 537 w 961"/>
                    <a:gd name="T87" fmla="*/ 246 h 770"/>
                    <a:gd name="T88" fmla="*/ 495 w 961"/>
                    <a:gd name="T89" fmla="*/ 268 h 770"/>
                    <a:gd name="T90" fmla="*/ 439 w 961"/>
                    <a:gd name="T91" fmla="*/ 262 h 770"/>
                    <a:gd name="T92" fmla="*/ 391 w 961"/>
                    <a:gd name="T93" fmla="*/ 240 h 770"/>
                    <a:gd name="T94" fmla="*/ 355 w 961"/>
                    <a:gd name="T95" fmla="*/ 190 h 770"/>
                    <a:gd name="T96" fmla="*/ 299 w 961"/>
                    <a:gd name="T97" fmla="*/ 210 h 770"/>
                    <a:gd name="T98" fmla="*/ 325 w 961"/>
                    <a:gd name="T99" fmla="*/ 226 h 770"/>
                    <a:gd name="T100" fmla="*/ 371 w 961"/>
                    <a:gd name="T101" fmla="*/ 218 h 770"/>
                    <a:gd name="T102" fmla="*/ 329 w 961"/>
                    <a:gd name="T103" fmla="*/ 236 h 770"/>
                    <a:gd name="T104" fmla="*/ 309 w 961"/>
                    <a:gd name="T105" fmla="*/ 262 h 770"/>
                    <a:gd name="T106" fmla="*/ 299 w 961"/>
                    <a:gd name="T107" fmla="*/ 274 h 770"/>
                    <a:gd name="T108" fmla="*/ 271 w 961"/>
                    <a:gd name="T109" fmla="*/ 238 h 770"/>
                    <a:gd name="T110" fmla="*/ 194 w 961"/>
                    <a:gd name="T111" fmla="*/ 240 h 770"/>
                    <a:gd name="T112" fmla="*/ 138 w 961"/>
                    <a:gd name="T113" fmla="*/ 210 h 770"/>
                    <a:gd name="T114" fmla="*/ 172 w 961"/>
                    <a:gd name="T115" fmla="*/ 190 h 770"/>
                    <a:gd name="T116" fmla="*/ 134 w 961"/>
                    <a:gd name="T117" fmla="*/ 146 h 770"/>
                    <a:gd name="T118" fmla="*/ 80 w 961"/>
                    <a:gd name="T119" fmla="*/ 114 h 770"/>
                    <a:gd name="T120" fmla="*/ 0 w 961"/>
                    <a:gd name="T121" fmla="*/ 166 h 77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61"/>
                    <a:gd name="T184" fmla="*/ 0 h 770"/>
                    <a:gd name="T185" fmla="*/ 961 w 961"/>
                    <a:gd name="T186" fmla="*/ 770 h 77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61" h="770">
                      <a:moveTo>
                        <a:pt x="447" y="768"/>
                      </a:moveTo>
                      <a:lnTo>
                        <a:pt x="523" y="770"/>
                      </a:lnTo>
                      <a:lnTo>
                        <a:pt x="597" y="768"/>
                      </a:lnTo>
                      <a:lnTo>
                        <a:pt x="635" y="766"/>
                      </a:lnTo>
                      <a:lnTo>
                        <a:pt x="673" y="762"/>
                      </a:lnTo>
                      <a:lnTo>
                        <a:pt x="675" y="762"/>
                      </a:lnTo>
                      <a:lnTo>
                        <a:pt x="675" y="760"/>
                      </a:lnTo>
                      <a:lnTo>
                        <a:pt x="675" y="762"/>
                      </a:lnTo>
                      <a:lnTo>
                        <a:pt x="673" y="754"/>
                      </a:lnTo>
                      <a:lnTo>
                        <a:pt x="673" y="748"/>
                      </a:lnTo>
                      <a:lnTo>
                        <a:pt x="675" y="742"/>
                      </a:lnTo>
                      <a:lnTo>
                        <a:pt x="675" y="732"/>
                      </a:lnTo>
                      <a:lnTo>
                        <a:pt x="677" y="718"/>
                      </a:lnTo>
                      <a:lnTo>
                        <a:pt x="679" y="702"/>
                      </a:lnTo>
                      <a:lnTo>
                        <a:pt x="689" y="672"/>
                      </a:lnTo>
                      <a:lnTo>
                        <a:pt x="693" y="666"/>
                      </a:lnTo>
                      <a:lnTo>
                        <a:pt x="699" y="660"/>
                      </a:lnTo>
                      <a:lnTo>
                        <a:pt x="703" y="652"/>
                      </a:lnTo>
                      <a:lnTo>
                        <a:pt x="703" y="640"/>
                      </a:lnTo>
                      <a:lnTo>
                        <a:pt x="705" y="634"/>
                      </a:lnTo>
                      <a:lnTo>
                        <a:pt x="707" y="628"/>
                      </a:lnTo>
                      <a:lnTo>
                        <a:pt x="715" y="614"/>
                      </a:lnTo>
                      <a:lnTo>
                        <a:pt x="725" y="602"/>
                      </a:lnTo>
                      <a:lnTo>
                        <a:pt x="731" y="592"/>
                      </a:lnTo>
                      <a:lnTo>
                        <a:pt x="731" y="586"/>
                      </a:lnTo>
                      <a:lnTo>
                        <a:pt x="731" y="582"/>
                      </a:lnTo>
                      <a:lnTo>
                        <a:pt x="731" y="578"/>
                      </a:lnTo>
                      <a:lnTo>
                        <a:pt x="733" y="574"/>
                      </a:lnTo>
                      <a:lnTo>
                        <a:pt x="743" y="574"/>
                      </a:lnTo>
                      <a:lnTo>
                        <a:pt x="751" y="574"/>
                      </a:lnTo>
                      <a:lnTo>
                        <a:pt x="757" y="570"/>
                      </a:lnTo>
                      <a:lnTo>
                        <a:pt x="765" y="564"/>
                      </a:lnTo>
                      <a:lnTo>
                        <a:pt x="769" y="556"/>
                      </a:lnTo>
                      <a:lnTo>
                        <a:pt x="771" y="548"/>
                      </a:lnTo>
                      <a:lnTo>
                        <a:pt x="769" y="542"/>
                      </a:lnTo>
                      <a:lnTo>
                        <a:pt x="767" y="538"/>
                      </a:lnTo>
                      <a:lnTo>
                        <a:pt x="763" y="532"/>
                      </a:lnTo>
                      <a:lnTo>
                        <a:pt x="761" y="526"/>
                      </a:lnTo>
                      <a:lnTo>
                        <a:pt x="763" y="522"/>
                      </a:lnTo>
                      <a:lnTo>
                        <a:pt x="765" y="518"/>
                      </a:lnTo>
                      <a:lnTo>
                        <a:pt x="773" y="516"/>
                      </a:lnTo>
                      <a:lnTo>
                        <a:pt x="781" y="512"/>
                      </a:lnTo>
                      <a:lnTo>
                        <a:pt x="783" y="510"/>
                      </a:lnTo>
                      <a:lnTo>
                        <a:pt x="785" y="504"/>
                      </a:lnTo>
                      <a:lnTo>
                        <a:pt x="787" y="490"/>
                      </a:lnTo>
                      <a:lnTo>
                        <a:pt x="789" y="484"/>
                      </a:lnTo>
                      <a:lnTo>
                        <a:pt x="793" y="482"/>
                      </a:lnTo>
                      <a:lnTo>
                        <a:pt x="797" y="482"/>
                      </a:lnTo>
                      <a:lnTo>
                        <a:pt x="807" y="482"/>
                      </a:lnTo>
                      <a:lnTo>
                        <a:pt x="815" y="478"/>
                      </a:lnTo>
                      <a:lnTo>
                        <a:pt x="823" y="476"/>
                      </a:lnTo>
                      <a:lnTo>
                        <a:pt x="827" y="470"/>
                      </a:lnTo>
                      <a:lnTo>
                        <a:pt x="829" y="464"/>
                      </a:lnTo>
                      <a:lnTo>
                        <a:pt x="833" y="456"/>
                      </a:lnTo>
                      <a:lnTo>
                        <a:pt x="839" y="436"/>
                      </a:lnTo>
                      <a:lnTo>
                        <a:pt x="841" y="430"/>
                      </a:lnTo>
                      <a:lnTo>
                        <a:pt x="847" y="422"/>
                      </a:lnTo>
                      <a:lnTo>
                        <a:pt x="851" y="414"/>
                      </a:lnTo>
                      <a:lnTo>
                        <a:pt x="851" y="406"/>
                      </a:lnTo>
                      <a:lnTo>
                        <a:pt x="851" y="402"/>
                      </a:lnTo>
                      <a:lnTo>
                        <a:pt x="849" y="400"/>
                      </a:lnTo>
                      <a:lnTo>
                        <a:pt x="845" y="396"/>
                      </a:lnTo>
                      <a:lnTo>
                        <a:pt x="839" y="394"/>
                      </a:lnTo>
                      <a:lnTo>
                        <a:pt x="837" y="390"/>
                      </a:lnTo>
                      <a:lnTo>
                        <a:pt x="839" y="382"/>
                      </a:lnTo>
                      <a:lnTo>
                        <a:pt x="841" y="376"/>
                      </a:lnTo>
                      <a:lnTo>
                        <a:pt x="849" y="362"/>
                      </a:lnTo>
                      <a:lnTo>
                        <a:pt x="855" y="350"/>
                      </a:lnTo>
                      <a:lnTo>
                        <a:pt x="859" y="342"/>
                      </a:lnTo>
                      <a:lnTo>
                        <a:pt x="859" y="336"/>
                      </a:lnTo>
                      <a:lnTo>
                        <a:pt x="859" y="328"/>
                      </a:lnTo>
                      <a:lnTo>
                        <a:pt x="851" y="326"/>
                      </a:lnTo>
                      <a:lnTo>
                        <a:pt x="845" y="324"/>
                      </a:lnTo>
                      <a:lnTo>
                        <a:pt x="839" y="320"/>
                      </a:lnTo>
                      <a:lnTo>
                        <a:pt x="837" y="314"/>
                      </a:lnTo>
                      <a:lnTo>
                        <a:pt x="839" y="310"/>
                      </a:lnTo>
                      <a:lnTo>
                        <a:pt x="841" y="308"/>
                      </a:lnTo>
                      <a:lnTo>
                        <a:pt x="849" y="306"/>
                      </a:lnTo>
                      <a:lnTo>
                        <a:pt x="857" y="308"/>
                      </a:lnTo>
                      <a:lnTo>
                        <a:pt x="863" y="312"/>
                      </a:lnTo>
                      <a:lnTo>
                        <a:pt x="869" y="316"/>
                      </a:lnTo>
                      <a:lnTo>
                        <a:pt x="875" y="318"/>
                      </a:lnTo>
                      <a:lnTo>
                        <a:pt x="893" y="318"/>
                      </a:lnTo>
                      <a:lnTo>
                        <a:pt x="903" y="320"/>
                      </a:lnTo>
                      <a:lnTo>
                        <a:pt x="911" y="322"/>
                      </a:lnTo>
                      <a:lnTo>
                        <a:pt x="921" y="322"/>
                      </a:lnTo>
                      <a:lnTo>
                        <a:pt x="921" y="316"/>
                      </a:lnTo>
                      <a:lnTo>
                        <a:pt x="911" y="310"/>
                      </a:lnTo>
                      <a:lnTo>
                        <a:pt x="907" y="304"/>
                      </a:lnTo>
                      <a:lnTo>
                        <a:pt x="905" y="300"/>
                      </a:lnTo>
                      <a:lnTo>
                        <a:pt x="905" y="296"/>
                      </a:lnTo>
                      <a:lnTo>
                        <a:pt x="907" y="294"/>
                      </a:lnTo>
                      <a:lnTo>
                        <a:pt x="909" y="292"/>
                      </a:lnTo>
                      <a:lnTo>
                        <a:pt x="915" y="292"/>
                      </a:lnTo>
                      <a:lnTo>
                        <a:pt x="919" y="292"/>
                      </a:lnTo>
                      <a:lnTo>
                        <a:pt x="925" y="296"/>
                      </a:lnTo>
                      <a:lnTo>
                        <a:pt x="929" y="300"/>
                      </a:lnTo>
                      <a:lnTo>
                        <a:pt x="935" y="300"/>
                      </a:lnTo>
                      <a:lnTo>
                        <a:pt x="937" y="300"/>
                      </a:lnTo>
                      <a:lnTo>
                        <a:pt x="939" y="298"/>
                      </a:lnTo>
                      <a:lnTo>
                        <a:pt x="941" y="292"/>
                      </a:lnTo>
                      <a:lnTo>
                        <a:pt x="943" y="280"/>
                      </a:lnTo>
                      <a:lnTo>
                        <a:pt x="943" y="274"/>
                      </a:lnTo>
                      <a:lnTo>
                        <a:pt x="951" y="264"/>
                      </a:lnTo>
                      <a:lnTo>
                        <a:pt x="955" y="254"/>
                      </a:lnTo>
                      <a:lnTo>
                        <a:pt x="959" y="242"/>
                      </a:lnTo>
                      <a:lnTo>
                        <a:pt x="961" y="230"/>
                      </a:lnTo>
                      <a:lnTo>
                        <a:pt x="959" y="220"/>
                      </a:lnTo>
                      <a:lnTo>
                        <a:pt x="953" y="214"/>
                      </a:lnTo>
                      <a:lnTo>
                        <a:pt x="947" y="208"/>
                      </a:lnTo>
                      <a:lnTo>
                        <a:pt x="937" y="202"/>
                      </a:lnTo>
                      <a:lnTo>
                        <a:pt x="929" y="196"/>
                      </a:lnTo>
                      <a:lnTo>
                        <a:pt x="923" y="190"/>
                      </a:lnTo>
                      <a:lnTo>
                        <a:pt x="917" y="182"/>
                      </a:lnTo>
                      <a:lnTo>
                        <a:pt x="915" y="174"/>
                      </a:lnTo>
                      <a:lnTo>
                        <a:pt x="915" y="170"/>
                      </a:lnTo>
                      <a:lnTo>
                        <a:pt x="919" y="166"/>
                      </a:lnTo>
                      <a:lnTo>
                        <a:pt x="925" y="160"/>
                      </a:lnTo>
                      <a:lnTo>
                        <a:pt x="931" y="154"/>
                      </a:lnTo>
                      <a:lnTo>
                        <a:pt x="933" y="150"/>
                      </a:lnTo>
                      <a:lnTo>
                        <a:pt x="933" y="146"/>
                      </a:lnTo>
                      <a:lnTo>
                        <a:pt x="933" y="142"/>
                      </a:lnTo>
                      <a:lnTo>
                        <a:pt x="931" y="138"/>
                      </a:lnTo>
                      <a:lnTo>
                        <a:pt x="925" y="134"/>
                      </a:lnTo>
                      <a:lnTo>
                        <a:pt x="919" y="130"/>
                      </a:lnTo>
                      <a:lnTo>
                        <a:pt x="917" y="128"/>
                      </a:lnTo>
                      <a:lnTo>
                        <a:pt x="917" y="126"/>
                      </a:lnTo>
                      <a:lnTo>
                        <a:pt x="917" y="122"/>
                      </a:lnTo>
                      <a:lnTo>
                        <a:pt x="919" y="118"/>
                      </a:lnTo>
                      <a:lnTo>
                        <a:pt x="921" y="116"/>
                      </a:lnTo>
                      <a:lnTo>
                        <a:pt x="923" y="110"/>
                      </a:lnTo>
                      <a:lnTo>
                        <a:pt x="921" y="108"/>
                      </a:lnTo>
                      <a:lnTo>
                        <a:pt x="915" y="108"/>
                      </a:lnTo>
                      <a:lnTo>
                        <a:pt x="905" y="108"/>
                      </a:lnTo>
                      <a:lnTo>
                        <a:pt x="901" y="108"/>
                      </a:lnTo>
                      <a:lnTo>
                        <a:pt x="897" y="104"/>
                      </a:lnTo>
                      <a:lnTo>
                        <a:pt x="889" y="96"/>
                      </a:lnTo>
                      <a:lnTo>
                        <a:pt x="883" y="86"/>
                      </a:lnTo>
                      <a:lnTo>
                        <a:pt x="879" y="84"/>
                      </a:lnTo>
                      <a:lnTo>
                        <a:pt x="875" y="82"/>
                      </a:lnTo>
                      <a:lnTo>
                        <a:pt x="869" y="84"/>
                      </a:lnTo>
                      <a:lnTo>
                        <a:pt x="863" y="86"/>
                      </a:lnTo>
                      <a:lnTo>
                        <a:pt x="859" y="88"/>
                      </a:lnTo>
                      <a:lnTo>
                        <a:pt x="855" y="90"/>
                      </a:lnTo>
                      <a:lnTo>
                        <a:pt x="841" y="90"/>
                      </a:lnTo>
                      <a:lnTo>
                        <a:pt x="833" y="90"/>
                      </a:lnTo>
                      <a:lnTo>
                        <a:pt x="825" y="94"/>
                      </a:lnTo>
                      <a:lnTo>
                        <a:pt x="821" y="98"/>
                      </a:lnTo>
                      <a:lnTo>
                        <a:pt x="819" y="106"/>
                      </a:lnTo>
                      <a:lnTo>
                        <a:pt x="819" y="114"/>
                      </a:lnTo>
                      <a:lnTo>
                        <a:pt x="823" y="122"/>
                      </a:lnTo>
                      <a:lnTo>
                        <a:pt x="829" y="134"/>
                      </a:lnTo>
                      <a:lnTo>
                        <a:pt x="835" y="146"/>
                      </a:lnTo>
                      <a:lnTo>
                        <a:pt x="839" y="152"/>
                      </a:lnTo>
                      <a:lnTo>
                        <a:pt x="839" y="160"/>
                      </a:lnTo>
                      <a:lnTo>
                        <a:pt x="831" y="180"/>
                      </a:lnTo>
                      <a:lnTo>
                        <a:pt x="831" y="210"/>
                      </a:lnTo>
                      <a:lnTo>
                        <a:pt x="829" y="220"/>
                      </a:lnTo>
                      <a:lnTo>
                        <a:pt x="827" y="232"/>
                      </a:lnTo>
                      <a:lnTo>
                        <a:pt x="827" y="236"/>
                      </a:lnTo>
                      <a:lnTo>
                        <a:pt x="829" y="240"/>
                      </a:lnTo>
                      <a:lnTo>
                        <a:pt x="831" y="244"/>
                      </a:lnTo>
                      <a:lnTo>
                        <a:pt x="831" y="248"/>
                      </a:lnTo>
                      <a:lnTo>
                        <a:pt x="829" y="252"/>
                      </a:lnTo>
                      <a:lnTo>
                        <a:pt x="825" y="258"/>
                      </a:lnTo>
                      <a:lnTo>
                        <a:pt x="819" y="262"/>
                      </a:lnTo>
                      <a:lnTo>
                        <a:pt x="815" y="264"/>
                      </a:lnTo>
                      <a:lnTo>
                        <a:pt x="809" y="264"/>
                      </a:lnTo>
                      <a:lnTo>
                        <a:pt x="803" y="260"/>
                      </a:lnTo>
                      <a:lnTo>
                        <a:pt x="795" y="254"/>
                      </a:lnTo>
                      <a:lnTo>
                        <a:pt x="789" y="246"/>
                      </a:lnTo>
                      <a:lnTo>
                        <a:pt x="781" y="230"/>
                      </a:lnTo>
                      <a:lnTo>
                        <a:pt x="779" y="224"/>
                      </a:lnTo>
                      <a:lnTo>
                        <a:pt x="777" y="218"/>
                      </a:lnTo>
                      <a:lnTo>
                        <a:pt x="779" y="214"/>
                      </a:lnTo>
                      <a:lnTo>
                        <a:pt x="781" y="210"/>
                      </a:lnTo>
                      <a:lnTo>
                        <a:pt x="783" y="206"/>
                      </a:lnTo>
                      <a:lnTo>
                        <a:pt x="783" y="200"/>
                      </a:lnTo>
                      <a:lnTo>
                        <a:pt x="783" y="192"/>
                      </a:lnTo>
                      <a:lnTo>
                        <a:pt x="779" y="184"/>
                      </a:lnTo>
                      <a:lnTo>
                        <a:pt x="775" y="176"/>
                      </a:lnTo>
                      <a:lnTo>
                        <a:pt x="769" y="168"/>
                      </a:lnTo>
                      <a:lnTo>
                        <a:pt x="763" y="160"/>
                      </a:lnTo>
                      <a:lnTo>
                        <a:pt x="755" y="156"/>
                      </a:lnTo>
                      <a:lnTo>
                        <a:pt x="747" y="152"/>
                      </a:lnTo>
                      <a:lnTo>
                        <a:pt x="739" y="150"/>
                      </a:lnTo>
                      <a:lnTo>
                        <a:pt x="735" y="158"/>
                      </a:lnTo>
                      <a:lnTo>
                        <a:pt x="733" y="162"/>
                      </a:lnTo>
                      <a:lnTo>
                        <a:pt x="733" y="170"/>
                      </a:lnTo>
                      <a:lnTo>
                        <a:pt x="733" y="178"/>
                      </a:lnTo>
                      <a:lnTo>
                        <a:pt x="735" y="184"/>
                      </a:lnTo>
                      <a:lnTo>
                        <a:pt x="739" y="190"/>
                      </a:lnTo>
                      <a:lnTo>
                        <a:pt x="739" y="198"/>
                      </a:lnTo>
                      <a:lnTo>
                        <a:pt x="739" y="204"/>
                      </a:lnTo>
                      <a:lnTo>
                        <a:pt x="737" y="206"/>
                      </a:lnTo>
                      <a:lnTo>
                        <a:pt x="735" y="208"/>
                      </a:lnTo>
                      <a:lnTo>
                        <a:pt x="731" y="210"/>
                      </a:lnTo>
                      <a:lnTo>
                        <a:pt x="727" y="208"/>
                      </a:lnTo>
                      <a:lnTo>
                        <a:pt x="723" y="204"/>
                      </a:lnTo>
                      <a:lnTo>
                        <a:pt x="715" y="192"/>
                      </a:lnTo>
                      <a:lnTo>
                        <a:pt x="711" y="176"/>
                      </a:lnTo>
                      <a:lnTo>
                        <a:pt x="711" y="164"/>
                      </a:lnTo>
                      <a:lnTo>
                        <a:pt x="711" y="160"/>
                      </a:lnTo>
                      <a:lnTo>
                        <a:pt x="713" y="156"/>
                      </a:lnTo>
                      <a:lnTo>
                        <a:pt x="715" y="154"/>
                      </a:lnTo>
                      <a:lnTo>
                        <a:pt x="715" y="148"/>
                      </a:lnTo>
                      <a:lnTo>
                        <a:pt x="715" y="146"/>
                      </a:lnTo>
                      <a:lnTo>
                        <a:pt x="713" y="142"/>
                      </a:lnTo>
                      <a:lnTo>
                        <a:pt x="705" y="138"/>
                      </a:lnTo>
                      <a:lnTo>
                        <a:pt x="697" y="134"/>
                      </a:lnTo>
                      <a:lnTo>
                        <a:pt x="689" y="132"/>
                      </a:lnTo>
                      <a:lnTo>
                        <a:pt x="685" y="134"/>
                      </a:lnTo>
                      <a:lnTo>
                        <a:pt x="681" y="136"/>
                      </a:lnTo>
                      <a:lnTo>
                        <a:pt x="679" y="136"/>
                      </a:lnTo>
                      <a:lnTo>
                        <a:pt x="675" y="138"/>
                      </a:lnTo>
                      <a:lnTo>
                        <a:pt x="671" y="136"/>
                      </a:lnTo>
                      <a:lnTo>
                        <a:pt x="667" y="134"/>
                      </a:lnTo>
                      <a:lnTo>
                        <a:pt x="665" y="130"/>
                      </a:lnTo>
                      <a:lnTo>
                        <a:pt x="663" y="126"/>
                      </a:lnTo>
                      <a:lnTo>
                        <a:pt x="663" y="122"/>
                      </a:lnTo>
                      <a:lnTo>
                        <a:pt x="667" y="118"/>
                      </a:lnTo>
                      <a:lnTo>
                        <a:pt x="673" y="114"/>
                      </a:lnTo>
                      <a:lnTo>
                        <a:pt x="679" y="108"/>
                      </a:lnTo>
                      <a:lnTo>
                        <a:pt x="681" y="104"/>
                      </a:lnTo>
                      <a:lnTo>
                        <a:pt x="681" y="100"/>
                      </a:lnTo>
                      <a:lnTo>
                        <a:pt x="681" y="94"/>
                      </a:lnTo>
                      <a:lnTo>
                        <a:pt x="677" y="88"/>
                      </a:lnTo>
                      <a:lnTo>
                        <a:pt x="667" y="80"/>
                      </a:lnTo>
                      <a:lnTo>
                        <a:pt x="657" y="70"/>
                      </a:lnTo>
                      <a:lnTo>
                        <a:pt x="651" y="66"/>
                      </a:lnTo>
                      <a:lnTo>
                        <a:pt x="649" y="58"/>
                      </a:lnTo>
                      <a:lnTo>
                        <a:pt x="641" y="36"/>
                      </a:lnTo>
                      <a:lnTo>
                        <a:pt x="637" y="28"/>
                      </a:lnTo>
                      <a:lnTo>
                        <a:pt x="631" y="18"/>
                      </a:lnTo>
                      <a:lnTo>
                        <a:pt x="613" y="0"/>
                      </a:lnTo>
                      <a:lnTo>
                        <a:pt x="593" y="0"/>
                      </a:lnTo>
                      <a:lnTo>
                        <a:pt x="589" y="14"/>
                      </a:lnTo>
                      <a:lnTo>
                        <a:pt x="583" y="28"/>
                      </a:lnTo>
                      <a:lnTo>
                        <a:pt x="581" y="32"/>
                      </a:lnTo>
                      <a:lnTo>
                        <a:pt x="577" y="34"/>
                      </a:lnTo>
                      <a:lnTo>
                        <a:pt x="573" y="38"/>
                      </a:lnTo>
                      <a:lnTo>
                        <a:pt x="571" y="44"/>
                      </a:lnTo>
                      <a:lnTo>
                        <a:pt x="571" y="56"/>
                      </a:lnTo>
                      <a:lnTo>
                        <a:pt x="571" y="68"/>
                      </a:lnTo>
                      <a:lnTo>
                        <a:pt x="573" y="72"/>
                      </a:lnTo>
                      <a:lnTo>
                        <a:pt x="577" y="76"/>
                      </a:lnTo>
                      <a:lnTo>
                        <a:pt x="581" y="80"/>
                      </a:lnTo>
                      <a:lnTo>
                        <a:pt x="581" y="84"/>
                      </a:lnTo>
                      <a:lnTo>
                        <a:pt x="581" y="90"/>
                      </a:lnTo>
                      <a:lnTo>
                        <a:pt x="579" y="94"/>
                      </a:lnTo>
                      <a:lnTo>
                        <a:pt x="575" y="98"/>
                      </a:lnTo>
                      <a:lnTo>
                        <a:pt x="575" y="104"/>
                      </a:lnTo>
                      <a:lnTo>
                        <a:pt x="575" y="114"/>
                      </a:lnTo>
                      <a:lnTo>
                        <a:pt x="581" y="122"/>
                      </a:lnTo>
                      <a:lnTo>
                        <a:pt x="587" y="130"/>
                      </a:lnTo>
                      <a:lnTo>
                        <a:pt x="595" y="134"/>
                      </a:lnTo>
                      <a:lnTo>
                        <a:pt x="611" y="144"/>
                      </a:lnTo>
                      <a:lnTo>
                        <a:pt x="619" y="148"/>
                      </a:lnTo>
                      <a:lnTo>
                        <a:pt x="627" y="154"/>
                      </a:lnTo>
                      <a:lnTo>
                        <a:pt x="639" y="154"/>
                      </a:lnTo>
                      <a:lnTo>
                        <a:pt x="639" y="156"/>
                      </a:lnTo>
                      <a:lnTo>
                        <a:pt x="641" y="160"/>
                      </a:lnTo>
                      <a:lnTo>
                        <a:pt x="647" y="164"/>
                      </a:lnTo>
                      <a:lnTo>
                        <a:pt x="651" y="168"/>
                      </a:lnTo>
                      <a:lnTo>
                        <a:pt x="653" y="170"/>
                      </a:lnTo>
                      <a:lnTo>
                        <a:pt x="653" y="174"/>
                      </a:lnTo>
                      <a:lnTo>
                        <a:pt x="653" y="178"/>
                      </a:lnTo>
                      <a:lnTo>
                        <a:pt x="651" y="180"/>
                      </a:lnTo>
                      <a:lnTo>
                        <a:pt x="649" y="184"/>
                      </a:lnTo>
                      <a:lnTo>
                        <a:pt x="647" y="186"/>
                      </a:lnTo>
                      <a:lnTo>
                        <a:pt x="647" y="206"/>
                      </a:lnTo>
                      <a:lnTo>
                        <a:pt x="637" y="224"/>
                      </a:lnTo>
                      <a:lnTo>
                        <a:pt x="623" y="244"/>
                      </a:lnTo>
                      <a:lnTo>
                        <a:pt x="613" y="248"/>
                      </a:lnTo>
                      <a:lnTo>
                        <a:pt x="607" y="254"/>
                      </a:lnTo>
                      <a:lnTo>
                        <a:pt x="607" y="256"/>
                      </a:lnTo>
                      <a:lnTo>
                        <a:pt x="605" y="262"/>
                      </a:lnTo>
                      <a:lnTo>
                        <a:pt x="607" y="268"/>
                      </a:lnTo>
                      <a:lnTo>
                        <a:pt x="611" y="272"/>
                      </a:lnTo>
                      <a:lnTo>
                        <a:pt x="613" y="276"/>
                      </a:lnTo>
                      <a:lnTo>
                        <a:pt x="615" y="282"/>
                      </a:lnTo>
                      <a:lnTo>
                        <a:pt x="615" y="286"/>
                      </a:lnTo>
                      <a:lnTo>
                        <a:pt x="613" y="288"/>
                      </a:lnTo>
                      <a:lnTo>
                        <a:pt x="607" y="290"/>
                      </a:lnTo>
                      <a:lnTo>
                        <a:pt x="601" y="290"/>
                      </a:lnTo>
                      <a:lnTo>
                        <a:pt x="597" y="288"/>
                      </a:lnTo>
                      <a:lnTo>
                        <a:pt x="593" y="284"/>
                      </a:lnTo>
                      <a:lnTo>
                        <a:pt x="593" y="280"/>
                      </a:lnTo>
                      <a:lnTo>
                        <a:pt x="595" y="272"/>
                      </a:lnTo>
                      <a:lnTo>
                        <a:pt x="595" y="268"/>
                      </a:lnTo>
                      <a:lnTo>
                        <a:pt x="595" y="264"/>
                      </a:lnTo>
                      <a:lnTo>
                        <a:pt x="595" y="256"/>
                      </a:lnTo>
                      <a:lnTo>
                        <a:pt x="589" y="250"/>
                      </a:lnTo>
                      <a:lnTo>
                        <a:pt x="585" y="246"/>
                      </a:lnTo>
                      <a:lnTo>
                        <a:pt x="583" y="240"/>
                      </a:lnTo>
                      <a:lnTo>
                        <a:pt x="583" y="234"/>
                      </a:lnTo>
                      <a:lnTo>
                        <a:pt x="575" y="232"/>
                      </a:lnTo>
                      <a:lnTo>
                        <a:pt x="569" y="226"/>
                      </a:lnTo>
                      <a:lnTo>
                        <a:pt x="563" y="222"/>
                      </a:lnTo>
                      <a:lnTo>
                        <a:pt x="557" y="220"/>
                      </a:lnTo>
                      <a:lnTo>
                        <a:pt x="553" y="220"/>
                      </a:lnTo>
                      <a:lnTo>
                        <a:pt x="549" y="222"/>
                      </a:lnTo>
                      <a:lnTo>
                        <a:pt x="545" y="226"/>
                      </a:lnTo>
                      <a:lnTo>
                        <a:pt x="543" y="230"/>
                      </a:lnTo>
                      <a:lnTo>
                        <a:pt x="537" y="230"/>
                      </a:lnTo>
                      <a:lnTo>
                        <a:pt x="537" y="232"/>
                      </a:lnTo>
                      <a:lnTo>
                        <a:pt x="535" y="234"/>
                      </a:lnTo>
                      <a:lnTo>
                        <a:pt x="537" y="246"/>
                      </a:lnTo>
                      <a:lnTo>
                        <a:pt x="539" y="258"/>
                      </a:lnTo>
                      <a:lnTo>
                        <a:pt x="539" y="264"/>
                      </a:lnTo>
                      <a:lnTo>
                        <a:pt x="535" y="268"/>
                      </a:lnTo>
                      <a:lnTo>
                        <a:pt x="529" y="270"/>
                      </a:lnTo>
                      <a:lnTo>
                        <a:pt x="523" y="270"/>
                      </a:lnTo>
                      <a:lnTo>
                        <a:pt x="509" y="268"/>
                      </a:lnTo>
                      <a:lnTo>
                        <a:pt x="495" y="268"/>
                      </a:lnTo>
                      <a:lnTo>
                        <a:pt x="485" y="268"/>
                      </a:lnTo>
                      <a:lnTo>
                        <a:pt x="479" y="270"/>
                      </a:lnTo>
                      <a:lnTo>
                        <a:pt x="471" y="272"/>
                      </a:lnTo>
                      <a:lnTo>
                        <a:pt x="465" y="274"/>
                      </a:lnTo>
                      <a:lnTo>
                        <a:pt x="457" y="272"/>
                      </a:lnTo>
                      <a:lnTo>
                        <a:pt x="449" y="270"/>
                      </a:lnTo>
                      <a:lnTo>
                        <a:pt x="439" y="262"/>
                      </a:lnTo>
                      <a:lnTo>
                        <a:pt x="431" y="254"/>
                      </a:lnTo>
                      <a:lnTo>
                        <a:pt x="421" y="248"/>
                      </a:lnTo>
                      <a:lnTo>
                        <a:pt x="415" y="246"/>
                      </a:lnTo>
                      <a:lnTo>
                        <a:pt x="409" y="248"/>
                      </a:lnTo>
                      <a:lnTo>
                        <a:pt x="403" y="246"/>
                      </a:lnTo>
                      <a:lnTo>
                        <a:pt x="395" y="244"/>
                      </a:lnTo>
                      <a:lnTo>
                        <a:pt x="391" y="240"/>
                      </a:lnTo>
                      <a:lnTo>
                        <a:pt x="387" y="232"/>
                      </a:lnTo>
                      <a:lnTo>
                        <a:pt x="381" y="214"/>
                      </a:lnTo>
                      <a:lnTo>
                        <a:pt x="377" y="204"/>
                      </a:lnTo>
                      <a:lnTo>
                        <a:pt x="373" y="196"/>
                      </a:lnTo>
                      <a:lnTo>
                        <a:pt x="367" y="192"/>
                      </a:lnTo>
                      <a:lnTo>
                        <a:pt x="359" y="190"/>
                      </a:lnTo>
                      <a:lnTo>
                        <a:pt x="355" y="190"/>
                      </a:lnTo>
                      <a:lnTo>
                        <a:pt x="351" y="192"/>
                      </a:lnTo>
                      <a:lnTo>
                        <a:pt x="347" y="194"/>
                      </a:lnTo>
                      <a:lnTo>
                        <a:pt x="343" y="196"/>
                      </a:lnTo>
                      <a:lnTo>
                        <a:pt x="317" y="202"/>
                      </a:lnTo>
                      <a:lnTo>
                        <a:pt x="309" y="204"/>
                      </a:lnTo>
                      <a:lnTo>
                        <a:pt x="303" y="206"/>
                      </a:lnTo>
                      <a:lnTo>
                        <a:pt x="299" y="210"/>
                      </a:lnTo>
                      <a:lnTo>
                        <a:pt x="297" y="216"/>
                      </a:lnTo>
                      <a:lnTo>
                        <a:pt x="299" y="220"/>
                      </a:lnTo>
                      <a:lnTo>
                        <a:pt x="303" y="226"/>
                      </a:lnTo>
                      <a:lnTo>
                        <a:pt x="307" y="228"/>
                      </a:lnTo>
                      <a:lnTo>
                        <a:pt x="311" y="230"/>
                      </a:lnTo>
                      <a:lnTo>
                        <a:pt x="317" y="228"/>
                      </a:lnTo>
                      <a:lnTo>
                        <a:pt x="325" y="226"/>
                      </a:lnTo>
                      <a:lnTo>
                        <a:pt x="337" y="220"/>
                      </a:lnTo>
                      <a:lnTo>
                        <a:pt x="351" y="212"/>
                      </a:lnTo>
                      <a:lnTo>
                        <a:pt x="357" y="210"/>
                      </a:lnTo>
                      <a:lnTo>
                        <a:pt x="363" y="208"/>
                      </a:lnTo>
                      <a:lnTo>
                        <a:pt x="371" y="208"/>
                      </a:lnTo>
                      <a:lnTo>
                        <a:pt x="371" y="216"/>
                      </a:lnTo>
                      <a:lnTo>
                        <a:pt x="371" y="218"/>
                      </a:lnTo>
                      <a:lnTo>
                        <a:pt x="367" y="220"/>
                      </a:lnTo>
                      <a:lnTo>
                        <a:pt x="357" y="222"/>
                      </a:lnTo>
                      <a:lnTo>
                        <a:pt x="353" y="224"/>
                      </a:lnTo>
                      <a:lnTo>
                        <a:pt x="349" y="230"/>
                      </a:lnTo>
                      <a:lnTo>
                        <a:pt x="345" y="234"/>
                      </a:lnTo>
                      <a:lnTo>
                        <a:pt x="341" y="236"/>
                      </a:lnTo>
                      <a:lnTo>
                        <a:pt x="329" y="236"/>
                      </a:lnTo>
                      <a:lnTo>
                        <a:pt x="325" y="238"/>
                      </a:lnTo>
                      <a:lnTo>
                        <a:pt x="321" y="240"/>
                      </a:lnTo>
                      <a:lnTo>
                        <a:pt x="317" y="244"/>
                      </a:lnTo>
                      <a:lnTo>
                        <a:pt x="315" y="248"/>
                      </a:lnTo>
                      <a:lnTo>
                        <a:pt x="311" y="254"/>
                      </a:lnTo>
                      <a:lnTo>
                        <a:pt x="309" y="258"/>
                      </a:lnTo>
                      <a:lnTo>
                        <a:pt x="309" y="262"/>
                      </a:lnTo>
                      <a:lnTo>
                        <a:pt x="311" y="266"/>
                      </a:lnTo>
                      <a:lnTo>
                        <a:pt x="315" y="270"/>
                      </a:lnTo>
                      <a:lnTo>
                        <a:pt x="315" y="276"/>
                      </a:lnTo>
                      <a:lnTo>
                        <a:pt x="313" y="280"/>
                      </a:lnTo>
                      <a:lnTo>
                        <a:pt x="311" y="282"/>
                      </a:lnTo>
                      <a:lnTo>
                        <a:pt x="307" y="280"/>
                      </a:lnTo>
                      <a:lnTo>
                        <a:pt x="299" y="274"/>
                      </a:lnTo>
                      <a:lnTo>
                        <a:pt x="293" y="268"/>
                      </a:lnTo>
                      <a:lnTo>
                        <a:pt x="287" y="262"/>
                      </a:lnTo>
                      <a:lnTo>
                        <a:pt x="285" y="250"/>
                      </a:lnTo>
                      <a:lnTo>
                        <a:pt x="277" y="250"/>
                      </a:lnTo>
                      <a:lnTo>
                        <a:pt x="273" y="248"/>
                      </a:lnTo>
                      <a:lnTo>
                        <a:pt x="271" y="246"/>
                      </a:lnTo>
                      <a:lnTo>
                        <a:pt x="271" y="238"/>
                      </a:lnTo>
                      <a:lnTo>
                        <a:pt x="269" y="234"/>
                      </a:lnTo>
                      <a:lnTo>
                        <a:pt x="267" y="232"/>
                      </a:lnTo>
                      <a:lnTo>
                        <a:pt x="254" y="232"/>
                      </a:lnTo>
                      <a:lnTo>
                        <a:pt x="242" y="236"/>
                      </a:lnTo>
                      <a:lnTo>
                        <a:pt x="228" y="240"/>
                      </a:lnTo>
                      <a:lnTo>
                        <a:pt x="212" y="242"/>
                      </a:lnTo>
                      <a:lnTo>
                        <a:pt x="194" y="240"/>
                      </a:lnTo>
                      <a:lnTo>
                        <a:pt x="180" y="236"/>
                      </a:lnTo>
                      <a:lnTo>
                        <a:pt x="152" y="224"/>
                      </a:lnTo>
                      <a:lnTo>
                        <a:pt x="142" y="222"/>
                      </a:lnTo>
                      <a:lnTo>
                        <a:pt x="138" y="220"/>
                      </a:lnTo>
                      <a:lnTo>
                        <a:pt x="136" y="220"/>
                      </a:lnTo>
                      <a:lnTo>
                        <a:pt x="136" y="216"/>
                      </a:lnTo>
                      <a:lnTo>
                        <a:pt x="138" y="210"/>
                      </a:lnTo>
                      <a:lnTo>
                        <a:pt x="142" y="206"/>
                      </a:lnTo>
                      <a:lnTo>
                        <a:pt x="148" y="202"/>
                      </a:lnTo>
                      <a:lnTo>
                        <a:pt x="154" y="202"/>
                      </a:lnTo>
                      <a:lnTo>
                        <a:pt x="172" y="202"/>
                      </a:lnTo>
                      <a:lnTo>
                        <a:pt x="170" y="198"/>
                      </a:lnTo>
                      <a:lnTo>
                        <a:pt x="170" y="196"/>
                      </a:lnTo>
                      <a:lnTo>
                        <a:pt x="172" y="190"/>
                      </a:lnTo>
                      <a:lnTo>
                        <a:pt x="170" y="182"/>
                      </a:lnTo>
                      <a:lnTo>
                        <a:pt x="168" y="174"/>
                      </a:lnTo>
                      <a:lnTo>
                        <a:pt x="160" y="160"/>
                      </a:lnTo>
                      <a:lnTo>
                        <a:pt x="150" y="148"/>
                      </a:lnTo>
                      <a:lnTo>
                        <a:pt x="144" y="144"/>
                      </a:lnTo>
                      <a:lnTo>
                        <a:pt x="140" y="144"/>
                      </a:lnTo>
                      <a:lnTo>
                        <a:pt x="134" y="146"/>
                      </a:lnTo>
                      <a:lnTo>
                        <a:pt x="130" y="146"/>
                      </a:lnTo>
                      <a:lnTo>
                        <a:pt x="128" y="148"/>
                      </a:lnTo>
                      <a:lnTo>
                        <a:pt x="120" y="146"/>
                      </a:lnTo>
                      <a:lnTo>
                        <a:pt x="112" y="144"/>
                      </a:lnTo>
                      <a:lnTo>
                        <a:pt x="98" y="134"/>
                      </a:lnTo>
                      <a:lnTo>
                        <a:pt x="86" y="120"/>
                      </a:lnTo>
                      <a:lnTo>
                        <a:pt x="80" y="114"/>
                      </a:lnTo>
                      <a:lnTo>
                        <a:pt x="78" y="108"/>
                      </a:lnTo>
                      <a:lnTo>
                        <a:pt x="68" y="104"/>
                      </a:lnTo>
                      <a:lnTo>
                        <a:pt x="58" y="98"/>
                      </a:lnTo>
                      <a:lnTo>
                        <a:pt x="50" y="90"/>
                      </a:lnTo>
                      <a:lnTo>
                        <a:pt x="46" y="82"/>
                      </a:lnTo>
                      <a:lnTo>
                        <a:pt x="36" y="60"/>
                      </a:lnTo>
                      <a:lnTo>
                        <a:pt x="0" y="166"/>
                      </a:lnTo>
                      <a:lnTo>
                        <a:pt x="162" y="380"/>
                      </a:lnTo>
                      <a:lnTo>
                        <a:pt x="202" y="384"/>
                      </a:lnTo>
                      <a:lnTo>
                        <a:pt x="242" y="438"/>
                      </a:lnTo>
                      <a:lnTo>
                        <a:pt x="445" y="490"/>
                      </a:lnTo>
                      <a:lnTo>
                        <a:pt x="447" y="76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56C663"/>
                    </a:highlight>
                  </a:endParaRPr>
                </a:p>
              </p:txBody>
            </p:sp>
            <p:sp>
              <p:nvSpPr>
                <p:cNvPr id="220" name="Freeform 96">
                  <a:extLst>
                    <a:ext uri="{FF2B5EF4-FFF2-40B4-BE49-F238E27FC236}">
                      <a16:creationId xmlns:a16="http://schemas.microsoft.com/office/drawing/2014/main" id="{A76B5111-1769-F32D-27F8-15D3821C65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" y="1573"/>
                  <a:ext cx="54" cy="68"/>
                </a:xfrm>
                <a:custGeom>
                  <a:avLst/>
                  <a:gdLst>
                    <a:gd name="T0" fmla="*/ 36 w 54"/>
                    <a:gd name="T1" fmla="*/ 4 h 68"/>
                    <a:gd name="T2" fmla="*/ 38 w 54"/>
                    <a:gd name="T3" fmla="*/ 0 h 68"/>
                    <a:gd name="T4" fmla="*/ 44 w 54"/>
                    <a:gd name="T5" fmla="*/ 0 h 68"/>
                    <a:gd name="T6" fmla="*/ 48 w 54"/>
                    <a:gd name="T7" fmla="*/ 0 h 68"/>
                    <a:gd name="T8" fmla="*/ 50 w 54"/>
                    <a:gd name="T9" fmla="*/ 2 h 68"/>
                    <a:gd name="T10" fmla="*/ 52 w 54"/>
                    <a:gd name="T11" fmla="*/ 6 h 68"/>
                    <a:gd name="T12" fmla="*/ 54 w 54"/>
                    <a:gd name="T13" fmla="*/ 12 h 68"/>
                    <a:gd name="T14" fmla="*/ 52 w 54"/>
                    <a:gd name="T15" fmla="*/ 18 h 68"/>
                    <a:gd name="T16" fmla="*/ 50 w 54"/>
                    <a:gd name="T17" fmla="*/ 28 h 68"/>
                    <a:gd name="T18" fmla="*/ 38 w 54"/>
                    <a:gd name="T19" fmla="*/ 46 h 68"/>
                    <a:gd name="T20" fmla="*/ 24 w 54"/>
                    <a:gd name="T21" fmla="*/ 60 h 68"/>
                    <a:gd name="T22" fmla="*/ 18 w 54"/>
                    <a:gd name="T23" fmla="*/ 66 h 68"/>
                    <a:gd name="T24" fmla="*/ 12 w 54"/>
                    <a:gd name="T25" fmla="*/ 68 h 68"/>
                    <a:gd name="T26" fmla="*/ 8 w 54"/>
                    <a:gd name="T27" fmla="*/ 58 h 68"/>
                    <a:gd name="T28" fmla="*/ 4 w 54"/>
                    <a:gd name="T29" fmla="*/ 52 h 68"/>
                    <a:gd name="T30" fmla="*/ 2 w 54"/>
                    <a:gd name="T31" fmla="*/ 46 h 68"/>
                    <a:gd name="T32" fmla="*/ 0 w 54"/>
                    <a:gd name="T33" fmla="*/ 38 h 68"/>
                    <a:gd name="T34" fmla="*/ 2 w 54"/>
                    <a:gd name="T35" fmla="*/ 30 h 68"/>
                    <a:gd name="T36" fmla="*/ 8 w 54"/>
                    <a:gd name="T37" fmla="*/ 20 h 68"/>
                    <a:gd name="T38" fmla="*/ 18 w 54"/>
                    <a:gd name="T39" fmla="*/ 4 h 68"/>
                    <a:gd name="T40" fmla="*/ 28 w 54"/>
                    <a:gd name="T41" fmla="*/ 6 h 68"/>
                    <a:gd name="T42" fmla="*/ 36 w 54"/>
                    <a:gd name="T43" fmla="*/ 4 h 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"/>
                    <a:gd name="T67" fmla="*/ 0 h 68"/>
                    <a:gd name="T68" fmla="*/ 54 w 54"/>
                    <a:gd name="T69" fmla="*/ 68 h 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" h="68">
                      <a:moveTo>
                        <a:pt x="36" y="4"/>
                      </a:move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0" y="2"/>
                      </a:lnTo>
                      <a:lnTo>
                        <a:pt x="52" y="6"/>
                      </a:lnTo>
                      <a:lnTo>
                        <a:pt x="54" y="12"/>
                      </a:lnTo>
                      <a:lnTo>
                        <a:pt x="52" y="18"/>
                      </a:lnTo>
                      <a:lnTo>
                        <a:pt x="50" y="28"/>
                      </a:lnTo>
                      <a:lnTo>
                        <a:pt x="38" y="46"/>
                      </a:lnTo>
                      <a:lnTo>
                        <a:pt x="24" y="60"/>
                      </a:lnTo>
                      <a:lnTo>
                        <a:pt x="18" y="66"/>
                      </a:lnTo>
                      <a:lnTo>
                        <a:pt x="12" y="68"/>
                      </a:lnTo>
                      <a:lnTo>
                        <a:pt x="8" y="58"/>
                      </a:lnTo>
                      <a:lnTo>
                        <a:pt x="4" y="52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2" y="30"/>
                      </a:lnTo>
                      <a:lnTo>
                        <a:pt x="8" y="20"/>
                      </a:lnTo>
                      <a:lnTo>
                        <a:pt x="18" y="4"/>
                      </a:lnTo>
                      <a:lnTo>
                        <a:pt x="28" y="6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" name="Freeform 97">
                  <a:extLst>
                    <a:ext uri="{FF2B5EF4-FFF2-40B4-BE49-F238E27FC236}">
                      <a16:creationId xmlns:a16="http://schemas.microsoft.com/office/drawing/2014/main" id="{FD977ACE-A1BB-75D0-26C5-B30022349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" y="1583"/>
                  <a:ext cx="30" cy="58"/>
                </a:xfrm>
                <a:custGeom>
                  <a:avLst/>
                  <a:gdLst>
                    <a:gd name="T0" fmla="*/ 16 w 30"/>
                    <a:gd name="T1" fmla="*/ 2 h 58"/>
                    <a:gd name="T2" fmla="*/ 20 w 30"/>
                    <a:gd name="T3" fmla="*/ 6 h 58"/>
                    <a:gd name="T4" fmla="*/ 24 w 30"/>
                    <a:gd name="T5" fmla="*/ 10 h 58"/>
                    <a:gd name="T6" fmla="*/ 26 w 30"/>
                    <a:gd name="T7" fmla="*/ 14 h 58"/>
                    <a:gd name="T8" fmla="*/ 28 w 30"/>
                    <a:gd name="T9" fmla="*/ 18 h 58"/>
                    <a:gd name="T10" fmla="*/ 30 w 30"/>
                    <a:gd name="T11" fmla="*/ 30 h 58"/>
                    <a:gd name="T12" fmla="*/ 30 w 30"/>
                    <a:gd name="T13" fmla="*/ 44 h 58"/>
                    <a:gd name="T14" fmla="*/ 28 w 30"/>
                    <a:gd name="T15" fmla="*/ 52 h 58"/>
                    <a:gd name="T16" fmla="*/ 26 w 30"/>
                    <a:gd name="T17" fmla="*/ 56 h 58"/>
                    <a:gd name="T18" fmla="*/ 22 w 30"/>
                    <a:gd name="T19" fmla="*/ 58 h 58"/>
                    <a:gd name="T20" fmla="*/ 18 w 30"/>
                    <a:gd name="T21" fmla="*/ 56 h 58"/>
                    <a:gd name="T22" fmla="*/ 14 w 30"/>
                    <a:gd name="T23" fmla="*/ 54 h 58"/>
                    <a:gd name="T24" fmla="*/ 6 w 30"/>
                    <a:gd name="T25" fmla="*/ 46 h 58"/>
                    <a:gd name="T26" fmla="*/ 2 w 30"/>
                    <a:gd name="T27" fmla="*/ 36 h 58"/>
                    <a:gd name="T28" fmla="*/ 0 w 30"/>
                    <a:gd name="T29" fmla="*/ 24 h 58"/>
                    <a:gd name="T30" fmla="*/ 2 w 30"/>
                    <a:gd name="T31" fmla="*/ 16 h 58"/>
                    <a:gd name="T32" fmla="*/ 6 w 30"/>
                    <a:gd name="T33" fmla="*/ 6 h 58"/>
                    <a:gd name="T34" fmla="*/ 10 w 30"/>
                    <a:gd name="T35" fmla="*/ 0 h 58"/>
                    <a:gd name="T36" fmla="*/ 14 w 30"/>
                    <a:gd name="T37" fmla="*/ 0 h 58"/>
                    <a:gd name="T38" fmla="*/ 16 w 30"/>
                    <a:gd name="T39" fmla="*/ 2 h 5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0"/>
                    <a:gd name="T61" fmla="*/ 0 h 58"/>
                    <a:gd name="T62" fmla="*/ 30 w 30"/>
                    <a:gd name="T63" fmla="*/ 58 h 5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0" h="58">
                      <a:moveTo>
                        <a:pt x="16" y="2"/>
                      </a:moveTo>
                      <a:lnTo>
                        <a:pt x="20" y="6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28" y="18"/>
                      </a:lnTo>
                      <a:lnTo>
                        <a:pt x="30" y="30"/>
                      </a:lnTo>
                      <a:lnTo>
                        <a:pt x="30" y="44"/>
                      </a:lnTo>
                      <a:lnTo>
                        <a:pt x="28" y="52"/>
                      </a:lnTo>
                      <a:lnTo>
                        <a:pt x="26" y="56"/>
                      </a:lnTo>
                      <a:lnTo>
                        <a:pt x="22" y="58"/>
                      </a:lnTo>
                      <a:lnTo>
                        <a:pt x="18" y="56"/>
                      </a:lnTo>
                      <a:lnTo>
                        <a:pt x="14" y="54"/>
                      </a:lnTo>
                      <a:lnTo>
                        <a:pt x="6" y="46"/>
                      </a:lnTo>
                      <a:lnTo>
                        <a:pt x="2" y="36"/>
                      </a:lnTo>
                      <a:lnTo>
                        <a:pt x="0" y="24"/>
                      </a:lnTo>
                      <a:lnTo>
                        <a:pt x="2" y="16"/>
                      </a:lnTo>
                      <a:lnTo>
                        <a:pt x="6" y="6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" name="Freeform 98">
                  <a:extLst>
                    <a:ext uri="{FF2B5EF4-FFF2-40B4-BE49-F238E27FC236}">
                      <a16:creationId xmlns:a16="http://schemas.microsoft.com/office/drawing/2014/main" id="{765FBF64-BD9D-001E-A085-73BF4E558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" y="1503"/>
                  <a:ext cx="36" cy="24"/>
                </a:xfrm>
                <a:custGeom>
                  <a:avLst/>
                  <a:gdLst>
                    <a:gd name="T0" fmla="*/ 8 w 36"/>
                    <a:gd name="T1" fmla="*/ 4 h 24"/>
                    <a:gd name="T2" fmla="*/ 14 w 36"/>
                    <a:gd name="T3" fmla="*/ 2 h 24"/>
                    <a:gd name="T4" fmla="*/ 18 w 36"/>
                    <a:gd name="T5" fmla="*/ 0 h 24"/>
                    <a:gd name="T6" fmla="*/ 24 w 36"/>
                    <a:gd name="T7" fmla="*/ 0 h 24"/>
                    <a:gd name="T8" fmla="*/ 30 w 36"/>
                    <a:gd name="T9" fmla="*/ 2 h 24"/>
                    <a:gd name="T10" fmla="*/ 34 w 36"/>
                    <a:gd name="T11" fmla="*/ 6 h 24"/>
                    <a:gd name="T12" fmla="*/ 36 w 36"/>
                    <a:gd name="T13" fmla="*/ 12 h 24"/>
                    <a:gd name="T14" fmla="*/ 32 w 36"/>
                    <a:gd name="T15" fmla="*/ 20 h 24"/>
                    <a:gd name="T16" fmla="*/ 30 w 36"/>
                    <a:gd name="T17" fmla="*/ 24 h 24"/>
                    <a:gd name="T18" fmla="*/ 26 w 36"/>
                    <a:gd name="T19" fmla="*/ 24 h 24"/>
                    <a:gd name="T20" fmla="*/ 14 w 36"/>
                    <a:gd name="T21" fmla="*/ 18 h 24"/>
                    <a:gd name="T22" fmla="*/ 4 w 36"/>
                    <a:gd name="T23" fmla="*/ 12 h 24"/>
                    <a:gd name="T24" fmla="*/ 0 w 36"/>
                    <a:gd name="T25" fmla="*/ 8 h 24"/>
                    <a:gd name="T26" fmla="*/ 2 w 36"/>
                    <a:gd name="T27" fmla="*/ 6 h 24"/>
                    <a:gd name="T28" fmla="*/ 2 w 36"/>
                    <a:gd name="T29" fmla="*/ 4 h 24"/>
                    <a:gd name="T30" fmla="*/ 8 w 36"/>
                    <a:gd name="T31" fmla="*/ 4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"/>
                    <a:gd name="T49" fmla="*/ 0 h 24"/>
                    <a:gd name="T50" fmla="*/ 36 w 36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" h="24">
                      <a:moveTo>
                        <a:pt x="8" y="4"/>
                      </a:move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4" y="6"/>
                      </a:lnTo>
                      <a:lnTo>
                        <a:pt x="36" y="12"/>
                      </a:lnTo>
                      <a:lnTo>
                        <a:pt x="32" y="20"/>
                      </a:lnTo>
                      <a:lnTo>
                        <a:pt x="30" y="24"/>
                      </a:lnTo>
                      <a:lnTo>
                        <a:pt x="26" y="24"/>
                      </a:lnTo>
                      <a:lnTo>
                        <a:pt x="14" y="18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" name="Freeform 99">
                  <a:extLst>
                    <a:ext uri="{FF2B5EF4-FFF2-40B4-BE49-F238E27FC236}">
                      <a16:creationId xmlns:a16="http://schemas.microsoft.com/office/drawing/2014/main" id="{13E6E0B4-CD27-82D7-1A82-DCB2A6D94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4" y="887"/>
                  <a:ext cx="812" cy="572"/>
                </a:xfrm>
                <a:custGeom>
                  <a:avLst/>
                  <a:gdLst>
                    <a:gd name="T0" fmla="*/ 600 w 812"/>
                    <a:gd name="T1" fmla="*/ 532 h 572"/>
                    <a:gd name="T2" fmla="*/ 554 w 812"/>
                    <a:gd name="T3" fmla="*/ 526 h 572"/>
                    <a:gd name="T4" fmla="*/ 500 w 812"/>
                    <a:gd name="T5" fmla="*/ 512 h 572"/>
                    <a:gd name="T6" fmla="*/ 466 w 812"/>
                    <a:gd name="T7" fmla="*/ 536 h 572"/>
                    <a:gd name="T8" fmla="*/ 408 w 812"/>
                    <a:gd name="T9" fmla="*/ 556 h 572"/>
                    <a:gd name="T10" fmla="*/ 408 w 812"/>
                    <a:gd name="T11" fmla="*/ 504 h 572"/>
                    <a:gd name="T12" fmla="*/ 458 w 812"/>
                    <a:gd name="T13" fmla="*/ 480 h 572"/>
                    <a:gd name="T14" fmla="*/ 500 w 812"/>
                    <a:gd name="T15" fmla="*/ 442 h 572"/>
                    <a:gd name="T16" fmla="*/ 462 w 812"/>
                    <a:gd name="T17" fmla="*/ 404 h 572"/>
                    <a:gd name="T18" fmla="*/ 466 w 812"/>
                    <a:gd name="T19" fmla="*/ 312 h 572"/>
                    <a:gd name="T20" fmla="*/ 410 w 812"/>
                    <a:gd name="T21" fmla="*/ 276 h 572"/>
                    <a:gd name="T22" fmla="*/ 348 w 812"/>
                    <a:gd name="T23" fmla="*/ 284 h 572"/>
                    <a:gd name="T24" fmla="*/ 350 w 812"/>
                    <a:gd name="T25" fmla="*/ 258 h 572"/>
                    <a:gd name="T26" fmla="*/ 308 w 812"/>
                    <a:gd name="T27" fmla="*/ 228 h 572"/>
                    <a:gd name="T28" fmla="*/ 278 w 812"/>
                    <a:gd name="T29" fmla="*/ 208 h 572"/>
                    <a:gd name="T30" fmla="*/ 268 w 812"/>
                    <a:gd name="T31" fmla="*/ 228 h 572"/>
                    <a:gd name="T32" fmla="*/ 222 w 812"/>
                    <a:gd name="T33" fmla="*/ 248 h 572"/>
                    <a:gd name="T34" fmla="*/ 174 w 812"/>
                    <a:gd name="T35" fmla="*/ 256 h 572"/>
                    <a:gd name="T36" fmla="*/ 88 w 812"/>
                    <a:gd name="T37" fmla="*/ 252 h 572"/>
                    <a:gd name="T38" fmla="*/ 40 w 812"/>
                    <a:gd name="T39" fmla="*/ 248 h 572"/>
                    <a:gd name="T40" fmla="*/ 46 w 812"/>
                    <a:gd name="T41" fmla="*/ 220 h 572"/>
                    <a:gd name="T42" fmla="*/ 24 w 812"/>
                    <a:gd name="T43" fmla="*/ 200 h 572"/>
                    <a:gd name="T44" fmla="*/ 4 w 812"/>
                    <a:gd name="T45" fmla="*/ 110 h 572"/>
                    <a:gd name="T46" fmla="*/ 68 w 812"/>
                    <a:gd name="T47" fmla="*/ 28 h 572"/>
                    <a:gd name="T48" fmla="*/ 56 w 812"/>
                    <a:gd name="T49" fmla="*/ 94 h 572"/>
                    <a:gd name="T50" fmla="*/ 74 w 812"/>
                    <a:gd name="T51" fmla="*/ 144 h 572"/>
                    <a:gd name="T52" fmla="*/ 84 w 812"/>
                    <a:gd name="T53" fmla="*/ 110 h 572"/>
                    <a:gd name="T54" fmla="*/ 100 w 812"/>
                    <a:gd name="T55" fmla="*/ 30 h 572"/>
                    <a:gd name="T56" fmla="*/ 146 w 812"/>
                    <a:gd name="T57" fmla="*/ 18 h 572"/>
                    <a:gd name="T58" fmla="*/ 188 w 812"/>
                    <a:gd name="T59" fmla="*/ 2 h 572"/>
                    <a:gd name="T60" fmla="*/ 242 w 812"/>
                    <a:gd name="T61" fmla="*/ 36 h 572"/>
                    <a:gd name="T62" fmla="*/ 274 w 812"/>
                    <a:gd name="T63" fmla="*/ 50 h 572"/>
                    <a:gd name="T64" fmla="*/ 306 w 812"/>
                    <a:gd name="T65" fmla="*/ 68 h 572"/>
                    <a:gd name="T66" fmla="*/ 358 w 812"/>
                    <a:gd name="T67" fmla="*/ 72 h 572"/>
                    <a:gd name="T68" fmla="*/ 396 w 812"/>
                    <a:gd name="T69" fmla="*/ 88 h 572"/>
                    <a:gd name="T70" fmla="*/ 446 w 812"/>
                    <a:gd name="T71" fmla="*/ 92 h 572"/>
                    <a:gd name="T72" fmla="*/ 468 w 812"/>
                    <a:gd name="T73" fmla="*/ 110 h 572"/>
                    <a:gd name="T74" fmla="*/ 508 w 812"/>
                    <a:gd name="T75" fmla="*/ 122 h 572"/>
                    <a:gd name="T76" fmla="*/ 540 w 812"/>
                    <a:gd name="T77" fmla="*/ 150 h 572"/>
                    <a:gd name="T78" fmla="*/ 532 w 812"/>
                    <a:gd name="T79" fmla="*/ 192 h 572"/>
                    <a:gd name="T80" fmla="*/ 620 w 812"/>
                    <a:gd name="T81" fmla="*/ 198 h 572"/>
                    <a:gd name="T82" fmla="*/ 664 w 812"/>
                    <a:gd name="T83" fmla="*/ 212 h 572"/>
                    <a:gd name="T84" fmla="*/ 744 w 812"/>
                    <a:gd name="T85" fmla="*/ 216 h 572"/>
                    <a:gd name="T86" fmla="*/ 752 w 812"/>
                    <a:gd name="T87" fmla="*/ 254 h 572"/>
                    <a:gd name="T88" fmla="*/ 744 w 812"/>
                    <a:gd name="T89" fmla="*/ 302 h 572"/>
                    <a:gd name="T90" fmla="*/ 760 w 812"/>
                    <a:gd name="T91" fmla="*/ 338 h 572"/>
                    <a:gd name="T92" fmla="*/ 690 w 812"/>
                    <a:gd name="T93" fmla="*/ 332 h 572"/>
                    <a:gd name="T94" fmla="*/ 642 w 812"/>
                    <a:gd name="T95" fmla="*/ 338 h 572"/>
                    <a:gd name="T96" fmla="*/ 686 w 812"/>
                    <a:gd name="T97" fmla="*/ 384 h 572"/>
                    <a:gd name="T98" fmla="*/ 738 w 812"/>
                    <a:gd name="T99" fmla="*/ 392 h 572"/>
                    <a:gd name="T100" fmla="*/ 768 w 812"/>
                    <a:gd name="T101" fmla="*/ 416 h 572"/>
                    <a:gd name="T102" fmla="*/ 790 w 812"/>
                    <a:gd name="T103" fmla="*/ 448 h 572"/>
                    <a:gd name="T104" fmla="*/ 802 w 812"/>
                    <a:gd name="T105" fmla="*/ 470 h 572"/>
                    <a:gd name="T106" fmla="*/ 810 w 812"/>
                    <a:gd name="T107" fmla="*/ 498 h 572"/>
                    <a:gd name="T108" fmla="*/ 768 w 812"/>
                    <a:gd name="T109" fmla="*/ 494 h 572"/>
                    <a:gd name="T110" fmla="*/ 714 w 812"/>
                    <a:gd name="T111" fmla="*/ 488 h 572"/>
                    <a:gd name="T112" fmla="*/ 704 w 812"/>
                    <a:gd name="T113" fmla="*/ 508 h 572"/>
                    <a:gd name="T114" fmla="*/ 810 w 812"/>
                    <a:gd name="T115" fmla="*/ 548 h 572"/>
                    <a:gd name="T116" fmla="*/ 724 w 812"/>
                    <a:gd name="T117" fmla="*/ 572 h 572"/>
                    <a:gd name="T118" fmla="*/ 666 w 812"/>
                    <a:gd name="T119" fmla="*/ 566 h 5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12"/>
                    <a:gd name="T181" fmla="*/ 0 h 572"/>
                    <a:gd name="T182" fmla="*/ 812 w 812"/>
                    <a:gd name="T183" fmla="*/ 572 h 5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12" h="572">
                      <a:moveTo>
                        <a:pt x="628" y="566"/>
                      </a:moveTo>
                      <a:lnTo>
                        <a:pt x="614" y="560"/>
                      </a:lnTo>
                      <a:lnTo>
                        <a:pt x="608" y="556"/>
                      </a:lnTo>
                      <a:lnTo>
                        <a:pt x="606" y="554"/>
                      </a:lnTo>
                      <a:lnTo>
                        <a:pt x="606" y="550"/>
                      </a:lnTo>
                      <a:lnTo>
                        <a:pt x="606" y="542"/>
                      </a:lnTo>
                      <a:lnTo>
                        <a:pt x="604" y="534"/>
                      </a:lnTo>
                      <a:lnTo>
                        <a:pt x="600" y="532"/>
                      </a:lnTo>
                      <a:lnTo>
                        <a:pt x="596" y="530"/>
                      </a:lnTo>
                      <a:lnTo>
                        <a:pt x="590" y="532"/>
                      </a:lnTo>
                      <a:lnTo>
                        <a:pt x="586" y="536"/>
                      </a:lnTo>
                      <a:lnTo>
                        <a:pt x="582" y="538"/>
                      </a:lnTo>
                      <a:lnTo>
                        <a:pt x="576" y="540"/>
                      </a:lnTo>
                      <a:lnTo>
                        <a:pt x="572" y="538"/>
                      </a:lnTo>
                      <a:lnTo>
                        <a:pt x="568" y="536"/>
                      </a:lnTo>
                      <a:lnTo>
                        <a:pt x="554" y="526"/>
                      </a:lnTo>
                      <a:lnTo>
                        <a:pt x="544" y="516"/>
                      </a:lnTo>
                      <a:lnTo>
                        <a:pt x="534" y="510"/>
                      </a:lnTo>
                      <a:lnTo>
                        <a:pt x="526" y="508"/>
                      </a:lnTo>
                      <a:lnTo>
                        <a:pt x="520" y="510"/>
                      </a:lnTo>
                      <a:lnTo>
                        <a:pt x="516" y="510"/>
                      </a:lnTo>
                      <a:lnTo>
                        <a:pt x="510" y="508"/>
                      </a:lnTo>
                      <a:lnTo>
                        <a:pt x="502" y="510"/>
                      </a:lnTo>
                      <a:lnTo>
                        <a:pt x="500" y="512"/>
                      </a:lnTo>
                      <a:lnTo>
                        <a:pt x="500" y="514"/>
                      </a:lnTo>
                      <a:lnTo>
                        <a:pt x="500" y="524"/>
                      </a:lnTo>
                      <a:lnTo>
                        <a:pt x="498" y="526"/>
                      </a:lnTo>
                      <a:lnTo>
                        <a:pt x="496" y="528"/>
                      </a:lnTo>
                      <a:lnTo>
                        <a:pt x="486" y="526"/>
                      </a:lnTo>
                      <a:lnTo>
                        <a:pt x="476" y="524"/>
                      </a:lnTo>
                      <a:lnTo>
                        <a:pt x="466" y="524"/>
                      </a:lnTo>
                      <a:lnTo>
                        <a:pt x="466" y="536"/>
                      </a:lnTo>
                      <a:lnTo>
                        <a:pt x="464" y="542"/>
                      </a:lnTo>
                      <a:lnTo>
                        <a:pt x="462" y="546"/>
                      </a:lnTo>
                      <a:lnTo>
                        <a:pt x="454" y="554"/>
                      </a:lnTo>
                      <a:lnTo>
                        <a:pt x="442" y="560"/>
                      </a:lnTo>
                      <a:lnTo>
                        <a:pt x="428" y="562"/>
                      </a:lnTo>
                      <a:lnTo>
                        <a:pt x="420" y="562"/>
                      </a:lnTo>
                      <a:lnTo>
                        <a:pt x="414" y="560"/>
                      </a:lnTo>
                      <a:lnTo>
                        <a:pt x="408" y="556"/>
                      </a:lnTo>
                      <a:lnTo>
                        <a:pt x="404" y="552"/>
                      </a:lnTo>
                      <a:lnTo>
                        <a:pt x="400" y="548"/>
                      </a:lnTo>
                      <a:lnTo>
                        <a:pt x="398" y="542"/>
                      </a:lnTo>
                      <a:lnTo>
                        <a:pt x="396" y="528"/>
                      </a:lnTo>
                      <a:lnTo>
                        <a:pt x="398" y="520"/>
                      </a:lnTo>
                      <a:lnTo>
                        <a:pt x="402" y="516"/>
                      </a:lnTo>
                      <a:lnTo>
                        <a:pt x="406" y="510"/>
                      </a:lnTo>
                      <a:lnTo>
                        <a:pt x="408" y="504"/>
                      </a:lnTo>
                      <a:lnTo>
                        <a:pt x="408" y="500"/>
                      </a:lnTo>
                      <a:lnTo>
                        <a:pt x="406" y="498"/>
                      </a:lnTo>
                      <a:lnTo>
                        <a:pt x="404" y="490"/>
                      </a:lnTo>
                      <a:lnTo>
                        <a:pt x="418" y="488"/>
                      </a:lnTo>
                      <a:lnTo>
                        <a:pt x="432" y="488"/>
                      </a:lnTo>
                      <a:lnTo>
                        <a:pt x="442" y="486"/>
                      </a:lnTo>
                      <a:lnTo>
                        <a:pt x="450" y="484"/>
                      </a:lnTo>
                      <a:lnTo>
                        <a:pt x="458" y="480"/>
                      </a:lnTo>
                      <a:lnTo>
                        <a:pt x="464" y="476"/>
                      </a:lnTo>
                      <a:lnTo>
                        <a:pt x="474" y="466"/>
                      </a:lnTo>
                      <a:lnTo>
                        <a:pt x="482" y="454"/>
                      </a:lnTo>
                      <a:lnTo>
                        <a:pt x="486" y="450"/>
                      </a:lnTo>
                      <a:lnTo>
                        <a:pt x="492" y="450"/>
                      </a:lnTo>
                      <a:lnTo>
                        <a:pt x="498" y="448"/>
                      </a:lnTo>
                      <a:lnTo>
                        <a:pt x="498" y="446"/>
                      </a:lnTo>
                      <a:lnTo>
                        <a:pt x="500" y="442"/>
                      </a:lnTo>
                      <a:lnTo>
                        <a:pt x="498" y="438"/>
                      </a:lnTo>
                      <a:lnTo>
                        <a:pt x="494" y="434"/>
                      </a:lnTo>
                      <a:lnTo>
                        <a:pt x="480" y="428"/>
                      </a:lnTo>
                      <a:lnTo>
                        <a:pt x="472" y="426"/>
                      </a:lnTo>
                      <a:lnTo>
                        <a:pt x="466" y="424"/>
                      </a:lnTo>
                      <a:lnTo>
                        <a:pt x="462" y="420"/>
                      </a:lnTo>
                      <a:lnTo>
                        <a:pt x="460" y="412"/>
                      </a:lnTo>
                      <a:lnTo>
                        <a:pt x="462" y="404"/>
                      </a:lnTo>
                      <a:lnTo>
                        <a:pt x="464" y="394"/>
                      </a:lnTo>
                      <a:lnTo>
                        <a:pt x="472" y="374"/>
                      </a:lnTo>
                      <a:lnTo>
                        <a:pt x="480" y="352"/>
                      </a:lnTo>
                      <a:lnTo>
                        <a:pt x="482" y="342"/>
                      </a:lnTo>
                      <a:lnTo>
                        <a:pt x="482" y="332"/>
                      </a:lnTo>
                      <a:lnTo>
                        <a:pt x="482" y="328"/>
                      </a:lnTo>
                      <a:lnTo>
                        <a:pt x="478" y="322"/>
                      </a:lnTo>
                      <a:lnTo>
                        <a:pt x="466" y="312"/>
                      </a:lnTo>
                      <a:lnTo>
                        <a:pt x="444" y="294"/>
                      </a:lnTo>
                      <a:lnTo>
                        <a:pt x="440" y="286"/>
                      </a:lnTo>
                      <a:lnTo>
                        <a:pt x="438" y="284"/>
                      </a:lnTo>
                      <a:lnTo>
                        <a:pt x="434" y="280"/>
                      </a:lnTo>
                      <a:lnTo>
                        <a:pt x="428" y="280"/>
                      </a:lnTo>
                      <a:lnTo>
                        <a:pt x="422" y="280"/>
                      </a:lnTo>
                      <a:lnTo>
                        <a:pt x="416" y="280"/>
                      </a:lnTo>
                      <a:lnTo>
                        <a:pt x="410" y="276"/>
                      </a:lnTo>
                      <a:lnTo>
                        <a:pt x="400" y="274"/>
                      </a:lnTo>
                      <a:lnTo>
                        <a:pt x="388" y="272"/>
                      </a:lnTo>
                      <a:lnTo>
                        <a:pt x="378" y="262"/>
                      </a:lnTo>
                      <a:lnTo>
                        <a:pt x="370" y="260"/>
                      </a:lnTo>
                      <a:lnTo>
                        <a:pt x="364" y="258"/>
                      </a:lnTo>
                      <a:lnTo>
                        <a:pt x="356" y="268"/>
                      </a:lnTo>
                      <a:lnTo>
                        <a:pt x="350" y="278"/>
                      </a:lnTo>
                      <a:lnTo>
                        <a:pt x="348" y="284"/>
                      </a:lnTo>
                      <a:lnTo>
                        <a:pt x="342" y="282"/>
                      </a:lnTo>
                      <a:lnTo>
                        <a:pt x="338" y="278"/>
                      </a:lnTo>
                      <a:lnTo>
                        <a:pt x="336" y="274"/>
                      </a:lnTo>
                      <a:lnTo>
                        <a:pt x="334" y="268"/>
                      </a:lnTo>
                      <a:lnTo>
                        <a:pt x="336" y="266"/>
                      </a:lnTo>
                      <a:lnTo>
                        <a:pt x="338" y="264"/>
                      </a:lnTo>
                      <a:lnTo>
                        <a:pt x="344" y="260"/>
                      </a:lnTo>
                      <a:lnTo>
                        <a:pt x="350" y="258"/>
                      </a:lnTo>
                      <a:lnTo>
                        <a:pt x="352" y="256"/>
                      </a:lnTo>
                      <a:lnTo>
                        <a:pt x="352" y="254"/>
                      </a:lnTo>
                      <a:lnTo>
                        <a:pt x="352" y="248"/>
                      </a:lnTo>
                      <a:lnTo>
                        <a:pt x="348" y="246"/>
                      </a:lnTo>
                      <a:lnTo>
                        <a:pt x="336" y="240"/>
                      </a:lnTo>
                      <a:lnTo>
                        <a:pt x="312" y="232"/>
                      </a:lnTo>
                      <a:lnTo>
                        <a:pt x="310" y="230"/>
                      </a:lnTo>
                      <a:lnTo>
                        <a:pt x="308" y="228"/>
                      </a:lnTo>
                      <a:lnTo>
                        <a:pt x="306" y="224"/>
                      </a:lnTo>
                      <a:lnTo>
                        <a:pt x="302" y="224"/>
                      </a:lnTo>
                      <a:lnTo>
                        <a:pt x="298" y="226"/>
                      </a:lnTo>
                      <a:lnTo>
                        <a:pt x="286" y="226"/>
                      </a:lnTo>
                      <a:lnTo>
                        <a:pt x="286" y="218"/>
                      </a:lnTo>
                      <a:lnTo>
                        <a:pt x="284" y="212"/>
                      </a:lnTo>
                      <a:lnTo>
                        <a:pt x="282" y="208"/>
                      </a:lnTo>
                      <a:lnTo>
                        <a:pt x="278" y="208"/>
                      </a:lnTo>
                      <a:lnTo>
                        <a:pt x="270" y="206"/>
                      </a:lnTo>
                      <a:lnTo>
                        <a:pt x="260" y="202"/>
                      </a:lnTo>
                      <a:lnTo>
                        <a:pt x="252" y="202"/>
                      </a:lnTo>
                      <a:lnTo>
                        <a:pt x="252" y="208"/>
                      </a:lnTo>
                      <a:lnTo>
                        <a:pt x="258" y="210"/>
                      </a:lnTo>
                      <a:lnTo>
                        <a:pt x="262" y="214"/>
                      </a:lnTo>
                      <a:lnTo>
                        <a:pt x="266" y="220"/>
                      </a:lnTo>
                      <a:lnTo>
                        <a:pt x="268" y="228"/>
                      </a:lnTo>
                      <a:lnTo>
                        <a:pt x="266" y="232"/>
                      </a:lnTo>
                      <a:lnTo>
                        <a:pt x="260" y="236"/>
                      </a:lnTo>
                      <a:lnTo>
                        <a:pt x="254" y="240"/>
                      </a:lnTo>
                      <a:lnTo>
                        <a:pt x="250" y="240"/>
                      </a:lnTo>
                      <a:lnTo>
                        <a:pt x="212" y="240"/>
                      </a:lnTo>
                      <a:lnTo>
                        <a:pt x="214" y="244"/>
                      </a:lnTo>
                      <a:lnTo>
                        <a:pt x="218" y="246"/>
                      </a:lnTo>
                      <a:lnTo>
                        <a:pt x="222" y="248"/>
                      </a:lnTo>
                      <a:lnTo>
                        <a:pt x="224" y="252"/>
                      </a:lnTo>
                      <a:lnTo>
                        <a:pt x="220" y="252"/>
                      </a:lnTo>
                      <a:lnTo>
                        <a:pt x="216" y="252"/>
                      </a:lnTo>
                      <a:lnTo>
                        <a:pt x="210" y="252"/>
                      </a:lnTo>
                      <a:lnTo>
                        <a:pt x="202" y="252"/>
                      </a:lnTo>
                      <a:lnTo>
                        <a:pt x="194" y="254"/>
                      </a:lnTo>
                      <a:lnTo>
                        <a:pt x="186" y="256"/>
                      </a:lnTo>
                      <a:lnTo>
                        <a:pt x="174" y="256"/>
                      </a:lnTo>
                      <a:lnTo>
                        <a:pt x="158" y="258"/>
                      </a:lnTo>
                      <a:lnTo>
                        <a:pt x="144" y="262"/>
                      </a:lnTo>
                      <a:lnTo>
                        <a:pt x="130" y="266"/>
                      </a:lnTo>
                      <a:lnTo>
                        <a:pt x="116" y="266"/>
                      </a:lnTo>
                      <a:lnTo>
                        <a:pt x="104" y="266"/>
                      </a:lnTo>
                      <a:lnTo>
                        <a:pt x="96" y="264"/>
                      </a:lnTo>
                      <a:lnTo>
                        <a:pt x="90" y="260"/>
                      </a:lnTo>
                      <a:lnTo>
                        <a:pt x="88" y="252"/>
                      </a:lnTo>
                      <a:lnTo>
                        <a:pt x="82" y="254"/>
                      </a:lnTo>
                      <a:lnTo>
                        <a:pt x="76" y="256"/>
                      </a:lnTo>
                      <a:lnTo>
                        <a:pt x="72" y="256"/>
                      </a:lnTo>
                      <a:lnTo>
                        <a:pt x="68" y="258"/>
                      </a:lnTo>
                      <a:lnTo>
                        <a:pt x="60" y="258"/>
                      </a:lnTo>
                      <a:lnTo>
                        <a:pt x="52" y="256"/>
                      </a:lnTo>
                      <a:lnTo>
                        <a:pt x="46" y="252"/>
                      </a:lnTo>
                      <a:lnTo>
                        <a:pt x="40" y="248"/>
                      </a:lnTo>
                      <a:lnTo>
                        <a:pt x="34" y="242"/>
                      </a:lnTo>
                      <a:lnTo>
                        <a:pt x="30" y="236"/>
                      </a:lnTo>
                      <a:lnTo>
                        <a:pt x="28" y="230"/>
                      </a:lnTo>
                      <a:lnTo>
                        <a:pt x="26" y="224"/>
                      </a:lnTo>
                      <a:lnTo>
                        <a:pt x="28" y="220"/>
                      </a:lnTo>
                      <a:lnTo>
                        <a:pt x="30" y="220"/>
                      </a:lnTo>
                      <a:lnTo>
                        <a:pt x="36" y="218"/>
                      </a:lnTo>
                      <a:lnTo>
                        <a:pt x="46" y="220"/>
                      </a:lnTo>
                      <a:lnTo>
                        <a:pt x="56" y="222"/>
                      </a:lnTo>
                      <a:lnTo>
                        <a:pt x="58" y="222"/>
                      </a:lnTo>
                      <a:lnTo>
                        <a:pt x="60" y="220"/>
                      </a:lnTo>
                      <a:lnTo>
                        <a:pt x="62" y="214"/>
                      </a:lnTo>
                      <a:lnTo>
                        <a:pt x="60" y="210"/>
                      </a:lnTo>
                      <a:lnTo>
                        <a:pt x="56" y="208"/>
                      </a:lnTo>
                      <a:lnTo>
                        <a:pt x="40" y="204"/>
                      </a:lnTo>
                      <a:lnTo>
                        <a:pt x="24" y="200"/>
                      </a:lnTo>
                      <a:lnTo>
                        <a:pt x="16" y="198"/>
                      </a:lnTo>
                      <a:lnTo>
                        <a:pt x="12" y="194"/>
                      </a:lnTo>
                      <a:lnTo>
                        <a:pt x="8" y="180"/>
                      </a:lnTo>
                      <a:lnTo>
                        <a:pt x="4" y="164"/>
                      </a:lnTo>
                      <a:lnTo>
                        <a:pt x="2" y="146"/>
                      </a:lnTo>
                      <a:lnTo>
                        <a:pt x="0" y="130"/>
                      </a:lnTo>
                      <a:lnTo>
                        <a:pt x="2" y="118"/>
                      </a:lnTo>
                      <a:lnTo>
                        <a:pt x="4" y="110"/>
                      </a:lnTo>
                      <a:lnTo>
                        <a:pt x="4" y="80"/>
                      </a:lnTo>
                      <a:lnTo>
                        <a:pt x="14" y="62"/>
                      </a:lnTo>
                      <a:lnTo>
                        <a:pt x="24" y="44"/>
                      </a:lnTo>
                      <a:lnTo>
                        <a:pt x="30" y="38"/>
                      </a:lnTo>
                      <a:lnTo>
                        <a:pt x="38" y="32"/>
                      </a:lnTo>
                      <a:lnTo>
                        <a:pt x="48" y="28"/>
                      </a:lnTo>
                      <a:lnTo>
                        <a:pt x="60" y="28"/>
                      </a:lnTo>
                      <a:lnTo>
                        <a:pt x="68" y="28"/>
                      </a:lnTo>
                      <a:lnTo>
                        <a:pt x="70" y="28"/>
                      </a:lnTo>
                      <a:lnTo>
                        <a:pt x="72" y="28"/>
                      </a:lnTo>
                      <a:lnTo>
                        <a:pt x="72" y="38"/>
                      </a:lnTo>
                      <a:lnTo>
                        <a:pt x="70" y="50"/>
                      </a:lnTo>
                      <a:lnTo>
                        <a:pt x="64" y="64"/>
                      </a:lnTo>
                      <a:lnTo>
                        <a:pt x="58" y="80"/>
                      </a:lnTo>
                      <a:lnTo>
                        <a:pt x="56" y="88"/>
                      </a:lnTo>
                      <a:lnTo>
                        <a:pt x="56" y="94"/>
                      </a:lnTo>
                      <a:lnTo>
                        <a:pt x="58" y="104"/>
                      </a:lnTo>
                      <a:lnTo>
                        <a:pt x="60" y="108"/>
                      </a:lnTo>
                      <a:lnTo>
                        <a:pt x="62" y="110"/>
                      </a:lnTo>
                      <a:lnTo>
                        <a:pt x="68" y="116"/>
                      </a:lnTo>
                      <a:lnTo>
                        <a:pt x="70" y="122"/>
                      </a:lnTo>
                      <a:lnTo>
                        <a:pt x="70" y="132"/>
                      </a:lnTo>
                      <a:lnTo>
                        <a:pt x="72" y="142"/>
                      </a:lnTo>
                      <a:lnTo>
                        <a:pt x="74" y="144"/>
                      </a:lnTo>
                      <a:lnTo>
                        <a:pt x="76" y="146"/>
                      </a:lnTo>
                      <a:lnTo>
                        <a:pt x="82" y="144"/>
                      </a:lnTo>
                      <a:lnTo>
                        <a:pt x="88" y="140"/>
                      </a:lnTo>
                      <a:lnTo>
                        <a:pt x="92" y="134"/>
                      </a:lnTo>
                      <a:lnTo>
                        <a:pt x="94" y="128"/>
                      </a:lnTo>
                      <a:lnTo>
                        <a:pt x="92" y="124"/>
                      </a:lnTo>
                      <a:lnTo>
                        <a:pt x="90" y="118"/>
                      </a:lnTo>
                      <a:lnTo>
                        <a:pt x="84" y="110"/>
                      </a:lnTo>
                      <a:lnTo>
                        <a:pt x="78" y="98"/>
                      </a:lnTo>
                      <a:lnTo>
                        <a:pt x="76" y="92"/>
                      </a:lnTo>
                      <a:lnTo>
                        <a:pt x="76" y="86"/>
                      </a:lnTo>
                      <a:lnTo>
                        <a:pt x="76" y="74"/>
                      </a:lnTo>
                      <a:lnTo>
                        <a:pt x="80" y="62"/>
                      </a:lnTo>
                      <a:lnTo>
                        <a:pt x="84" y="52"/>
                      </a:lnTo>
                      <a:lnTo>
                        <a:pt x="92" y="40"/>
                      </a:lnTo>
                      <a:lnTo>
                        <a:pt x="100" y="30"/>
                      </a:lnTo>
                      <a:lnTo>
                        <a:pt x="108" y="22"/>
                      </a:lnTo>
                      <a:lnTo>
                        <a:pt x="118" y="18"/>
                      </a:lnTo>
                      <a:lnTo>
                        <a:pt x="130" y="16"/>
                      </a:lnTo>
                      <a:lnTo>
                        <a:pt x="134" y="16"/>
                      </a:lnTo>
                      <a:lnTo>
                        <a:pt x="136" y="18"/>
                      </a:lnTo>
                      <a:lnTo>
                        <a:pt x="142" y="20"/>
                      </a:lnTo>
                      <a:lnTo>
                        <a:pt x="144" y="18"/>
                      </a:lnTo>
                      <a:lnTo>
                        <a:pt x="146" y="18"/>
                      </a:lnTo>
                      <a:lnTo>
                        <a:pt x="146" y="12"/>
                      </a:lnTo>
                      <a:lnTo>
                        <a:pt x="148" y="8"/>
                      </a:lnTo>
                      <a:lnTo>
                        <a:pt x="150" y="6"/>
                      </a:lnTo>
                      <a:lnTo>
                        <a:pt x="152" y="6"/>
                      </a:lnTo>
                      <a:lnTo>
                        <a:pt x="166" y="6"/>
                      </a:lnTo>
                      <a:lnTo>
                        <a:pt x="172" y="6"/>
                      </a:lnTo>
                      <a:lnTo>
                        <a:pt x="180" y="4"/>
                      </a:lnTo>
                      <a:lnTo>
                        <a:pt x="188" y="2"/>
                      </a:lnTo>
                      <a:lnTo>
                        <a:pt x="196" y="0"/>
                      </a:lnTo>
                      <a:lnTo>
                        <a:pt x="212" y="2"/>
                      </a:lnTo>
                      <a:lnTo>
                        <a:pt x="228" y="10"/>
                      </a:lnTo>
                      <a:lnTo>
                        <a:pt x="240" y="20"/>
                      </a:lnTo>
                      <a:lnTo>
                        <a:pt x="244" y="24"/>
                      </a:lnTo>
                      <a:lnTo>
                        <a:pt x="246" y="30"/>
                      </a:lnTo>
                      <a:lnTo>
                        <a:pt x="244" y="32"/>
                      </a:lnTo>
                      <a:lnTo>
                        <a:pt x="242" y="36"/>
                      </a:lnTo>
                      <a:lnTo>
                        <a:pt x="238" y="38"/>
                      </a:lnTo>
                      <a:lnTo>
                        <a:pt x="238" y="40"/>
                      </a:lnTo>
                      <a:lnTo>
                        <a:pt x="238" y="44"/>
                      </a:lnTo>
                      <a:lnTo>
                        <a:pt x="242" y="46"/>
                      </a:lnTo>
                      <a:lnTo>
                        <a:pt x="248" y="46"/>
                      </a:lnTo>
                      <a:lnTo>
                        <a:pt x="266" y="46"/>
                      </a:lnTo>
                      <a:lnTo>
                        <a:pt x="270" y="48"/>
                      </a:lnTo>
                      <a:lnTo>
                        <a:pt x="274" y="50"/>
                      </a:lnTo>
                      <a:lnTo>
                        <a:pt x="280" y="52"/>
                      </a:lnTo>
                      <a:lnTo>
                        <a:pt x="286" y="54"/>
                      </a:lnTo>
                      <a:lnTo>
                        <a:pt x="288" y="58"/>
                      </a:lnTo>
                      <a:lnTo>
                        <a:pt x="290" y="60"/>
                      </a:lnTo>
                      <a:lnTo>
                        <a:pt x="298" y="62"/>
                      </a:lnTo>
                      <a:lnTo>
                        <a:pt x="302" y="62"/>
                      </a:lnTo>
                      <a:lnTo>
                        <a:pt x="304" y="62"/>
                      </a:lnTo>
                      <a:lnTo>
                        <a:pt x="306" y="68"/>
                      </a:lnTo>
                      <a:lnTo>
                        <a:pt x="308" y="72"/>
                      </a:lnTo>
                      <a:lnTo>
                        <a:pt x="310" y="74"/>
                      </a:lnTo>
                      <a:lnTo>
                        <a:pt x="318" y="76"/>
                      </a:lnTo>
                      <a:lnTo>
                        <a:pt x="326" y="78"/>
                      </a:lnTo>
                      <a:lnTo>
                        <a:pt x="338" y="76"/>
                      </a:lnTo>
                      <a:lnTo>
                        <a:pt x="346" y="76"/>
                      </a:lnTo>
                      <a:lnTo>
                        <a:pt x="352" y="74"/>
                      </a:lnTo>
                      <a:lnTo>
                        <a:pt x="358" y="72"/>
                      </a:lnTo>
                      <a:lnTo>
                        <a:pt x="364" y="72"/>
                      </a:lnTo>
                      <a:lnTo>
                        <a:pt x="370" y="72"/>
                      </a:lnTo>
                      <a:lnTo>
                        <a:pt x="374" y="74"/>
                      </a:lnTo>
                      <a:lnTo>
                        <a:pt x="380" y="76"/>
                      </a:lnTo>
                      <a:lnTo>
                        <a:pt x="382" y="84"/>
                      </a:lnTo>
                      <a:lnTo>
                        <a:pt x="384" y="88"/>
                      </a:lnTo>
                      <a:lnTo>
                        <a:pt x="388" y="88"/>
                      </a:lnTo>
                      <a:lnTo>
                        <a:pt x="396" y="88"/>
                      </a:lnTo>
                      <a:lnTo>
                        <a:pt x="400" y="98"/>
                      </a:lnTo>
                      <a:lnTo>
                        <a:pt x="402" y="102"/>
                      </a:lnTo>
                      <a:lnTo>
                        <a:pt x="406" y="104"/>
                      </a:lnTo>
                      <a:lnTo>
                        <a:pt x="412" y="102"/>
                      </a:lnTo>
                      <a:lnTo>
                        <a:pt x="420" y="98"/>
                      </a:lnTo>
                      <a:lnTo>
                        <a:pt x="428" y="94"/>
                      </a:lnTo>
                      <a:lnTo>
                        <a:pt x="436" y="92"/>
                      </a:lnTo>
                      <a:lnTo>
                        <a:pt x="446" y="92"/>
                      </a:lnTo>
                      <a:lnTo>
                        <a:pt x="456" y="94"/>
                      </a:lnTo>
                      <a:lnTo>
                        <a:pt x="458" y="96"/>
                      </a:lnTo>
                      <a:lnTo>
                        <a:pt x="460" y="98"/>
                      </a:lnTo>
                      <a:lnTo>
                        <a:pt x="460" y="104"/>
                      </a:lnTo>
                      <a:lnTo>
                        <a:pt x="462" y="108"/>
                      </a:lnTo>
                      <a:lnTo>
                        <a:pt x="464" y="110"/>
                      </a:lnTo>
                      <a:lnTo>
                        <a:pt x="466" y="110"/>
                      </a:lnTo>
                      <a:lnTo>
                        <a:pt x="468" y="110"/>
                      </a:lnTo>
                      <a:lnTo>
                        <a:pt x="472" y="108"/>
                      </a:lnTo>
                      <a:lnTo>
                        <a:pt x="474" y="106"/>
                      </a:lnTo>
                      <a:lnTo>
                        <a:pt x="478" y="106"/>
                      </a:lnTo>
                      <a:lnTo>
                        <a:pt x="486" y="108"/>
                      </a:lnTo>
                      <a:lnTo>
                        <a:pt x="496" y="112"/>
                      </a:lnTo>
                      <a:lnTo>
                        <a:pt x="504" y="118"/>
                      </a:lnTo>
                      <a:lnTo>
                        <a:pt x="506" y="120"/>
                      </a:lnTo>
                      <a:lnTo>
                        <a:pt x="508" y="122"/>
                      </a:lnTo>
                      <a:lnTo>
                        <a:pt x="506" y="126"/>
                      </a:lnTo>
                      <a:lnTo>
                        <a:pt x="504" y="130"/>
                      </a:lnTo>
                      <a:lnTo>
                        <a:pt x="500" y="132"/>
                      </a:lnTo>
                      <a:lnTo>
                        <a:pt x="500" y="134"/>
                      </a:lnTo>
                      <a:lnTo>
                        <a:pt x="500" y="136"/>
                      </a:lnTo>
                      <a:lnTo>
                        <a:pt x="506" y="138"/>
                      </a:lnTo>
                      <a:lnTo>
                        <a:pt x="518" y="144"/>
                      </a:lnTo>
                      <a:lnTo>
                        <a:pt x="540" y="150"/>
                      </a:lnTo>
                      <a:lnTo>
                        <a:pt x="532" y="156"/>
                      </a:lnTo>
                      <a:lnTo>
                        <a:pt x="524" y="160"/>
                      </a:lnTo>
                      <a:lnTo>
                        <a:pt x="518" y="162"/>
                      </a:lnTo>
                      <a:lnTo>
                        <a:pt x="512" y="168"/>
                      </a:lnTo>
                      <a:lnTo>
                        <a:pt x="522" y="176"/>
                      </a:lnTo>
                      <a:lnTo>
                        <a:pt x="526" y="180"/>
                      </a:lnTo>
                      <a:lnTo>
                        <a:pt x="530" y="186"/>
                      </a:lnTo>
                      <a:lnTo>
                        <a:pt x="532" y="192"/>
                      </a:lnTo>
                      <a:lnTo>
                        <a:pt x="532" y="194"/>
                      </a:lnTo>
                      <a:lnTo>
                        <a:pt x="534" y="196"/>
                      </a:lnTo>
                      <a:lnTo>
                        <a:pt x="554" y="200"/>
                      </a:lnTo>
                      <a:lnTo>
                        <a:pt x="572" y="202"/>
                      </a:lnTo>
                      <a:lnTo>
                        <a:pt x="582" y="200"/>
                      </a:lnTo>
                      <a:lnTo>
                        <a:pt x="594" y="198"/>
                      </a:lnTo>
                      <a:lnTo>
                        <a:pt x="616" y="192"/>
                      </a:lnTo>
                      <a:lnTo>
                        <a:pt x="620" y="198"/>
                      </a:lnTo>
                      <a:lnTo>
                        <a:pt x="626" y="200"/>
                      </a:lnTo>
                      <a:lnTo>
                        <a:pt x="632" y="202"/>
                      </a:lnTo>
                      <a:lnTo>
                        <a:pt x="640" y="202"/>
                      </a:lnTo>
                      <a:lnTo>
                        <a:pt x="648" y="202"/>
                      </a:lnTo>
                      <a:lnTo>
                        <a:pt x="652" y="204"/>
                      </a:lnTo>
                      <a:lnTo>
                        <a:pt x="656" y="208"/>
                      </a:lnTo>
                      <a:lnTo>
                        <a:pt x="660" y="210"/>
                      </a:lnTo>
                      <a:lnTo>
                        <a:pt x="664" y="212"/>
                      </a:lnTo>
                      <a:lnTo>
                        <a:pt x="674" y="210"/>
                      </a:lnTo>
                      <a:lnTo>
                        <a:pt x="684" y="208"/>
                      </a:lnTo>
                      <a:lnTo>
                        <a:pt x="696" y="204"/>
                      </a:lnTo>
                      <a:lnTo>
                        <a:pt x="708" y="202"/>
                      </a:lnTo>
                      <a:lnTo>
                        <a:pt x="718" y="204"/>
                      </a:lnTo>
                      <a:lnTo>
                        <a:pt x="730" y="206"/>
                      </a:lnTo>
                      <a:lnTo>
                        <a:pt x="740" y="212"/>
                      </a:lnTo>
                      <a:lnTo>
                        <a:pt x="744" y="216"/>
                      </a:lnTo>
                      <a:lnTo>
                        <a:pt x="744" y="220"/>
                      </a:lnTo>
                      <a:lnTo>
                        <a:pt x="744" y="224"/>
                      </a:lnTo>
                      <a:lnTo>
                        <a:pt x="742" y="226"/>
                      </a:lnTo>
                      <a:lnTo>
                        <a:pt x="738" y="230"/>
                      </a:lnTo>
                      <a:lnTo>
                        <a:pt x="744" y="232"/>
                      </a:lnTo>
                      <a:lnTo>
                        <a:pt x="748" y="230"/>
                      </a:lnTo>
                      <a:lnTo>
                        <a:pt x="750" y="242"/>
                      </a:lnTo>
                      <a:lnTo>
                        <a:pt x="752" y="254"/>
                      </a:lnTo>
                      <a:lnTo>
                        <a:pt x="752" y="256"/>
                      </a:lnTo>
                      <a:lnTo>
                        <a:pt x="750" y="258"/>
                      </a:lnTo>
                      <a:lnTo>
                        <a:pt x="746" y="260"/>
                      </a:lnTo>
                      <a:lnTo>
                        <a:pt x="752" y="270"/>
                      </a:lnTo>
                      <a:lnTo>
                        <a:pt x="754" y="284"/>
                      </a:lnTo>
                      <a:lnTo>
                        <a:pt x="752" y="292"/>
                      </a:lnTo>
                      <a:lnTo>
                        <a:pt x="748" y="298"/>
                      </a:lnTo>
                      <a:lnTo>
                        <a:pt x="744" y="302"/>
                      </a:lnTo>
                      <a:lnTo>
                        <a:pt x="742" y="308"/>
                      </a:lnTo>
                      <a:lnTo>
                        <a:pt x="742" y="312"/>
                      </a:lnTo>
                      <a:lnTo>
                        <a:pt x="744" y="316"/>
                      </a:lnTo>
                      <a:lnTo>
                        <a:pt x="752" y="320"/>
                      </a:lnTo>
                      <a:lnTo>
                        <a:pt x="758" y="326"/>
                      </a:lnTo>
                      <a:lnTo>
                        <a:pt x="760" y="330"/>
                      </a:lnTo>
                      <a:lnTo>
                        <a:pt x="760" y="334"/>
                      </a:lnTo>
                      <a:lnTo>
                        <a:pt x="760" y="338"/>
                      </a:lnTo>
                      <a:lnTo>
                        <a:pt x="756" y="342"/>
                      </a:lnTo>
                      <a:lnTo>
                        <a:pt x="748" y="346"/>
                      </a:lnTo>
                      <a:lnTo>
                        <a:pt x="736" y="350"/>
                      </a:lnTo>
                      <a:lnTo>
                        <a:pt x="726" y="350"/>
                      </a:lnTo>
                      <a:lnTo>
                        <a:pt x="718" y="350"/>
                      </a:lnTo>
                      <a:lnTo>
                        <a:pt x="710" y="346"/>
                      </a:lnTo>
                      <a:lnTo>
                        <a:pt x="696" y="338"/>
                      </a:lnTo>
                      <a:lnTo>
                        <a:pt x="690" y="332"/>
                      </a:lnTo>
                      <a:lnTo>
                        <a:pt x="684" y="326"/>
                      </a:lnTo>
                      <a:lnTo>
                        <a:pt x="682" y="320"/>
                      </a:lnTo>
                      <a:lnTo>
                        <a:pt x="680" y="314"/>
                      </a:lnTo>
                      <a:lnTo>
                        <a:pt x="676" y="318"/>
                      </a:lnTo>
                      <a:lnTo>
                        <a:pt x="670" y="322"/>
                      </a:lnTo>
                      <a:lnTo>
                        <a:pt x="658" y="328"/>
                      </a:lnTo>
                      <a:lnTo>
                        <a:pt x="646" y="334"/>
                      </a:lnTo>
                      <a:lnTo>
                        <a:pt x="642" y="338"/>
                      </a:lnTo>
                      <a:lnTo>
                        <a:pt x="636" y="342"/>
                      </a:lnTo>
                      <a:lnTo>
                        <a:pt x="644" y="348"/>
                      </a:lnTo>
                      <a:lnTo>
                        <a:pt x="650" y="354"/>
                      </a:lnTo>
                      <a:lnTo>
                        <a:pt x="660" y="368"/>
                      </a:lnTo>
                      <a:lnTo>
                        <a:pt x="666" y="374"/>
                      </a:lnTo>
                      <a:lnTo>
                        <a:pt x="670" y="380"/>
                      </a:lnTo>
                      <a:lnTo>
                        <a:pt x="678" y="382"/>
                      </a:lnTo>
                      <a:lnTo>
                        <a:pt x="686" y="384"/>
                      </a:lnTo>
                      <a:lnTo>
                        <a:pt x="694" y="382"/>
                      </a:lnTo>
                      <a:lnTo>
                        <a:pt x="700" y="380"/>
                      </a:lnTo>
                      <a:lnTo>
                        <a:pt x="706" y="378"/>
                      </a:lnTo>
                      <a:lnTo>
                        <a:pt x="712" y="376"/>
                      </a:lnTo>
                      <a:lnTo>
                        <a:pt x="716" y="378"/>
                      </a:lnTo>
                      <a:lnTo>
                        <a:pt x="722" y="380"/>
                      </a:lnTo>
                      <a:lnTo>
                        <a:pt x="730" y="386"/>
                      </a:lnTo>
                      <a:lnTo>
                        <a:pt x="738" y="392"/>
                      </a:lnTo>
                      <a:lnTo>
                        <a:pt x="748" y="396"/>
                      </a:lnTo>
                      <a:lnTo>
                        <a:pt x="746" y="404"/>
                      </a:lnTo>
                      <a:lnTo>
                        <a:pt x="746" y="406"/>
                      </a:lnTo>
                      <a:lnTo>
                        <a:pt x="748" y="410"/>
                      </a:lnTo>
                      <a:lnTo>
                        <a:pt x="752" y="412"/>
                      </a:lnTo>
                      <a:lnTo>
                        <a:pt x="760" y="412"/>
                      </a:lnTo>
                      <a:lnTo>
                        <a:pt x="766" y="414"/>
                      </a:lnTo>
                      <a:lnTo>
                        <a:pt x="768" y="416"/>
                      </a:lnTo>
                      <a:lnTo>
                        <a:pt x="770" y="418"/>
                      </a:lnTo>
                      <a:lnTo>
                        <a:pt x="772" y="422"/>
                      </a:lnTo>
                      <a:lnTo>
                        <a:pt x="778" y="428"/>
                      </a:lnTo>
                      <a:lnTo>
                        <a:pt x="784" y="432"/>
                      </a:lnTo>
                      <a:lnTo>
                        <a:pt x="790" y="438"/>
                      </a:lnTo>
                      <a:lnTo>
                        <a:pt x="792" y="442"/>
                      </a:lnTo>
                      <a:lnTo>
                        <a:pt x="792" y="446"/>
                      </a:lnTo>
                      <a:lnTo>
                        <a:pt x="790" y="448"/>
                      </a:lnTo>
                      <a:lnTo>
                        <a:pt x="788" y="450"/>
                      </a:lnTo>
                      <a:lnTo>
                        <a:pt x="788" y="452"/>
                      </a:lnTo>
                      <a:lnTo>
                        <a:pt x="788" y="456"/>
                      </a:lnTo>
                      <a:lnTo>
                        <a:pt x="790" y="458"/>
                      </a:lnTo>
                      <a:lnTo>
                        <a:pt x="794" y="462"/>
                      </a:lnTo>
                      <a:lnTo>
                        <a:pt x="800" y="466"/>
                      </a:lnTo>
                      <a:lnTo>
                        <a:pt x="802" y="468"/>
                      </a:lnTo>
                      <a:lnTo>
                        <a:pt x="802" y="470"/>
                      </a:lnTo>
                      <a:lnTo>
                        <a:pt x="802" y="474"/>
                      </a:lnTo>
                      <a:lnTo>
                        <a:pt x="800" y="476"/>
                      </a:lnTo>
                      <a:lnTo>
                        <a:pt x="800" y="478"/>
                      </a:lnTo>
                      <a:lnTo>
                        <a:pt x="802" y="482"/>
                      </a:lnTo>
                      <a:lnTo>
                        <a:pt x="806" y="486"/>
                      </a:lnTo>
                      <a:lnTo>
                        <a:pt x="810" y="488"/>
                      </a:lnTo>
                      <a:lnTo>
                        <a:pt x="812" y="492"/>
                      </a:lnTo>
                      <a:lnTo>
                        <a:pt x="810" y="498"/>
                      </a:lnTo>
                      <a:lnTo>
                        <a:pt x="812" y="500"/>
                      </a:lnTo>
                      <a:lnTo>
                        <a:pt x="806" y="500"/>
                      </a:lnTo>
                      <a:lnTo>
                        <a:pt x="802" y="498"/>
                      </a:lnTo>
                      <a:lnTo>
                        <a:pt x="802" y="496"/>
                      </a:lnTo>
                      <a:lnTo>
                        <a:pt x="798" y="494"/>
                      </a:lnTo>
                      <a:lnTo>
                        <a:pt x="788" y="492"/>
                      </a:lnTo>
                      <a:lnTo>
                        <a:pt x="778" y="494"/>
                      </a:lnTo>
                      <a:lnTo>
                        <a:pt x="768" y="494"/>
                      </a:lnTo>
                      <a:lnTo>
                        <a:pt x="756" y="494"/>
                      </a:lnTo>
                      <a:lnTo>
                        <a:pt x="750" y="490"/>
                      </a:lnTo>
                      <a:lnTo>
                        <a:pt x="748" y="488"/>
                      </a:lnTo>
                      <a:lnTo>
                        <a:pt x="744" y="488"/>
                      </a:lnTo>
                      <a:lnTo>
                        <a:pt x="740" y="490"/>
                      </a:lnTo>
                      <a:lnTo>
                        <a:pt x="734" y="492"/>
                      </a:lnTo>
                      <a:lnTo>
                        <a:pt x="724" y="490"/>
                      </a:lnTo>
                      <a:lnTo>
                        <a:pt x="714" y="488"/>
                      </a:lnTo>
                      <a:lnTo>
                        <a:pt x="702" y="490"/>
                      </a:lnTo>
                      <a:lnTo>
                        <a:pt x="698" y="490"/>
                      </a:lnTo>
                      <a:lnTo>
                        <a:pt x="692" y="488"/>
                      </a:lnTo>
                      <a:lnTo>
                        <a:pt x="692" y="494"/>
                      </a:lnTo>
                      <a:lnTo>
                        <a:pt x="692" y="496"/>
                      </a:lnTo>
                      <a:lnTo>
                        <a:pt x="694" y="502"/>
                      </a:lnTo>
                      <a:lnTo>
                        <a:pt x="696" y="506"/>
                      </a:lnTo>
                      <a:lnTo>
                        <a:pt x="704" y="508"/>
                      </a:lnTo>
                      <a:lnTo>
                        <a:pt x="744" y="520"/>
                      </a:lnTo>
                      <a:lnTo>
                        <a:pt x="780" y="532"/>
                      </a:lnTo>
                      <a:lnTo>
                        <a:pt x="790" y="536"/>
                      </a:lnTo>
                      <a:lnTo>
                        <a:pt x="800" y="536"/>
                      </a:lnTo>
                      <a:lnTo>
                        <a:pt x="804" y="538"/>
                      </a:lnTo>
                      <a:lnTo>
                        <a:pt x="806" y="540"/>
                      </a:lnTo>
                      <a:lnTo>
                        <a:pt x="808" y="544"/>
                      </a:lnTo>
                      <a:lnTo>
                        <a:pt x="810" y="548"/>
                      </a:lnTo>
                      <a:lnTo>
                        <a:pt x="810" y="554"/>
                      </a:lnTo>
                      <a:lnTo>
                        <a:pt x="808" y="556"/>
                      </a:lnTo>
                      <a:lnTo>
                        <a:pt x="804" y="558"/>
                      </a:lnTo>
                      <a:lnTo>
                        <a:pt x="800" y="560"/>
                      </a:lnTo>
                      <a:lnTo>
                        <a:pt x="780" y="562"/>
                      </a:lnTo>
                      <a:lnTo>
                        <a:pt x="752" y="568"/>
                      </a:lnTo>
                      <a:lnTo>
                        <a:pt x="738" y="570"/>
                      </a:lnTo>
                      <a:lnTo>
                        <a:pt x="724" y="572"/>
                      </a:lnTo>
                      <a:lnTo>
                        <a:pt x="712" y="570"/>
                      </a:lnTo>
                      <a:lnTo>
                        <a:pt x="702" y="568"/>
                      </a:lnTo>
                      <a:lnTo>
                        <a:pt x="692" y="564"/>
                      </a:lnTo>
                      <a:lnTo>
                        <a:pt x="684" y="558"/>
                      </a:lnTo>
                      <a:lnTo>
                        <a:pt x="682" y="556"/>
                      </a:lnTo>
                      <a:lnTo>
                        <a:pt x="678" y="556"/>
                      </a:lnTo>
                      <a:lnTo>
                        <a:pt x="672" y="560"/>
                      </a:lnTo>
                      <a:lnTo>
                        <a:pt x="666" y="566"/>
                      </a:lnTo>
                      <a:lnTo>
                        <a:pt x="662" y="568"/>
                      </a:lnTo>
                      <a:lnTo>
                        <a:pt x="658" y="568"/>
                      </a:lnTo>
                      <a:lnTo>
                        <a:pt x="644" y="568"/>
                      </a:lnTo>
                      <a:lnTo>
                        <a:pt x="626" y="566"/>
                      </a:lnTo>
                      <a:lnTo>
                        <a:pt x="628" y="56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" name="Freeform 100">
                  <a:extLst>
                    <a:ext uri="{FF2B5EF4-FFF2-40B4-BE49-F238E27FC236}">
                      <a16:creationId xmlns:a16="http://schemas.microsoft.com/office/drawing/2014/main" id="{606562D0-2E21-B318-82FA-2CD3EA481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4" y="945"/>
                  <a:ext cx="118" cy="168"/>
                </a:xfrm>
                <a:custGeom>
                  <a:avLst/>
                  <a:gdLst>
                    <a:gd name="T0" fmla="*/ 26 w 118"/>
                    <a:gd name="T1" fmla="*/ 102 h 168"/>
                    <a:gd name="T2" fmla="*/ 10 w 118"/>
                    <a:gd name="T3" fmla="*/ 92 h 168"/>
                    <a:gd name="T4" fmla="*/ 0 w 118"/>
                    <a:gd name="T5" fmla="*/ 76 h 168"/>
                    <a:gd name="T6" fmla="*/ 0 w 118"/>
                    <a:gd name="T7" fmla="*/ 66 h 168"/>
                    <a:gd name="T8" fmla="*/ 8 w 118"/>
                    <a:gd name="T9" fmla="*/ 50 h 168"/>
                    <a:gd name="T10" fmla="*/ 16 w 118"/>
                    <a:gd name="T11" fmla="*/ 54 h 168"/>
                    <a:gd name="T12" fmla="*/ 28 w 118"/>
                    <a:gd name="T13" fmla="*/ 70 h 168"/>
                    <a:gd name="T14" fmla="*/ 34 w 118"/>
                    <a:gd name="T15" fmla="*/ 74 h 168"/>
                    <a:gd name="T16" fmla="*/ 38 w 118"/>
                    <a:gd name="T17" fmla="*/ 72 h 168"/>
                    <a:gd name="T18" fmla="*/ 40 w 118"/>
                    <a:gd name="T19" fmla="*/ 52 h 168"/>
                    <a:gd name="T20" fmla="*/ 40 w 118"/>
                    <a:gd name="T21" fmla="*/ 24 h 168"/>
                    <a:gd name="T22" fmla="*/ 32 w 118"/>
                    <a:gd name="T23" fmla="*/ 14 h 168"/>
                    <a:gd name="T24" fmla="*/ 34 w 118"/>
                    <a:gd name="T25" fmla="*/ 4 h 168"/>
                    <a:gd name="T26" fmla="*/ 42 w 118"/>
                    <a:gd name="T27" fmla="*/ 2 h 168"/>
                    <a:gd name="T28" fmla="*/ 46 w 118"/>
                    <a:gd name="T29" fmla="*/ 4 h 168"/>
                    <a:gd name="T30" fmla="*/ 58 w 118"/>
                    <a:gd name="T31" fmla="*/ 4 h 168"/>
                    <a:gd name="T32" fmla="*/ 74 w 118"/>
                    <a:gd name="T33" fmla="*/ 4 h 168"/>
                    <a:gd name="T34" fmla="*/ 84 w 118"/>
                    <a:gd name="T35" fmla="*/ 0 h 168"/>
                    <a:gd name="T36" fmla="*/ 94 w 118"/>
                    <a:gd name="T37" fmla="*/ 2 h 168"/>
                    <a:gd name="T38" fmla="*/ 100 w 118"/>
                    <a:gd name="T39" fmla="*/ 8 h 168"/>
                    <a:gd name="T40" fmla="*/ 100 w 118"/>
                    <a:gd name="T41" fmla="*/ 16 h 168"/>
                    <a:gd name="T42" fmla="*/ 88 w 118"/>
                    <a:gd name="T43" fmla="*/ 24 h 168"/>
                    <a:gd name="T44" fmla="*/ 96 w 118"/>
                    <a:gd name="T45" fmla="*/ 24 h 168"/>
                    <a:gd name="T46" fmla="*/ 92 w 118"/>
                    <a:gd name="T47" fmla="*/ 34 h 168"/>
                    <a:gd name="T48" fmla="*/ 74 w 118"/>
                    <a:gd name="T49" fmla="*/ 50 h 168"/>
                    <a:gd name="T50" fmla="*/ 74 w 118"/>
                    <a:gd name="T51" fmla="*/ 60 h 168"/>
                    <a:gd name="T52" fmla="*/ 82 w 118"/>
                    <a:gd name="T53" fmla="*/ 52 h 168"/>
                    <a:gd name="T54" fmla="*/ 94 w 118"/>
                    <a:gd name="T55" fmla="*/ 54 h 168"/>
                    <a:gd name="T56" fmla="*/ 104 w 118"/>
                    <a:gd name="T57" fmla="*/ 64 h 168"/>
                    <a:gd name="T58" fmla="*/ 112 w 118"/>
                    <a:gd name="T59" fmla="*/ 72 h 168"/>
                    <a:gd name="T60" fmla="*/ 118 w 118"/>
                    <a:gd name="T61" fmla="*/ 82 h 168"/>
                    <a:gd name="T62" fmla="*/ 118 w 118"/>
                    <a:gd name="T63" fmla="*/ 96 h 168"/>
                    <a:gd name="T64" fmla="*/ 110 w 118"/>
                    <a:gd name="T65" fmla="*/ 98 h 168"/>
                    <a:gd name="T66" fmla="*/ 110 w 118"/>
                    <a:gd name="T67" fmla="*/ 104 h 168"/>
                    <a:gd name="T68" fmla="*/ 116 w 118"/>
                    <a:gd name="T69" fmla="*/ 110 h 168"/>
                    <a:gd name="T70" fmla="*/ 114 w 118"/>
                    <a:gd name="T71" fmla="*/ 126 h 168"/>
                    <a:gd name="T72" fmla="*/ 102 w 118"/>
                    <a:gd name="T73" fmla="*/ 142 h 168"/>
                    <a:gd name="T74" fmla="*/ 92 w 118"/>
                    <a:gd name="T75" fmla="*/ 144 h 168"/>
                    <a:gd name="T76" fmla="*/ 80 w 118"/>
                    <a:gd name="T77" fmla="*/ 142 h 168"/>
                    <a:gd name="T78" fmla="*/ 84 w 118"/>
                    <a:gd name="T79" fmla="*/ 148 h 168"/>
                    <a:gd name="T80" fmla="*/ 88 w 118"/>
                    <a:gd name="T81" fmla="*/ 154 h 168"/>
                    <a:gd name="T82" fmla="*/ 82 w 118"/>
                    <a:gd name="T83" fmla="*/ 162 h 168"/>
                    <a:gd name="T84" fmla="*/ 74 w 118"/>
                    <a:gd name="T85" fmla="*/ 168 h 168"/>
                    <a:gd name="T86" fmla="*/ 64 w 118"/>
                    <a:gd name="T87" fmla="*/ 162 h 168"/>
                    <a:gd name="T88" fmla="*/ 60 w 118"/>
                    <a:gd name="T89" fmla="*/ 156 h 168"/>
                    <a:gd name="T90" fmla="*/ 58 w 118"/>
                    <a:gd name="T91" fmla="*/ 146 h 168"/>
                    <a:gd name="T92" fmla="*/ 48 w 118"/>
                    <a:gd name="T93" fmla="*/ 134 h 168"/>
                    <a:gd name="T94" fmla="*/ 38 w 118"/>
                    <a:gd name="T95" fmla="*/ 124 h 168"/>
                    <a:gd name="T96" fmla="*/ 34 w 118"/>
                    <a:gd name="T97" fmla="*/ 106 h 1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"/>
                    <a:gd name="T148" fmla="*/ 0 h 168"/>
                    <a:gd name="T149" fmla="*/ 118 w 118"/>
                    <a:gd name="T150" fmla="*/ 168 h 16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" h="168">
                      <a:moveTo>
                        <a:pt x="32" y="104"/>
                      </a:moveTo>
                      <a:lnTo>
                        <a:pt x="26" y="102"/>
                      </a:lnTo>
                      <a:lnTo>
                        <a:pt x="22" y="100"/>
                      </a:lnTo>
                      <a:lnTo>
                        <a:pt x="10" y="92"/>
                      </a:lnTo>
                      <a:lnTo>
                        <a:pt x="4" y="82"/>
                      </a:lnTo>
                      <a:lnTo>
                        <a:pt x="0" y="76"/>
                      </a:lnTo>
                      <a:lnTo>
                        <a:pt x="0" y="72"/>
                      </a:lnTo>
                      <a:lnTo>
                        <a:pt x="0" y="66"/>
                      </a:lnTo>
                      <a:lnTo>
                        <a:pt x="4" y="60"/>
                      </a:lnTo>
                      <a:lnTo>
                        <a:pt x="8" y="50"/>
                      </a:lnTo>
                      <a:lnTo>
                        <a:pt x="12" y="52"/>
                      </a:lnTo>
                      <a:lnTo>
                        <a:pt x="16" y="54"/>
                      </a:lnTo>
                      <a:lnTo>
                        <a:pt x="22" y="62"/>
                      </a:lnTo>
                      <a:lnTo>
                        <a:pt x="28" y="70"/>
                      </a:lnTo>
                      <a:lnTo>
                        <a:pt x="30" y="74"/>
                      </a:lnTo>
                      <a:lnTo>
                        <a:pt x="34" y="74"/>
                      </a:lnTo>
                      <a:lnTo>
                        <a:pt x="36" y="74"/>
                      </a:lnTo>
                      <a:lnTo>
                        <a:pt x="38" y="72"/>
                      </a:lnTo>
                      <a:lnTo>
                        <a:pt x="40" y="64"/>
                      </a:lnTo>
                      <a:lnTo>
                        <a:pt x="40" y="52"/>
                      </a:lnTo>
                      <a:lnTo>
                        <a:pt x="40" y="30"/>
                      </a:lnTo>
                      <a:lnTo>
                        <a:pt x="40" y="24"/>
                      </a:lnTo>
                      <a:lnTo>
                        <a:pt x="36" y="18"/>
                      </a:lnTo>
                      <a:lnTo>
                        <a:pt x="32" y="14"/>
                      </a:lnTo>
                      <a:lnTo>
                        <a:pt x="30" y="6"/>
                      </a:lnTo>
                      <a:lnTo>
                        <a:pt x="34" y="4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4" y="4"/>
                      </a:lnTo>
                      <a:lnTo>
                        <a:pt x="46" y="4"/>
                      </a:lnTo>
                      <a:lnTo>
                        <a:pt x="50" y="2"/>
                      </a:lnTo>
                      <a:lnTo>
                        <a:pt x="58" y="4"/>
                      </a:lnTo>
                      <a:lnTo>
                        <a:pt x="68" y="6"/>
                      </a:lnTo>
                      <a:lnTo>
                        <a:pt x="74" y="4"/>
                      </a:lnTo>
                      <a:lnTo>
                        <a:pt x="78" y="2"/>
                      </a:lnTo>
                      <a:lnTo>
                        <a:pt x="84" y="0"/>
                      </a:lnTo>
                      <a:lnTo>
                        <a:pt x="88" y="0"/>
                      </a:lnTo>
                      <a:lnTo>
                        <a:pt x="94" y="2"/>
                      </a:lnTo>
                      <a:lnTo>
                        <a:pt x="98" y="4"/>
                      </a:lnTo>
                      <a:lnTo>
                        <a:pt x="100" y="8"/>
                      </a:lnTo>
                      <a:lnTo>
                        <a:pt x="102" y="12"/>
                      </a:lnTo>
                      <a:lnTo>
                        <a:pt x="100" y="16"/>
                      </a:lnTo>
                      <a:lnTo>
                        <a:pt x="96" y="20"/>
                      </a:lnTo>
                      <a:lnTo>
                        <a:pt x="88" y="24"/>
                      </a:lnTo>
                      <a:lnTo>
                        <a:pt x="92" y="24"/>
                      </a:lnTo>
                      <a:lnTo>
                        <a:pt x="96" y="24"/>
                      </a:lnTo>
                      <a:lnTo>
                        <a:pt x="94" y="30"/>
                      </a:lnTo>
                      <a:lnTo>
                        <a:pt x="92" y="34"/>
                      </a:lnTo>
                      <a:lnTo>
                        <a:pt x="82" y="42"/>
                      </a:lnTo>
                      <a:lnTo>
                        <a:pt x="74" y="50"/>
                      </a:lnTo>
                      <a:lnTo>
                        <a:pt x="72" y="54"/>
                      </a:lnTo>
                      <a:lnTo>
                        <a:pt x="74" y="60"/>
                      </a:lnTo>
                      <a:lnTo>
                        <a:pt x="80" y="54"/>
                      </a:lnTo>
                      <a:lnTo>
                        <a:pt x="82" y="52"/>
                      </a:lnTo>
                      <a:lnTo>
                        <a:pt x="86" y="52"/>
                      </a:lnTo>
                      <a:lnTo>
                        <a:pt x="94" y="54"/>
                      </a:lnTo>
                      <a:lnTo>
                        <a:pt x="100" y="58"/>
                      </a:lnTo>
                      <a:lnTo>
                        <a:pt x="104" y="64"/>
                      </a:lnTo>
                      <a:lnTo>
                        <a:pt x="106" y="70"/>
                      </a:lnTo>
                      <a:lnTo>
                        <a:pt x="112" y="72"/>
                      </a:lnTo>
                      <a:lnTo>
                        <a:pt x="116" y="76"/>
                      </a:lnTo>
                      <a:lnTo>
                        <a:pt x="118" y="82"/>
                      </a:lnTo>
                      <a:lnTo>
                        <a:pt x="118" y="90"/>
                      </a:lnTo>
                      <a:lnTo>
                        <a:pt x="118" y="96"/>
                      </a:lnTo>
                      <a:lnTo>
                        <a:pt x="112" y="96"/>
                      </a:lnTo>
                      <a:lnTo>
                        <a:pt x="110" y="98"/>
                      </a:lnTo>
                      <a:lnTo>
                        <a:pt x="108" y="100"/>
                      </a:lnTo>
                      <a:lnTo>
                        <a:pt x="110" y="104"/>
                      </a:lnTo>
                      <a:lnTo>
                        <a:pt x="112" y="106"/>
                      </a:lnTo>
                      <a:lnTo>
                        <a:pt x="116" y="110"/>
                      </a:lnTo>
                      <a:lnTo>
                        <a:pt x="116" y="114"/>
                      </a:lnTo>
                      <a:lnTo>
                        <a:pt x="114" y="126"/>
                      </a:lnTo>
                      <a:lnTo>
                        <a:pt x="110" y="136"/>
                      </a:lnTo>
                      <a:lnTo>
                        <a:pt x="102" y="142"/>
                      </a:lnTo>
                      <a:lnTo>
                        <a:pt x="96" y="144"/>
                      </a:lnTo>
                      <a:lnTo>
                        <a:pt x="92" y="144"/>
                      </a:lnTo>
                      <a:lnTo>
                        <a:pt x="84" y="144"/>
                      </a:lnTo>
                      <a:lnTo>
                        <a:pt x="80" y="142"/>
                      </a:lnTo>
                      <a:lnTo>
                        <a:pt x="82" y="144"/>
                      </a:lnTo>
                      <a:lnTo>
                        <a:pt x="84" y="148"/>
                      </a:lnTo>
                      <a:lnTo>
                        <a:pt x="86" y="150"/>
                      </a:lnTo>
                      <a:lnTo>
                        <a:pt x="88" y="154"/>
                      </a:lnTo>
                      <a:lnTo>
                        <a:pt x="86" y="158"/>
                      </a:lnTo>
                      <a:lnTo>
                        <a:pt x="82" y="162"/>
                      </a:lnTo>
                      <a:lnTo>
                        <a:pt x="78" y="166"/>
                      </a:lnTo>
                      <a:lnTo>
                        <a:pt x="74" y="168"/>
                      </a:lnTo>
                      <a:lnTo>
                        <a:pt x="68" y="166"/>
                      </a:lnTo>
                      <a:lnTo>
                        <a:pt x="64" y="162"/>
                      </a:lnTo>
                      <a:lnTo>
                        <a:pt x="60" y="160"/>
                      </a:lnTo>
                      <a:lnTo>
                        <a:pt x="60" y="156"/>
                      </a:lnTo>
                      <a:lnTo>
                        <a:pt x="60" y="150"/>
                      </a:lnTo>
                      <a:lnTo>
                        <a:pt x="58" y="146"/>
                      </a:lnTo>
                      <a:lnTo>
                        <a:pt x="52" y="140"/>
                      </a:lnTo>
                      <a:lnTo>
                        <a:pt x="48" y="134"/>
                      </a:lnTo>
                      <a:lnTo>
                        <a:pt x="42" y="130"/>
                      </a:lnTo>
                      <a:lnTo>
                        <a:pt x="38" y="124"/>
                      </a:lnTo>
                      <a:lnTo>
                        <a:pt x="36" y="112"/>
                      </a:lnTo>
                      <a:lnTo>
                        <a:pt x="34" y="106"/>
                      </a:lnTo>
                      <a:lnTo>
                        <a:pt x="32" y="10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Freeform 101">
                  <a:extLst>
                    <a:ext uri="{FF2B5EF4-FFF2-40B4-BE49-F238E27FC236}">
                      <a16:creationId xmlns:a16="http://schemas.microsoft.com/office/drawing/2014/main" id="{0D5417A5-BC22-6F14-6D25-87136BF28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4" y="1203"/>
                  <a:ext cx="100" cy="90"/>
                </a:xfrm>
                <a:custGeom>
                  <a:avLst/>
                  <a:gdLst>
                    <a:gd name="T0" fmla="*/ 40 w 100"/>
                    <a:gd name="T1" fmla="*/ 78 h 90"/>
                    <a:gd name="T2" fmla="*/ 36 w 100"/>
                    <a:gd name="T3" fmla="*/ 76 h 90"/>
                    <a:gd name="T4" fmla="*/ 32 w 100"/>
                    <a:gd name="T5" fmla="*/ 74 h 90"/>
                    <a:gd name="T6" fmla="*/ 30 w 100"/>
                    <a:gd name="T7" fmla="*/ 66 h 90"/>
                    <a:gd name="T8" fmla="*/ 26 w 100"/>
                    <a:gd name="T9" fmla="*/ 70 h 90"/>
                    <a:gd name="T10" fmla="*/ 22 w 100"/>
                    <a:gd name="T11" fmla="*/ 70 h 90"/>
                    <a:gd name="T12" fmla="*/ 20 w 100"/>
                    <a:gd name="T13" fmla="*/ 70 h 90"/>
                    <a:gd name="T14" fmla="*/ 18 w 100"/>
                    <a:gd name="T15" fmla="*/ 68 h 90"/>
                    <a:gd name="T16" fmla="*/ 14 w 100"/>
                    <a:gd name="T17" fmla="*/ 62 h 90"/>
                    <a:gd name="T18" fmla="*/ 12 w 100"/>
                    <a:gd name="T19" fmla="*/ 64 h 90"/>
                    <a:gd name="T20" fmla="*/ 8 w 100"/>
                    <a:gd name="T21" fmla="*/ 66 h 90"/>
                    <a:gd name="T22" fmla="*/ 4 w 100"/>
                    <a:gd name="T23" fmla="*/ 64 h 90"/>
                    <a:gd name="T24" fmla="*/ 2 w 100"/>
                    <a:gd name="T25" fmla="*/ 62 h 90"/>
                    <a:gd name="T26" fmla="*/ 0 w 100"/>
                    <a:gd name="T27" fmla="*/ 52 h 90"/>
                    <a:gd name="T28" fmla="*/ 12 w 100"/>
                    <a:gd name="T29" fmla="*/ 42 h 90"/>
                    <a:gd name="T30" fmla="*/ 24 w 100"/>
                    <a:gd name="T31" fmla="*/ 34 h 90"/>
                    <a:gd name="T32" fmla="*/ 22 w 100"/>
                    <a:gd name="T33" fmla="*/ 24 h 90"/>
                    <a:gd name="T34" fmla="*/ 30 w 100"/>
                    <a:gd name="T35" fmla="*/ 30 h 90"/>
                    <a:gd name="T36" fmla="*/ 32 w 100"/>
                    <a:gd name="T37" fmla="*/ 26 h 90"/>
                    <a:gd name="T38" fmla="*/ 30 w 100"/>
                    <a:gd name="T39" fmla="*/ 20 h 90"/>
                    <a:gd name="T40" fmla="*/ 26 w 100"/>
                    <a:gd name="T41" fmla="*/ 16 h 90"/>
                    <a:gd name="T42" fmla="*/ 24 w 100"/>
                    <a:gd name="T43" fmla="*/ 10 h 90"/>
                    <a:gd name="T44" fmla="*/ 26 w 100"/>
                    <a:gd name="T45" fmla="*/ 6 h 90"/>
                    <a:gd name="T46" fmla="*/ 28 w 100"/>
                    <a:gd name="T47" fmla="*/ 4 h 90"/>
                    <a:gd name="T48" fmla="*/ 32 w 100"/>
                    <a:gd name="T49" fmla="*/ 2 h 90"/>
                    <a:gd name="T50" fmla="*/ 36 w 100"/>
                    <a:gd name="T51" fmla="*/ 0 h 90"/>
                    <a:gd name="T52" fmla="*/ 42 w 100"/>
                    <a:gd name="T53" fmla="*/ 2 h 90"/>
                    <a:gd name="T54" fmla="*/ 44 w 100"/>
                    <a:gd name="T55" fmla="*/ 4 h 90"/>
                    <a:gd name="T56" fmla="*/ 48 w 100"/>
                    <a:gd name="T57" fmla="*/ 12 h 90"/>
                    <a:gd name="T58" fmla="*/ 56 w 100"/>
                    <a:gd name="T59" fmla="*/ 16 h 90"/>
                    <a:gd name="T60" fmla="*/ 64 w 100"/>
                    <a:gd name="T61" fmla="*/ 20 h 90"/>
                    <a:gd name="T62" fmla="*/ 70 w 100"/>
                    <a:gd name="T63" fmla="*/ 24 h 90"/>
                    <a:gd name="T64" fmla="*/ 76 w 100"/>
                    <a:gd name="T65" fmla="*/ 30 h 90"/>
                    <a:gd name="T66" fmla="*/ 80 w 100"/>
                    <a:gd name="T67" fmla="*/ 38 h 90"/>
                    <a:gd name="T68" fmla="*/ 82 w 100"/>
                    <a:gd name="T69" fmla="*/ 44 h 90"/>
                    <a:gd name="T70" fmla="*/ 84 w 100"/>
                    <a:gd name="T71" fmla="*/ 56 h 90"/>
                    <a:gd name="T72" fmla="*/ 88 w 100"/>
                    <a:gd name="T73" fmla="*/ 58 h 90"/>
                    <a:gd name="T74" fmla="*/ 92 w 100"/>
                    <a:gd name="T75" fmla="*/ 58 h 90"/>
                    <a:gd name="T76" fmla="*/ 96 w 100"/>
                    <a:gd name="T77" fmla="*/ 60 h 90"/>
                    <a:gd name="T78" fmla="*/ 98 w 100"/>
                    <a:gd name="T79" fmla="*/ 62 h 90"/>
                    <a:gd name="T80" fmla="*/ 100 w 100"/>
                    <a:gd name="T81" fmla="*/ 66 h 90"/>
                    <a:gd name="T82" fmla="*/ 94 w 100"/>
                    <a:gd name="T83" fmla="*/ 68 h 90"/>
                    <a:gd name="T84" fmla="*/ 88 w 100"/>
                    <a:gd name="T85" fmla="*/ 70 h 90"/>
                    <a:gd name="T86" fmla="*/ 86 w 100"/>
                    <a:gd name="T87" fmla="*/ 76 h 90"/>
                    <a:gd name="T88" fmla="*/ 82 w 100"/>
                    <a:gd name="T89" fmla="*/ 84 h 90"/>
                    <a:gd name="T90" fmla="*/ 78 w 100"/>
                    <a:gd name="T91" fmla="*/ 88 h 90"/>
                    <a:gd name="T92" fmla="*/ 70 w 100"/>
                    <a:gd name="T93" fmla="*/ 90 h 90"/>
                    <a:gd name="T94" fmla="*/ 62 w 100"/>
                    <a:gd name="T95" fmla="*/ 88 h 90"/>
                    <a:gd name="T96" fmla="*/ 54 w 100"/>
                    <a:gd name="T97" fmla="*/ 84 h 90"/>
                    <a:gd name="T98" fmla="*/ 48 w 100"/>
                    <a:gd name="T99" fmla="*/ 80 h 90"/>
                    <a:gd name="T100" fmla="*/ 40 w 100"/>
                    <a:gd name="T101" fmla="*/ 78 h 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0"/>
                    <a:gd name="T154" fmla="*/ 0 h 90"/>
                    <a:gd name="T155" fmla="*/ 100 w 100"/>
                    <a:gd name="T156" fmla="*/ 90 h 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0" h="90">
                      <a:moveTo>
                        <a:pt x="40" y="78"/>
                      </a:moveTo>
                      <a:lnTo>
                        <a:pt x="36" y="76"/>
                      </a:lnTo>
                      <a:lnTo>
                        <a:pt x="32" y="74"/>
                      </a:lnTo>
                      <a:lnTo>
                        <a:pt x="30" y="66"/>
                      </a:lnTo>
                      <a:lnTo>
                        <a:pt x="26" y="70"/>
                      </a:lnTo>
                      <a:lnTo>
                        <a:pt x="22" y="70"/>
                      </a:lnTo>
                      <a:lnTo>
                        <a:pt x="20" y="70"/>
                      </a:lnTo>
                      <a:lnTo>
                        <a:pt x="18" y="68"/>
                      </a:lnTo>
                      <a:lnTo>
                        <a:pt x="14" y="62"/>
                      </a:lnTo>
                      <a:lnTo>
                        <a:pt x="12" y="64"/>
                      </a:lnTo>
                      <a:lnTo>
                        <a:pt x="8" y="66"/>
                      </a:lnTo>
                      <a:lnTo>
                        <a:pt x="4" y="64"/>
                      </a:lnTo>
                      <a:lnTo>
                        <a:pt x="2" y="62"/>
                      </a:lnTo>
                      <a:lnTo>
                        <a:pt x="0" y="52"/>
                      </a:lnTo>
                      <a:lnTo>
                        <a:pt x="12" y="42"/>
                      </a:lnTo>
                      <a:lnTo>
                        <a:pt x="24" y="34"/>
                      </a:lnTo>
                      <a:lnTo>
                        <a:pt x="22" y="24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0" y="20"/>
                      </a:lnTo>
                      <a:lnTo>
                        <a:pt x="26" y="16"/>
                      </a:lnTo>
                      <a:lnTo>
                        <a:pt x="24" y="10"/>
                      </a:lnTo>
                      <a:lnTo>
                        <a:pt x="26" y="6"/>
                      </a:lnTo>
                      <a:lnTo>
                        <a:pt x="28" y="4"/>
                      </a:lnTo>
                      <a:lnTo>
                        <a:pt x="32" y="2"/>
                      </a:lnTo>
                      <a:lnTo>
                        <a:pt x="36" y="0"/>
                      </a:lnTo>
                      <a:lnTo>
                        <a:pt x="42" y="2"/>
                      </a:lnTo>
                      <a:lnTo>
                        <a:pt x="44" y="4"/>
                      </a:lnTo>
                      <a:lnTo>
                        <a:pt x="48" y="12"/>
                      </a:lnTo>
                      <a:lnTo>
                        <a:pt x="56" y="16"/>
                      </a:lnTo>
                      <a:lnTo>
                        <a:pt x="64" y="20"/>
                      </a:lnTo>
                      <a:lnTo>
                        <a:pt x="70" y="24"/>
                      </a:lnTo>
                      <a:lnTo>
                        <a:pt x="76" y="30"/>
                      </a:lnTo>
                      <a:lnTo>
                        <a:pt x="80" y="38"/>
                      </a:lnTo>
                      <a:lnTo>
                        <a:pt x="82" y="44"/>
                      </a:lnTo>
                      <a:lnTo>
                        <a:pt x="84" y="56"/>
                      </a:lnTo>
                      <a:lnTo>
                        <a:pt x="88" y="58"/>
                      </a:lnTo>
                      <a:lnTo>
                        <a:pt x="92" y="58"/>
                      </a:lnTo>
                      <a:lnTo>
                        <a:pt x="96" y="60"/>
                      </a:lnTo>
                      <a:lnTo>
                        <a:pt x="98" y="62"/>
                      </a:lnTo>
                      <a:lnTo>
                        <a:pt x="100" y="66"/>
                      </a:lnTo>
                      <a:lnTo>
                        <a:pt x="94" y="68"/>
                      </a:lnTo>
                      <a:lnTo>
                        <a:pt x="88" y="70"/>
                      </a:lnTo>
                      <a:lnTo>
                        <a:pt x="86" y="76"/>
                      </a:lnTo>
                      <a:lnTo>
                        <a:pt x="82" y="84"/>
                      </a:lnTo>
                      <a:lnTo>
                        <a:pt x="78" y="88"/>
                      </a:lnTo>
                      <a:lnTo>
                        <a:pt x="70" y="90"/>
                      </a:lnTo>
                      <a:lnTo>
                        <a:pt x="62" y="88"/>
                      </a:lnTo>
                      <a:lnTo>
                        <a:pt x="54" y="84"/>
                      </a:lnTo>
                      <a:lnTo>
                        <a:pt x="48" y="80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" name="Freeform 102">
                  <a:extLst>
                    <a:ext uri="{FF2B5EF4-FFF2-40B4-BE49-F238E27FC236}">
                      <a16:creationId xmlns:a16="http://schemas.microsoft.com/office/drawing/2014/main" id="{2B8EEBB1-E78A-9D04-ABEA-C9634AD54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4" y="949"/>
                  <a:ext cx="48" cy="52"/>
                </a:xfrm>
                <a:custGeom>
                  <a:avLst/>
                  <a:gdLst>
                    <a:gd name="T0" fmla="*/ 0 w 48"/>
                    <a:gd name="T1" fmla="*/ 14 h 52"/>
                    <a:gd name="T2" fmla="*/ 0 w 48"/>
                    <a:gd name="T3" fmla="*/ 16 h 52"/>
                    <a:gd name="T4" fmla="*/ 4 w 48"/>
                    <a:gd name="T5" fmla="*/ 18 h 52"/>
                    <a:gd name="T6" fmla="*/ 10 w 48"/>
                    <a:gd name="T7" fmla="*/ 20 h 52"/>
                    <a:gd name="T8" fmla="*/ 16 w 48"/>
                    <a:gd name="T9" fmla="*/ 26 h 52"/>
                    <a:gd name="T10" fmla="*/ 20 w 48"/>
                    <a:gd name="T11" fmla="*/ 36 h 52"/>
                    <a:gd name="T12" fmla="*/ 24 w 48"/>
                    <a:gd name="T13" fmla="*/ 44 h 52"/>
                    <a:gd name="T14" fmla="*/ 28 w 48"/>
                    <a:gd name="T15" fmla="*/ 52 h 52"/>
                    <a:gd name="T16" fmla="*/ 36 w 48"/>
                    <a:gd name="T17" fmla="*/ 52 h 52"/>
                    <a:gd name="T18" fmla="*/ 38 w 48"/>
                    <a:gd name="T19" fmla="*/ 40 h 52"/>
                    <a:gd name="T20" fmla="*/ 42 w 48"/>
                    <a:gd name="T21" fmla="*/ 32 h 52"/>
                    <a:gd name="T22" fmla="*/ 46 w 48"/>
                    <a:gd name="T23" fmla="*/ 24 h 52"/>
                    <a:gd name="T24" fmla="*/ 48 w 48"/>
                    <a:gd name="T25" fmla="*/ 14 h 52"/>
                    <a:gd name="T26" fmla="*/ 46 w 48"/>
                    <a:gd name="T27" fmla="*/ 8 h 52"/>
                    <a:gd name="T28" fmla="*/ 40 w 48"/>
                    <a:gd name="T29" fmla="*/ 2 h 52"/>
                    <a:gd name="T30" fmla="*/ 32 w 48"/>
                    <a:gd name="T31" fmla="*/ 0 h 52"/>
                    <a:gd name="T32" fmla="*/ 24 w 48"/>
                    <a:gd name="T33" fmla="*/ 0 h 52"/>
                    <a:gd name="T34" fmla="*/ 14 w 48"/>
                    <a:gd name="T35" fmla="*/ 0 h 52"/>
                    <a:gd name="T36" fmla="*/ 6 w 48"/>
                    <a:gd name="T37" fmla="*/ 2 h 52"/>
                    <a:gd name="T38" fmla="*/ 2 w 48"/>
                    <a:gd name="T39" fmla="*/ 8 h 52"/>
                    <a:gd name="T40" fmla="*/ 0 w 48"/>
                    <a:gd name="T41" fmla="*/ 14 h 5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52"/>
                    <a:gd name="T65" fmla="*/ 48 w 48"/>
                    <a:gd name="T66" fmla="*/ 52 h 5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52">
                      <a:moveTo>
                        <a:pt x="0" y="14"/>
                      </a:move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10" y="20"/>
                      </a:lnTo>
                      <a:lnTo>
                        <a:pt x="16" y="26"/>
                      </a:lnTo>
                      <a:lnTo>
                        <a:pt x="20" y="36"/>
                      </a:lnTo>
                      <a:lnTo>
                        <a:pt x="24" y="44"/>
                      </a:lnTo>
                      <a:lnTo>
                        <a:pt x="28" y="52"/>
                      </a:lnTo>
                      <a:lnTo>
                        <a:pt x="36" y="52"/>
                      </a:lnTo>
                      <a:lnTo>
                        <a:pt x="38" y="40"/>
                      </a:lnTo>
                      <a:lnTo>
                        <a:pt x="42" y="32"/>
                      </a:lnTo>
                      <a:lnTo>
                        <a:pt x="46" y="24"/>
                      </a:lnTo>
                      <a:lnTo>
                        <a:pt x="48" y="14"/>
                      </a:lnTo>
                      <a:lnTo>
                        <a:pt x="46" y="8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Freeform 103">
                  <a:extLst>
                    <a:ext uri="{FF2B5EF4-FFF2-40B4-BE49-F238E27FC236}">
                      <a16:creationId xmlns:a16="http://schemas.microsoft.com/office/drawing/2014/main" id="{9306CB19-3DE6-50DD-27D8-51AF1DEE35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737"/>
                  <a:ext cx="294" cy="148"/>
                </a:xfrm>
                <a:custGeom>
                  <a:avLst/>
                  <a:gdLst>
                    <a:gd name="T0" fmla="*/ 2 w 294"/>
                    <a:gd name="T1" fmla="*/ 24 h 148"/>
                    <a:gd name="T2" fmla="*/ 4 w 294"/>
                    <a:gd name="T3" fmla="*/ 16 h 148"/>
                    <a:gd name="T4" fmla="*/ 2 w 294"/>
                    <a:gd name="T5" fmla="*/ 8 h 148"/>
                    <a:gd name="T6" fmla="*/ 18 w 294"/>
                    <a:gd name="T7" fmla="*/ 0 h 148"/>
                    <a:gd name="T8" fmla="*/ 26 w 294"/>
                    <a:gd name="T9" fmla="*/ 4 h 148"/>
                    <a:gd name="T10" fmla="*/ 54 w 294"/>
                    <a:gd name="T11" fmla="*/ 20 h 148"/>
                    <a:gd name="T12" fmla="*/ 74 w 294"/>
                    <a:gd name="T13" fmla="*/ 20 h 148"/>
                    <a:gd name="T14" fmla="*/ 92 w 294"/>
                    <a:gd name="T15" fmla="*/ 22 h 148"/>
                    <a:gd name="T16" fmla="*/ 82 w 294"/>
                    <a:gd name="T17" fmla="*/ 30 h 148"/>
                    <a:gd name="T18" fmla="*/ 112 w 294"/>
                    <a:gd name="T19" fmla="*/ 36 h 148"/>
                    <a:gd name="T20" fmla="*/ 114 w 294"/>
                    <a:gd name="T21" fmla="*/ 44 h 148"/>
                    <a:gd name="T22" fmla="*/ 96 w 294"/>
                    <a:gd name="T23" fmla="*/ 50 h 148"/>
                    <a:gd name="T24" fmla="*/ 112 w 294"/>
                    <a:gd name="T25" fmla="*/ 58 h 148"/>
                    <a:gd name="T26" fmla="*/ 126 w 294"/>
                    <a:gd name="T27" fmla="*/ 68 h 148"/>
                    <a:gd name="T28" fmla="*/ 132 w 294"/>
                    <a:gd name="T29" fmla="*/ 82 h 148"/>
                    <a:gd name="T30" fmla="*/ 142 w 294"/>
                    <a:gd name="T31" fmla="*/ 80 h 148"/>
                    <a:gd name="T32" fmla="*/ 152 w 294"/>
                    <a:gd name="T33" fmla="*/ 76 h 148"/>
                    <a:gd name="T34" fmla="*/ 166 w 294"/>
                    <a:gd name="T35" fmla="*/ 76 h 148"/>
                    <a:gd name="T36" fmla="*/ 182 w 294"/>
                    <a:gd name="T37" fmla="*/ 74 h 148"/>
                    <a:gd name="T38" fmla="*/ 200 w 294"/>
                    <a:gd name="T39" fmla="*/ 58 h 148"/>
                    <a:gd name="T40" fmla="*/ 232 w 294"/>
                    <a:gd name="T41" fmla="*/ 40 h 148"/>
                    <a:gd name="T42" fmla="*/ 266 w 294"/>
                    <a:gd name="T43" fmla="*/ 46 h 148"/>
                    <a:gd name="T44" fmla="*/ 282 w 294"/>
                    <a:gd name="T45" fmla="*/ 64 h 148"/>
                    <a:gd name="T46" fmla="*/ 292 w 294"/>
                    <a:gd name="T47" fmla="*/ 86 h 148"/>
                    <a:gd name="T48" fmla="*/ 288 w 294"/>
                    <a:gd name="T49" fmla="*/ 106 h 148"/>
                    <a:gd name="T50" fmla="*/ 258 w 294"/>
                    <a:gd name="T51" fmla="*/ 116 h 148"/>
                    <a:gd name="T52" fmla="*/ 230 w 294"/>
                    <a:gd name="T53" fmla="*/ 126 h 148"/>
                    <a:gd name="T54" fmla="*/ 210 w 294"/>
                    <a:gd name="T55" fmla="*/ 130 h 148"/>
                    <a:gd name="T56" fmla="*/ 174 w 294"/>
                    <a:gd name="T57" fmla="*/ 144 h 148"/>
                    <a:gd name="T58" fmla="*/ 150 w 294"/>
                    <a:gd name="T59" fmla="*/ 146 h 148"/>
                    <a:gd name="T60" fmla="*/ 142 w 294"/>
                    <a:gd name="T61" fmla="*/ 142 h 148"/>
                    <a:gd name="T62" fmla="*/ 132 w 294"/>
                    <a:gd name="T63" fmla="*/ 148 h 148"/>
                    <a:gd name="T64" fmla="*/ 106 w 294"/>
                    <a:gd name="T65" fmla="*/ 140 h 148"/>
                    <a:gd name="T66" fmla="*/ 86 w 294"/>
                    <a:gd name="T67" fmla="*/ 144 h 148"/>
                    <a:gd name="T68" fmla="*/ 76 w 294"/>
                    <a:gd name="T69" fmla="*/ 134 h 148"/>
                    <a:gd name="T70" fmla="*/ 84 w 294"/>
                    <a:gd name="T71" fmla="*/ 126 h 148"/>
                    <a:gd name="T72" fmla="*/ 82 w 294"/>
                    <a:gd name="T73" fmla="*/ 112 h 148"/>
                    <a:gd name="T74" fmla="*/ 78 w 294"/>
                    <a:gd name="T75" fmla="*/ 92 h 148"/>
                    <a:gd name="T76" fmla="*/ 80 w 294"/>
                    <a:gd name="T77" fmla="*/ 82 h 148"/>
                    <a:gd name="T78" fmla="*/ 64 w 294"/>
                    <a:gd name="T79" fmla="*/ 48 h 148"/>
                    <a:gd name="T80" fmla="*/ 56 w 294"/>
                    <a:gd name="T81" fmla="*/ 48 h 148"/>
                    <a:gd name="T82" fmla="*/ 18 w 294"/>
                    <a:gd name="T83" fmla="*/ 40 h 148"/>
                    <a:gd name="T84" fmla="*/ 20 w 294"/>
                    <a:gd name="T85" fmla="*/ 32 h 14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94"/>
                    <a:gd name="T130" fmla="*/ 0 h 148"/>
                    <a:gd name="T131" fmla="*/ 294 w 294"/>
                    <a:gd name="T132" fmla="*/ 148 h 14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94" h="148">
                      <a:moveTo>
                        <a:pt x="12" y="28"/>
                      </a:moveTo>
                      <a:lnTo>
                        <a:pt x="4" y="26"/>
                      </a:lnTo>
                      <a:lnTo>
                        <a:pt x="2" y="24"/>
                      </a:ln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40" y="8"/>
                      </a:lnTo>
                      <a:lnTo>
                        <a:pt x="48" y="12"/>
                      </a:lnTo>
                      <a:lnTo>
                        <a:pt x="54" y="20"/>
                      </a:lnTo>
                      <a:lnTo>
                        <a:pt x="56" y="32"/>
                      </a:lnTo>
                      <a:lnTo>
                        <a:pt x="68" y="22"/>
                      </a:lnTo>
                      <a:lnTo>
                        <a:pt x="74" y="20"/>
                      </a:lnTo>
                      <a:lnTo>
                        <a:pt x="84" y="18"/>
                      </a:lnTo>
                      <a:lnTo>
                        <a:pt x="88" y="20"/>
                      </a:lnTo>
                      <a:lnTo>
                        <a:pt x="92" y="22"/>
                      </a:lnTo>
                      <a:lnTo>
                        <a:pt x="96" y="26"/>
                      </a:lnTo>
                      <a:lnTo>
                        <a:pt x="88" y="28"/>
                      </a:lnTo>
                      <a:lnTo>
                        <a:pt x="82" y="30"/>
                      </a:lnTo>
                      <a:lnTo>
                        <a:pt x="92" y="34"/>
                      </a:lnTo>
                      <a:lnTo>
                        <a:pt x="104" y="34"/>
                      </a:lnTo>
                      <a:lnTo>
                        <a:pt x="112" y="36"/>
                      </a:lnTo>
                      <a:lnTo>
                        <a:pt x="118" y="36"/>
                      </a:lnTo>
                      <a:lnTo>
                        <a:pt x="120" y="40"/>
                      </a:lnTo>
                      <a:lnTo>
                        <a:pt x="114" y="44"/>
                      </a:lnTo>
                      <a:lnTo>
                        <a:pt x="108" y="46"/>
                      </a:lnTo>
                      <a:lnTo>
                        <a:pt x="100" y="46"/>
                      </a:lnTo>
                      <a:lnTo>
                        <a:pt x="96" y="50"/>
                      </a:lnTo>
                      <a:lnTo>
                        <a:pt x="100" y="52"/>
                      </a:lnTo>
                      <a:lnTo>
                        <a:pt x="100" y="54"/>
                      </a:lnTo>
                      <a:lnTo>
                        <a:pt x="112" y="58"/>
                      </a:lnTo>
                      <a:lnTo>
                        <a:pt x="116" y="60"/>
                      </a:lnTo>
                      <a:lnTo>
                        <a:pt x="122" y="64"/>
                      </a:lnTo>
                      <a:lnTo>
                        <a:pt x="126" y="68"/>
                      </a:lnTo>
                      <a:lnTo>
                        <a:pt x="126" y="74"/>
                      </a:lnTo>
                      <a:lnTo>
                        <a:pt x="128" y="78"/>
                      </a:lnTo>
                      <a:lnTo>
                        <a:pt x="132" y="82"/>
                      </a:lnTo>
                      <a:lnTo>
                        <a:pt x="132" y="74"/>
                      </a:lnTo>
                      <a:lnTo>
                        <a:pt x="138" y="78"/>
                      </a:lnTo>
                      <a:lnTo>
                        <a:pt x="142" y="80"/>
                      </a:lnTo>
                      <a:lnTo>
                        <a:pt x="146" y="80"/>
                      </a:lnTo>
                      <a:lnTo>
                        <a:pt x="150" y="80"/>
                      </a:lnTo>
                      <a:lnTo>
                        <a:pt x="152" y="76"/>
                      </a:lnTo>
                      <a:lnTo>
                        <a:pt x="154" y="74"/>
                      </a:lnTo>
                      <a:lnTo>
                        <a:pt x="158" y="74"/>
                      </a:lnTo>
                      <a:lnTo>
                        <a:pt x="166" y="76"/>
                      </a:lnTo>
                      <a:lnTo>
                        <a:pt x="172" y="78"/>
                      </a:lnTo>
                      <a:lnTo>
                        <a:pt x="180" y="78"/>
                      </a:lnTo>
                      <a:lnTo>
                        <a:pt x="182" y="74"/>
                      </a:lnTo>
                      <a:lnTo>
                        <a:pt x="186" y="72"/>
                      </a:lnTo>
                      <a:lnTo>
                        <a:pt x="190" y="68"/>
                      </a:lnTo>
                      <a:lnTo>
                        <a:pt x="200" y="58"/>
                      </a:lnTo>
                      <a:lnTo>
                        <a:pt x="212" y="48"/>
                      </a:lnTo>
                      <a:lnTo>
                        <a:pt x="224" y="42"/>
                      </a:lnTo>
                      <a:lnTo>
                        <a:pt x="232" y="40"/>
                      </a:lnTo>
                      <a:lnTo>
                        <a:pt x="240" y="38"/>
                      </a:lnTo>
                      <a:lnTo>
                        <a:pt x="252" y="40"/>
                      </a:lnTo>
                      <a:lnTo>
                        <a:pt x="266" y="46"/>
                      </a:lnTo>
                      <a:lnTo>
                        <a:pt x="278" y="56"/>
                      </a:lnTo>
                      <a:lnTo>
                        <a:pt x="280" y="60"/>
                      </a:lnTo>
                      <a:lnTo>
                        <a:pt x="282" y="64"/>
                      </a:lnTo>
                      <a:lnTo>
                        <a:pt x="284" y="72"/>
                      </a:lnTo>
                      <a:lnTo>
                        <a:pt x="288" y="78"/>
                      </a:lnTo>
                      <a:lnTo>
                        <a:pt x="292" y="86"/>
                      </a:lnTo>
                      <a:lnTo>
                        <a:pt x="294" y="92"/>
                      </a:lnTo>
                      <a:lnTo>
                        <a:pt x="292" y="100"/>
                      </a:lnTo>
                      <a:lnTo>
                        <a:pt x="288" y="106"/>
                      </a:lnTo>
                      <a:lnTo>
                        <a:pt x="282" y="110"/>
                      </a:lnTo>
                      <a:lnTo>
                        <a:pt x="274" y="114"/>
                      </a:lnTo>
                      <a:lnTo>
                        <a:pt x="258" y="116"/>
                      </a:lnTo>
                      <a:lnTo>
                        <a:pt x="242" y="118"/>
                      </a:lnTo>
                      <a:lnTo>
                        <a:pt x="234" y="122"/>
                      </a:lnTo>
                      <a:lnTo>
                        <a:pt x="230" y="126"/>
                      </a:lnTo>
                      <a:lnTo>
                        <a:pt x="224" y="130"/>
                      </a:lnTo>
                      <a:lnTo>
                        <a:pt x="216" y="130"/>
                      </a:lnTo>
                      <a:lnTo>
                        <a:pt x="210" y="130"/>
                      </a:lnTo>
                      <a:lnTo>
                        <a:pt x="198" y="134"/>
                      </a:lnTo>
                      <a:lnTo>
                        <a:pt x="188" y="138"/>
                      </a:lnTo>
                      <a:lnTo>
                        <a:pt x="174" y="144"/>
                      </a:lnTo>
                      <a:lnTo>
                        <a:pt x="168" y="144"/>
                      </a:lnTo>
                      <a:lnTo>
                        <a:pt x="160" y="146"/>
                      </a:lnTo>
                      <a:lnTo>
                        <a:pt x="150" y="146"/>
                      </a:lnTo>
                      <a:lnTo>
                        <a:pt x="150" y="134"/>
                      </a:lnTo>
                      <a:lnTo>
                        <a:pt x="144" y="138"/>
                      </a:lnTo>
                      <a:lnTo>
                        <a:pt x="142" y="142"/>
                      </a:lnTo>
                      <a:lnTo>
                        <a:pt x="138" y="146"/>
                      </a:lnTo>
                      <a:lnTo>
                        <a:pt x="136" y="148"/>
                      </a:lnTo>
                      <a:lnTo>
                        <a:pt x="132" y="148"/>
                      </a:lnTo>
                      <a:lnTo>
                        <a:pt x="116" y="146"/>
                      </a:lnTo>
                      <a:lnTo>
                        <a:pt x="110" y="144"/>
                      </a:lnTo>
                      <a:lnTo>
                        <a:pt x="106" y="140"/>
                      </a:lnTo>
                      <a:lnTo>
                        <a:pt x="98" y="144"/>
                      </a:lnTo>
                      <a:lnTo>
                        <a:pt x="90" y="146"/>
                      </a:lnTo>
                      <a:lnTo>
                        <a:pt x="86" y="144"/>
                      </a:lnTo>
                      <a:lnTo>
                        <a:pt x="82" y="142"/>
                      </a:lnTo>
                      <a:lnTo>
                        <a:pt x="78" y="138"/>
                      </a:lnTo>
                      <a:lnTo>
                        <a:pt x="76" y="134"/>
                      </a:lnTo>
                      <a:lnTo>
                        <a:pt x="78" y="130"/>
                      </a:lnTo>
                      <a:lnTo>
                        <a:pt x="80" y="128"/>
                      </a:lnTo>
                      <a:lnTo>
                        <a:pt x="84" y="126"/>
                      </a:lnTo>
                      <a:lnTo>
                        <a:pt x="86" y="122"/>
                      </a:lnTo>
                      <a:lnTo>
                        <a:pt x="84" y="118"/>
                      </a:lnTo>
                      <a:lnTo>
                        <a:pt x="82" y="112"/>
                      </a:lnTo>
                      <a:lnTo>
                        <a:pt x="78" y="104"/>
                      </a:lnTo>
                      <a:lnTo>
                        <a:pt x="78" y="98"/>
                      </a:lnTo>
                      <a:lnTo>
                        <a:pt x="78" y="92"/>
                      </a:lnTo>
                      <a:lnTo>
                        <a:pt x="80" y="90"/>
                      </a:lnTo>
                      <a:lnTo>
                        <a:pt x="80" y="88"/>
                      </a:lnTo>
                      <a:lnTo>
                        <a:pt x="80" y="82"/>
                      </a:lnTo>
                      <a:lnTo>
                        <a:pt x="78" y="72"/>
                      </a:lnTo>
                      <a:lnTo>
                        <a:pt x="72" y="60"/>
                      </a:lnTo>
                      <a:lnTo>
                        <a:pt x="64" y="48"/>
                      </a:lnTo>
                      <a:lnTo>
                        <a:pt x="58" y="42"/>
                      </a:lnTo>
                      <a:lnTo>
                        <a:pt x="56" y="44"/>
                      </a:lnTo>
                      <a:lnTo>
                        <a:pt x="56" y="48"/>
                      </a:lnTo>
                      <a:lnTo>
                        <a:pt x="42" y="48"/>
                      </a:lnTo>
                      <a:lnTo>
                        <a:pt x="28" y="42"/>
                      </a:lnTo>
                      <a:lnTo>
                        <a:pt x="18" y="40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20" y="32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8" name="Freeform 104">
                  <a:extLst>
                    <a:ext uri="{FF2B5EF4-FFF2-40B4-BE49-F238E27FC236}">
                      <a16:creationId xmlns:a16="http://schemas.microsoft.com/office/drawing/2014/main" id="{4EA05B3B-2EA0-3D50-3522-07D923FF0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4" y="829"/>
                  <a:ext cx="52" cy="64"/>
                </a:xfrm>
                <a:custGeom>
                  <a:avLst/>
                  <a:gdLst>
                    <a:gd name="T0" fmla="*/ 52 w 52"/>
                    <a:gd name="T1" fmla="*/ 32 h 64"/>
                    <a:gd name="T2" fmla="*/ 50 w 52"/>
                    <a:gd name="T3" fmla="*/ 40 h 64"/>
                    <a:gd name="T4" fmla="*/ 48 w 52"/>
                    <a:gd name="T5" fmla="*/ 46 h 64"/>
                    <a:gd name="T6" fmla="*/ 44 w 52"/>
                    <a:gd name="T7" fmla="*/ 56 h 64"/>
                    <a:gd name="T8" fmla="*/ 32 w 52"/>
                    <a:gd name="T9" fmla="*/ 56 h 64"/>
                    <a:gd name="T10" fmla="*/ 30 w 52"/>
                    <a:gd name="T11" fmla="*/ 58 h 64"/>
                    <a:gd name="T12" fmla="*/ 28 w 52"/>
                    <a:gd name="T13" fmla="*/ 60 h 64"/>
                    <a:gd name="T14" fmla="*/ 26 w 52"/>
                    <a:gd name="T15" fmla="*/ 62 h 64"/>
                    <a:gd name="T16" fmla="*/ 24 w 52"/>
                    <a:gd name="T17" fmla="*/ 64 h 64"/>
                    <a:gd name="T18" fmla="*/ 18 w 52"/>
                    <a:gd name="T19" fmla="*/ 60 h 64"/>
                    <a:gd name="T20" fmla="*/ 10 w 52"/>
                    <a:gd name="T21" fmla="*/ 54 h 64"/>
                    <a:gd name="T22" fmla="*/ 4 w 52"/>
                    <a:gd name="T23" fmla="*/ 44 h 64"/>
                    <a:gd name="T24" fmla="*/ 0 w 52"/>
                    <a:gd name="T25" fmla="*/ 38 h 64"/>
                    <a:gd name="T26" fmla="*/ 2 w 52"/>
                    <a:gd name="T27" fmla="*/ 36 h 64"/>
                    <a:gd name="T28" fmla="*/ 4 w 52"/>
                    <a:gd name="T29" fmla="*/ 34 h 64"/>
                    <a:gd name="T30" fmla="*/ 6 w 52"/>
                    <a:gd name="T31" fmla="*/ 32 h 64"/>
                    <a:gd name="T32" fmla="*/ 8 w 52"/>
                    <a:gd name="T33" fmla="*/ 30 h 64"/>
                    <a:gd name="T34" fmla="*/ 12 w 52"/>
                    <a:gd name="T35" fmla="*/ 20 h 64"/>
                    <a:gd name="T36" fmla="*/ 14 w 52"/>
                    <a:gd name="T37" fmla="*/ 10 h 64"/>
                    <a:gd name="T38" fmla="*/ 16 w 52"/>
                    <a:gd name="T39" fmla="*/ 6 h 64"/>
                    <a:gd name="T40" fmla="*/ 18 w 52"/>
                    <a:gd name="T41" fmla="*/ 2 h 64"/>
                    <a:gd name="T42" fmla="*/ 22 w 52"/>
                    <a:gd name="T43" fmla="*/ 0 h 64"/>
                    <a:gd name="T44" fmla="*/ 28 w 52"/>
                    <a:gd name="T45" fmla="*/ 0 h 64"/>
                    <a:gd name="T46" fmla="*/ 34 w 52"/>
                    <a:gd name="T47" fmla="*/ 0 h 64"/>
                    <a:gd name="T48" fmla="*/ 38 w 52"/>
                    <a:gd name="T49" fmla="*/ 4 h 64"/>
                    <a:gd name="T50" fmla="*/ 46 w 52"/>
                    <a:gd name="T51" fmla="*/ 12 h 64"/>
                    <a:gd name="T52" fmla="*/ 50 w 52"/>
                    <a:gd name="T53" fmla="*/ 24 h 64"/>
                    <a:gd name="T54" fmla="*/ 52 w 52"/>
                    <a:gd name="T55" fmla="*/ 32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2"/>
                    <a:gd name="T85" fmla="*/ 0 h 64"/>
                    <a:gd name="T86" fmla="*/ 52 w 52"/>
                    <a:gd name="T87" fmla="*/ 64 h 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2" h="64">
                      <a:moveTo>
                        <a:pt x="52" y="32"/>
                      </a:moveTo>
                      <a:lnTo>
                        <a:pt x="50" y="40"/>
                      </a:lnTo>
                      <a:lnTo>
                        <a:pt x="48" y="46"/>
                      </a:lnTo>
                      <a:lnTo>
                        <a:pt x="44" y="56"/>
                      </a:lnTo>
                      <a:lnTo>
                        <a:pt x="32" y="56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6" y="62"/>
                      </a:lnTo>
                      <a:lnTo>
                        <a:pt x="24" y="64"/>
                      </a:lnTo>
                      <a:lnTo>
                        <a:pt x="18" y="60"/>
                      </a:lnTo>
                      <a:lnTo>
                        <a:pt x="10" y="54"/>
                      </a:lnTo>
                      <a:lnTo>
                        <a:pt x="4" y="44"/>
                      </a:lnTo>
                      <a:lnTo>
                        <a:pt x="0" y="38"/>
                      </a:lnTo>
                      <a:lnTo>
                        <a:pt x="2" y="36"/>
                      </a:lnTo>
                      <a:lnTo>
                        <a:pt x="4" y="34"/>
                      </a:lnTo>
                      <a:lnTo>
                        <a:pt x="6" y="32"/>
                      </a:lnTo>
                      <a:lnTo>
                        <a:pt x="8" y="30"/>
                      </a:lnTo>
                      <a:lnTo>
                        <a:pt x="12" y="20"/>
                      </a:lnTo>
                      <a:lnTo>
                        <a:pt x="14" y="10"/>
                      </a:lnTo>
                      <a:lnTo>
                        <a:pt x="16" y="6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46" y="12"/>
                      </a:lnTo>
                      <a:lnTo>
                        <a:pt x="50" y="24"/>
                      </a:lnTo>
                      <a:lnTo>
                        <a:pt x="52" y="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9" name="Freeform 105">
                  <a:extLst>
                    <a:ext uri="{FF2B5EF4-FFF2-40B4-BE49-F238E27FC236}">
                      <a16:creationId xmlns:a16="http://schemas.microsoft.com/office/drawing/2014/main" id="{862D3C28-9521-4DD7-9C75-5B186C9EB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6" y="759"/>
                  <a:ext cx="86" cy="114"/>
                </a:xfrm>
                <a:custGeom>
                  <a:avLst/>
                  <a:gdLst>
                    <a:gd name="T0" fmla="*/ 22 w 86"/>
                    <a:gd name="T1" fmla="*/ 18 h 114"/>
                    <a:gd name="T2" fmla="*/ 28 w 86"/>
                    <a:gd name="T3" fmla="*/ 32 h 114"/>
                    <a:gd name="T4" fmla="*/ 32 w 86"/>
                    <a:gd name="T5" fmla="*/ 44 h 114"/>
                    <a:gd name="T6" fmla="*/ 38 w 86"/>
                    <a:gd name="T7" fmla="*/ 44 h 114"/>
                    <a:gd name="T8" fmla="*/ 42 w 86"/>
                    <a:gd name="T9" fmla="*/ 34 h 114"/>
                    <a:gd name="T10" fmla="*/ 38 w 86"/>
                    <a:gd name="T11" fmla="*/ 24 h 114"/>
                    <a:gd name="T12" fmla="*/ 28 w 86"/>
                    <a:gd name="T13" fmla="*/ 14 h 114"/>
                    <a:gd name="T14" fmla="*/ 24 w 86"/>
                    <a:gd name="T15" fmla="*/ 6 h 114"/>
                    <a:gd name="T16" fmla="*/ 30 w 86"/>
                    <a:gd name="T17" fmla="*/ 0 h 114"/>
                    <a:gd name="T18" fmla="*/ 46 w 86"/>
                    <a:gd name="T19" fmla="*/ 0 h 114"/>
                    <a:gd name="T20" fmla="*/ 48 w 86"/>
                    <a:gd name="T21" fmla="*/ 8 h 114"/>
                    <a:gd name="T22" fmla="*/ 60 w 86"/>
                    <a:gd name="T23" fmla="*/ 8 h 114"/>
                    <a:gd name="T24" fmla="*/ 72 w 86"/>
                    <a:gd name="T25" fmla="*/ 12 h 114"/>
                    <a:gd name="T26" fmla="*/ 78 w 86"/>
                    <a:gd name="T27" fmla="*/ 26 h 114"/>
                    <a:gd name="T28" fmla="*/ 78 w 86"/>
                    <a:gd name="T29" fmla="*/ 46 h 114"/>
                    <a:gd name="T30" fmla="*/ 76 w 86"/>
                    <a:gd name="T31" fmla="*/ 56 h 114"/>
                    <a:gd name="T32" fmla="*/ 76 w 86"/>
                    <a:gd name="T33" fmla="*/ 62 h 114"/>
                    <a:gd name="T34" fmla="*/ 76 w 86"/>
                    <a:gd name="T35" fmla="*/ 68 h 114"/>
                    <a:gd name="T36" fmla="*/ 84 w 86"/>
                    <a:gd name="T37" fmla="*/ 70 h 114"/>
                    <a:gd name="T38" fmla="*/ 84 w 86"/>
                    <a:gd name="T39" fmla="*/ 76 h 114"/>
                    <a:gd name="T40" fmla="*/ 76 w 86"/>
                    <a:gd name="T41" fmla="*/ 82 h 114"/>
                    <a:gd name="T42" fmla="*/ 76 w 86"/>
                    <a:gd name="T43" fmla="*/ 88 h 114"/>
                    <a:gd name="T44" fmla="*/ 78 w 86"/>
                    <a:gd name="T45" fmla="*/ 96 h 114"/>
                    <a:gd name="T46" fmla="*/ 78 w 86"/>
                    <a:gd name="T47" fmla="*/ 104 h 114"/>
                    <a:gd name="T48" fmla="*/ 68 w 86"/>
                    <a:gd name="T49" fmla="*/ 112 h 114"/>
                    <a:gd name="T50" fmla="*/ 48 w 86"/>
                    <a:gd name="T51" fmla="*/ 114 h 114"/>
                    <a:gd name="T52" fmla="*/ 38 w 86"/>
                    <a:gd name="T53" fmla="*/ 110 h 114"/>
                    <a:gd name="T54" fmla="*/ 38 w 86"/>
                    <a:gd name="T55" fmla="*/ 98 h 114"/>
                    <a:gd name="T56" fmla="*/ 44 w 86"/>
                    <a:gd name="T57" fmla="*/ 80 h 114"/>
                    <a:gd name="T58" fmla="*/ 52 w 86"/>
                    <a:gd name="T59" fmla="*/ 64 h 114"/>
                    <a:gd name="T60" fmla="*/ 34 w 86"/>
                    <a:gd name="T61" fmla="*/ 72 h 114"/>
                    <a:gd name="T62" fmla="*/ 14 w 86"/>
                    <a:gd name="T63" fmla="*/ 78 h 114"/>
                    <a:gd name="T64" fmla="*/ 2 w 86"/>
                    <a:gd name="T65" fmla="*/ 74 h 114"/>
                    <a:gd name="T66" fmla="*/ 2 w 86"/>
                    <a:gd name="T67" fmla="*/ 66 h 114"/>
                    <a:gd name="T68" fmla="*/ 10 w 86"/>
                    <a:gd name="T69" fmla="*/ 62 h 114"/>
                    <a:gd name="T70" fmla="*/ 12 w 86"/>
                    <a:gd name="T71" fmla="*/ 58 h 114"/>
                    <a:gd name="T72" fmla="*/ 24 w 86"/>
                    <a:gd name="T73" fmla="*/ 52 h 114"/>
                    <a:gd name="T74" fmla="*/ 20 w 86"/>
                    <a:gd name="T75" fmla="*/ 38 h 114"/>
                    <a:gd name="T76" fmla="*/ 14 w 86"/>
                    <a:gd name="T77" fmla="*/ 34 h 114"/>
                    <a:gd name="T78" fmla="*/ 12 w 86"/>
                    <a:gd name="T79" fmla="*/ 28 h 114"/>
                    <a:gd name="T80" fmla="*/ 10 w 86"/>
                    <a:gd name="T81" fmla="*/ 20 h 114"/>
                    <a:gd name="T82" fmla="*/ 18 w 86"/>
                    <a:gd name="T83" fmla="*/ 18 h 1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6"/>
                    <a:gd name="T127" fmla="*/ 0 h 114"/>
                    <a:gd name="T128" fmla="*/ 86 w 86"/>
                    <a:gd name="T129" fmla="*/ 114 h 1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6" h="114">
                      <a:moveTo>
                        <a:pt x="18" y="18"/>
                      </a:moveTo>
                      <a:lnTo>
                        <a:pt x="22" y="18"/>
                      </a:lnTo>
                      <a:lnTo>
                        <a:pt x="24" y="22"/>
                      </a:lnTo>
                      <a:lnTo>
                        <a:pt x="28" y="32"/>
                      </a:lnTo>
                      <a:lnTo>
                        <a:pt x="30" y="40"/>
                      </a:lnTo>
                      <a:lnTo>
                        <a:pt x="32" y="44"/>
                      </a:lnTo>
                      <a:lnTo>
                        <a:pt x="36" y="46"/>
                      </a:lnTo>
                      <a:lnTo>
                        <a:pt x="38" y="44"/>
                      </a:lnTo>
                      <a:lnTo>
                        <a:pt x="40" y="40"/>
                      </a:lnTo>
                      <a:lnTo>
                        <a:pt x="42" y="34"/>
                      </a:lnTo>
                      <a:lnTo>
                        <a:pt x="40" y="28"/>
                      </a:lnTo>
                      <a:lnTo>
                        <a:pt x="38" y="24"/>
                      </a:lnTo>
                      <a:lnTo>
                        <a:pt x="32" y="18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4" y="6"/>
                      </a:lnTo>
                      <a:lnTo>
                        <a:pt x="26" y="4"/>
                      </a:lnTo>
                      <a:lnTo>
                        <a:pt x="30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48" y="6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60" y="8"/>
                      </a:lnTo>
                      <a:lnTo>
                        <a:pt x="70" y="10"/>
                      </a:lnTo>
                      <a:lnTo>
                        <a:pt x="72" y="12"/>
                      </a:lnTo>
                      <a:lnTo>
                        <a:pt x="76" y="16"/>
                      </a:lnTo>
                      <a:lnTo>
                        <a:pt x="78" y="26"/>
                      </a:lnTo>
                      <a:lnTo>
                        <a:pt x="80" y="38"/>
                      </a:lnTo>
                      <a:lnTo>
                        <a:pt x="78" y="46"/>
                      </a:lnTo>
                      <a:lnTo>
                        <a:pt x="78" y="50"/>
                      </a:lnTo>
                      <a:lnTo>
                        <a:pt x="76" y="56"/>
                      </a:lnTo>
                      <a:lnTo>
                        <a:pt x="78" y="60"/>
                      </a:lnTo>
                      <a:lnTo>
                        <a:pt x="76" y="62"/>
                      </a:lnTo>
                      <a:lnTo>
                        <a:pt x="74" y="64"/>
                      </a:lnTo>
                      <a:lnTo>
                        <a:pt x="76" y="68"/>
                      </a:lnTo>
                      <a:lnTo>
                        <a:pt x="80" y="70"/>
                      </a:lnTo>
                      <a:lnTo>
                        <a:pt x="84" y="70"/>
                      </a:lnTo>
                      <a:lnTo>
                        <a:pt x="86" y="72"/>
                      </a:lnTo>
                      <a:lnTo>
                        <a:pt x="84" y="76"/>
                      </a:lnTo>
                      <a:lnTo>
                        <a:pt x="80" y="78"/>
                      </a:lnTo>
                      <a:lnTo>
                        <a:pt x="76" y="82"/>
                      </a:lnTo>
                      <a:lnTo>
                        <a:pt x="74" y="84"/>
                      </a:lnTo>
                      <a:lnTo>
                        <a:pt x="76" y="88"/>
                      </a:lnTo>
                      <a:lnTo>
                        <a:pt x="78" y="92"/>
                      </a:lnTo>
                      <a:lnTo>
                        <a:pt x="78" y="96"/>
                      </a:lnTo>
                      <a:lnTo>
                        <a:pt x="80" y="100"/>
                      </a:lnTo>
                      <a:lnTo>
                        <a:pt x="78" y="104"/>
                      </a:lnTo>
                      <a:lnTo>
                        <a:pt x="76" y="108"/>
                      </a:lnTo>
                      <a:lnTo>
                        <a:pt x="68" y="112"/>
                      </a:lnTo>
                      <a:lnTo>
                        <a:pt x="58" y="114"/>
                      </a:lnTo>
                      <a:lnTo>
                        <a:pt x="48" y="114"/>
                      </a:lnTo>
                      <a:lnTo>
                        <a:pt x="40" y="112"/>
                      </a:lnTo>
                      <a:lnTo>
                        <a:pt x="38" y="110"/>
                      </a:lnTo>
                      <a:lnTo>
                        <a:pt x="38" y="104"/>
                      </a:lnTo>
                      <a:lnTo>
                        <a:pt x="38" y="98"/>
                      </a:lnTo>
                      <a:lnTo>
                        <a:pt x="40" y="88"/>
                      </a:lnTo>
                      <a:lnTo>
                        <a:pt x="44" y="80"/>
                      </a:lnTo>
                      <a:lnTo>
                        <a:pt x="48" y="74"/>
                      </a:lnTo>
                      <a:lnTo>
                        <a:pt x="52" y="64"/>
                      </a:lnTo>
                      <a:lnTo>
                        <a:pt x="42" y="68"/>
                      </a:lnTo>
                      <a:lnTo>
                        <a:pt x="34" y="72"/>
                      </a:lnTo>
                      <a:lnTo>
                        <a:pt x="26" y="76"/>
                      </a:lnTo>
                      <a:lnTo>
                        <a:pt x="14" y="78"/>
                      </a:lnTo>
                      <a:lnTo>
                        <a:pt x="4" y="76"/>
                      </a:lnTo>
                      <a:lnTo>
                        <a:pt x="2" y="74"/>
                      </a:lnTo>
                      <a:lnTo>
                        <a:pt x="0" y="70"/>
                      </a:lnTo>
                      <a:lnTo>
                        <a:pt x="2" y="66"/>
                      </a:lnTo>
                      <a:lnTo>
                        <a:pt x="6" y="64"/>
                      </a:lnTo>
                      <a:lnTo>
                        <a:pt x="10" y="62"/>
                      </a:lnTo>
                      <a:lnTo>
                        <a:pt x="16" y="62"/>
                      </a:lnTo>
                      <a:lnTo>
                        <a:pt x="12" y="58"/>
                      </a:lnTo>
                      <a:lnTo>
                        <a:pt x="10" y="52"/>
                      </a:lnTo>
                      <a:lnTo>
                        <a:pt x="24" y="52"/>
                      </a:lnTo>
                      <a:lnTo>
                        <a:pt x="20" y="46"/>
                      </a:lnTo>
                      <a:lnTo>
                        <a:pt x="20" y="38"/>
                      </a:lnTo>
                      <a:lnTo>
                        <a:pt x="16" y="36"/>
                      </a:lnTo>
                      <a:lnTo>
                        <a:pt x="14" y="34"/>
                      </a:lnTo>
                      <a:lnTo>
                        <a:pt x="14" y="30"/>
                      </a:lnTo>
                      <a:lnTo>
                        <a:pt x="12" y="28"/>
                      </a:lnTo>
                      <a:lnTo>
                        <a:pt x="10" y="24"/>
                      </a:lnTo>
                      <a:lnTo>
                        <a:pt x="10" y="20"/>
                      </a:lnTo>
                      <a:lnTo>
                        <a:pt x="12" y="18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0" name="Freeform 106">
                  <a:extLst>
                    <a:ext uri="{FF2B5EF4-FFF2-40B4-BE49-F238E27FC236}">
                      <a16:creationId xmlns:a16="http://schemas.microsoft.com/office/drawing/2014/main" id="{FEB568A3-1188-9362-7D12-7D7FE5651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4" y="591"/>
                  <a:ext cx="76" cy="100"/>
                </a:xfrm>
                <a:custGeom>
                  <a:avLst/>
                  <a:gdLst>
                    <a:gd name="T0" fmla="*/ 8 w 76"/>
                    <a:gd name="T1" fmla="*/ 0 h 100"/>
                    <a:gd name="T2" fmla="*/ 14 w 76"/>
                    <a:gd name="T3" fmla="*/ 0 h 100"/>
                    <a:gd name="T4" fmla="*/ 20 w 76"/>
                    <a:gd name="T5" fmla="*/ 2 h 100"/>
                    <a:gd name="T6" fmla="*/ 26 w 76"/>
                    <a:gd name="T7" fmla="*/ 4 h 100"/>
                    <a:gd name="T8" fmla="*/ 30 w 76"/>
                    <a:gd name="T9" fmla="*/ 8 h 100"/>
                    <a:gd name="T10" fmla="*/ 34 w 76"/>
                    <a:gd name="T11" fmla="*/ 14 h 100"/>
                    <a:gd name="T12" fmla="*/ 32 w 76"/>
                    <a:gd name="T13" fmla="*/ 20 h 100"/>
                    <a:gd name="T14" fmla="*/ 32 w 76"/>
                    <a:gd name="T15" fmla="*/ 24 h 100"/>
                    <a:gd name="T16" fmla="*/ 34 w 76"/>
                    <a:gd name="T17" fmla="*/ 26 h 100"/>
                    <a:gd name="T18" fmla="*/ 38 w 76"/>
                    <a:gd name="T19" fmla="*/ 20 h 100"/>
                    <a:gd name="T20" fmla="*/ 42 w 76"/>
                    <a:gd name="T21" fmla="*/ 18 h 100"/>
                    <a:gd name="T22" fmla="*/ 48 w 76"/>
                    <a:gd name="T23" fmla="*/ 20 h 100"/>
                    <a:gd name="T24" fmla="*/ 50 w 76"/>
                    <a:gd name="T25" fmla="*/ 24 h 100"/>
                    <a:gd name="T26" fmla="*/ 52 w 76"/>
                    <a:gd name="T27" fmla="*/ 30 h 100"/>
                    <a:gd name="T28" fmla="*/ 54 w 76"/>
                    <a:gd name="T29" fmla="*/ 36 h 100"/>
                    <a:gd name="T30" fmla="*/ 62 w 76"/>
                    <a:gd name="T31" fmla="*/ 38 h 100"/>
                    <a:gd name="T32" fmla="*/ 66 w 76"/>
                    <a:gd name="T33" fmla="*/ 42 h 100"/>
                    <a:gd name="T34" fmla="*/ 66 w 76"/>
                    <a:gd name="T35" fmla="*/ 64 h 100"/>
                    <a:gd name="T36" fmla="*/ 72 w 76"/>
                    <a:gd name="T37" fmla="*/ 76 h 100"/>
                    <a:gd name="T38" fmla="*/ 76 w 76"/>
                    <a:gd name="T39" fmla="*/ 82 h 100"/>
                    <a:gd name="T40" fmla="*/ 76 w 76"/>
                    <a:gd name="T41" fmla="*/ 88 h 100"/>
                    <a:gd name="T42" fmla="*/ 76 w 76"/>
                    <a:gd name="T43" fmla="*/ 94 h 100"/>
                    <a:gd name="T44" fmla="*/ 74 w 76"/>
                    <a:gd name="T45" fmla="*/ 96 h 100"/>
                    <a:gd name="T46" fmla="*/ 70 w 76"/>
                    <a:gd name="T47" fmla="*/ 98 h 100"/>
                    <a:gd name="T48" fmla="*/ 66 w 76"/>
                    <a:gd name="T49" fmla="*/ 100 h 100"/>
                    <a:gd name="T50" fmla="*/ 62 w 76"/>
                    <a:gd name="T51" fmla="*/ 98 h 100"/>
                    <a:gd name="T52" fmla="*/ 60 w 76"/>
                    <a:gd name="T53" fmla="*/ 94 h 100"/>
                    <a:gd name="T54" fmla="*/ 58 w 76"/>
                    <a:gd name="T55" fmla="*/ 84 h 100"/>
                    <a:gd name="T56" fmla="*/ 54 w 76"/>
                    <a:gd name="T57" fmla="*/ 78 h 100"/>
                    <a:gd name="T58" fmla="*/ 48 w 76"/>
                    <a:gd name="T59" fmla="*/ 70 h 100"/>
                    <a:gd name="T60" fmla="*/ 42 w 76"/>
                    <a:gd name="T61" fmla="*/ 66 h 100"/>
                    <a:gd name="T62" fmla="*/ 36 w 76"/>
                    <a:gd name="T63" fmla="*/ 64 h 100"/>
                    <a:gd name="T64" fmla="*/ 30 w 76"/>
                    <a:gd name="T65" fmla="*/ 64 h 100"/>
                    <a:gd name="T66" fmla="*/ 24 w 76"/>
                    <a:gd name="T67" fmla="*/ 66 h 100"/>
                    <a:gd name="T68" fmla="*/ 20 w 76"/>
                    <a:gd name="T69" fmla="*/ 68 h 100"/>
                    <a:gd name="T70" fmla="*/ 14 w 76"/>
                    <a:gd name="T71" fmla="*/ 70 h 100"/>
                    <a:gd name="T72" fmla="*/ 8 w 76"/>
                    <a:gd name="T73" fmla="*/ 68 h 100"/>
                    <a:gd name="T74" fmla="*/ 4 w 76"/>
                    <a:gd name="T75" fmla="*/ 66 h 100"/>
                    <a:gd name="T76" fmla="*/ 0 w 76"/>
                    <a:gd name="T77" fmla="*/ 62 h 100"/>
                    <a:gd name="T78" fmla="*/ 0 w 76"/>
                    <a:gd name="T79" fmla="*/ 58 h 100"/>
                    <a:gd name="T80" fmla="*/ 0 w 76"/>
                    <a:gd name="T81" fmla="*/ 54 h 100"/>
                    <a:gd name="T82" fmla="*/ 2 w 76"/>
                    <a:gd name="T83" fmla="*/ 50 h 100"/>
                    <a:gd name="T84" fmla="*/ 6 w 76"/>
                    <a:gd name="T85" fmla="*/ 50 h 100"/>
                    <a:gd name="T86" fmla="*/ 10 w 76"/>
                    <a:gd name="T87" fmla="*/ 48 h 100"/>
                    <a:gd name="T88" fmla="*/ 18 w 76"/>
                    <a:gd name="T89" fmla="*/ 48 h 100"/>
                    <a:gd name="T90" fmla="*/ 28 w 76"/>
                    <a:gd name="T91" fmla="*/ 46 h 100"/>
                    <a:gd name="T92" fmla="*/ 24 w 76"/>
                    <a:gd name="T93" fmla="*/ 40 h 100"/>
                    <a:gd name="T94" fmla="*/ 20 w 76"/>
                    <a:gd name="T95" fmla="*/ 36 h 100"/>
                    <a:gd name="T96" fmla="*/ 18 w 76"/>
                    <a:gd name="T97" fmla="*/ 30 h 100"/>
                    <a:gd name="T98" fmla="*/ 16 w 76"/>
                    <a:gd name="T99" fmla="*/ 24 h 100"/>
                    <a:gd name="T100" fmla="*/ 10 w 76"/>
                    <a:gd name="T101" fmla="*/ 22 h 100"/>
                    <a:gd name="T102" fmla="*/ 6 w 76"/>
                    <a:gd name="T103" fmla="*/ 20 h 100"/>
                    <a:gd name="T104" fmla="*/ 2 w 76"/>
                    <a:gd name="T105" fmla="*/ 16 h 100"/>
                    <a:gd name="T106" fmla="*/ 2 w 76"/>
                    <a:gd name="T107" fmla="*/ 10 h 100"/>
                    <a:gd name="T108" fmla="*/ 2 w 76"/>
                    <a:gd name="T109" fmla="*/ 6 h 100"/>
                    <a:gd name="T110" fmla="*/ 4 w 76"/>
                    <a:gd name="T111" fmla="*/ 2 h 100"/>
                    <a:gd name="T112" fmla="*/ 12 w 76"/>
                    <a:gd name="T113" fmla="*/ 0 h 100"/>
                    <a:gd name="T114" fmla="*/ 8 w 76"/>
                    <a:gd name="T115" fmla="*/ 0 h 10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6"/>
                    <a:gd name="T175" fmla="*/ 0 h 100"/>
                    <a:gd name="T176" fmla="*/ 76 w 76"/>
                    <a:gd name="T177" fmla="*/ 100 h 10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6" h="100">
                      <a:moveTo>
                        <a:pt x="8" y="0"/>
                      </a:move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6" y="4"/>
                      </a:lnTo>
                      <a:lnTo>
                        <a:pt x="30" y="8"/>
                      </a:lnTo>
                      <a:lnTo>
                        <a:pt x="34" y="14"/>
                      </a:lnTo>
                      <a:lnTo>
                        <a:pt x="32" y="20"/>
                      </a:lnTo>
                      <a:lnTo>
                        <a:pt x="32" y="24"/>
                      </a:lnTo>
                      <a:lnTo>
                        <a:pt x="34" y="26"/>
                      </a:lnTo>
                      <a:lnTo>
                        <a:pt x="38" y="20"/>
                      </a:lnTo>
                      <a:lnTo>
                        <a:pt x="42" y="18"/>
                      </a:lnTo>
                      <a:lnTo>
                        <a:pt x="48" y="20"/>
                      </a:lnTo>
                      <a:lnTo>
                        <a:pt x="50" y="24"/>
                      </a:lnTo>
                      <a:lnTo>
                        <a:pt x="52" y="30"/>
                      </a:lnTo>
                      <a:lnTo>
                        <a:pt x="54" y="36"/>
                      </a:lnTo>
                      <a:lnTo>
                        <a:pt x="62" y="38"/>
                      </a:lnTo>
                      <a:lnTo>
                        <a:pt x="66" y="42"/>
                      </a:lnTo>
                      <a:lnTo>
                        <a:pt x="66" y="64"/>
                      </a:lnTo>
                      <a:lnTo>
                        <a:pt x="72" y="76"/>
                      </a:lnTo>
                      <a:lnTo>
                        <a:pt x="76" y="82"/>
                      </a:lnTo>
                      <a:lnTo>
                        <a:pt x="76" y="88"/>
                      </a:lnTo>
                      <a:lnTo>
                        <a:pt x="76" y="94"/>
                      </a:lnTo>
                      <a:lnTo>
                        <a:pt x="74" y="96"/>
                      </a:lnTo>
                      <a:lnTo>
                        <a:pt x="70" y="98"/>
                      </a:lnTo>
                      <a:lnTo>
                        <a:pt x="66" y="100"/>
                      </a:lnTo>
                      <a:lnTo>
                        <a:pt x="62" y="98"/>
                      </a:lnTo>
                      <a:lnTo>
                        <a:pt x="60" y="94"/>
                      </a:lnTo>
                      <a:lnTo>
                        <a:pt x="58" y="84"/>
                      </a:lnTo>
                      <a:lnTo>
                        <a:pt x="54" y="78"/>
                      </a:lnTo>
                      <a:lnTo>
                        <a:pt x="48" y="70"/>
                      </a:lnTo>
                      <a:lnTo>
                        <a:pt x="42" y="66"/>
                      </a:lnTo>
                      <a:lnTo>
                        <a:pt x="36" y="64"/>
                      </a:lnTo>
                      <a:lnTo>
                        <a:pt x="30" y="64"/>
                      </a:lnTo>
                      <a:lnTo>
                        <a:pt x="24" y="66"/>
                      </a:lnTo>
                      <a:lnTo>
                        <a:pt x="20" y="68"/>
                      </a:lnTo>
                      <a:lnTo>
                        <a:pt x="14" y="70"/>
                      </a:lnTo>
                      <a:lnTo>
                        <a:pt x="8" y="68"/>
                      </a:lnTo>
                      <a:lnTo>
                        <a:pt x="4" y="66"/>
                      </a:lnTo>
                      <a:lnTo>
                        <a:pt x="0" y="62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2" y="50"/>
                      </a:lnTo>
                      <a:lnTo>
                        <a:pt x="6" y="50"/>
                      </a:lnTo>
                      <a:lnTo>
                        <a:pt x="10" y="48"/>
                      </a:lnTo>
                      <a:lnTo>
                        <a:pt x="18" y="48"/>
                      </a:lnTo>
                      <a:lnTo>
                        <a:pt x="28" y="46"/>
                      </a:lnTo>
                      <a:lnTo>
                        <a:pt x="24" y="40"/>
                      </a:lnTo>
                      <a:lnTo>
                        <a:pt x="20" y="36"/>
                      </a:lnTo>
                      <a:lnTo>
                        <a:pt x="18" y="30"/>
                      </a:lnTo>
                      <a:lnTo>
                        <a:pt x="16" y="24"/>
                      </a:lnTo>
                      <a:lnTo>
                        <a:pt x="10" y="22"/>
                      </a:lnTo>
                      <a:lnTo>
                        <a:pt x="6" y="20"/>
                      </a:lnTo>
                      <a:lnTo>
                        <a:pt x="2" y="16"/>
                      </a:lnTo>
                      <a:lnTo>
                        <a:pt x="2" y="10"/>
                      </a:lnTo>
                      <a:lnTo>
                        <a:pt x="2" y="6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1" name="Freeform 107">
                  <a:extLst>
                    <a:ext uri="{FF2B5EF4-FFF2-40B4-BE49-F238E27FC236}">
                      <a16:creationId xmlns:a16="http://schemas.microsoft.com/office/drawing/2014/main" id="{9DD30226-BA6F-CE0B-4409-81FE5101C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689"/>
                  <a:ext cx="48" cy="24"/>
                </a:xfrm>
                <a:custGeom>
                  <a:avLst/>
                  <a:gdLst>
                    <a:gd name="T0" fmla="*/ 14 w 48"/>
                    <a:gd name="T1" fmla="*/ 2 h 24"/>
                    <a:gd name="T2" fmla="*/ 8 w 48"/>
                    <a:gd name="T3" fmla="*/ 4 h 24"/>
                    <a:gd name="T4" fmla="*/ 4 w 48"/>
                    <a:gd name="T5" fmla="*/ 6 h 24"/>
                    <a:gd name="T6" fmla="*/ 2 w 48"/>
                    <a:gd name="T7" fmla="*/ 12 h 24"/>
                    <a:gd name="T8" fmla="*/ 0 w 48"/>
                    <a:gd name="T9" fmla="*/ 16 h 24"/>
                    <a:gd name="T10" fmla="*/ 0 w 48"/>
                    <a:gd name="T11" fmla="*/ 18 h 24"/>
                    <a:gd name="T12" fmla="*/ 2 w 48"/>
                    <a:gd name="T13" fmla="*/ 22 h 24"/>
                    <a:gd name="T14" fmla="*/ 6 w 48"/>
                    <a:gd name="T15" fmla="*/ 24 h 24"/>
                    <a:gd name="T16" fmla="*/ 8 w 48"/>
                    <a:gd name="T17" fmla="*/ 24 h 24"/>
                    <a:gd name="T18" fmla="*/ 24 w 48"/>
                    <a:gd name="T19" fmla="*/ 22 h 24"/>
                    <a:gd name="T20" fmla="*/ 34 w 48"/>
                    <a:gd name="T21" fmla="*/ 20 h 24"/>
                    <a:gd name="T22" fmla="*/ 38 w 48"/>
                    <a:gd name="T23" fmla="*/ 16 h 24"/>
                    <a:gd name="T24" fmla="*/ 42 w 48"/>
                    <a:gd name="T25" fmla="*/ 12 h 24"/>
                    <a:gd name="T26" fmla="*/ 46 w 48"/>
                    <a:gd name="T27" fmla="*/ 8 h 24"/>
                    <a:gd name="T28" fmla="*/ 48 w 48"/>
                    <a:gd name="T29" fmla="*/ 2 h 24"/>
                    <a:gd name="T30" fmla="*/ 40 w 48"/>
                    <a:gd name="T31" fmla="*/ 0 h 24"/>
                    <a:gd name="T32" fmla="*/ 30 w 48"/>
                    <a:gd name="T33" fmla="*/ 0 h 24"/>
                    <a:gd name="T34" fmla="*/ 14 w 48"/>
                    <a:gd name="T35" fmla="*/ 2 h 2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24"/>
                    <a:gd name="T56" fmla="*/ 48 w 48"/>
                    <a:gd name="T57" fmla="*/ 24 h 2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24">
                      <a:moveTo>
                        <a:pt x="14" y="2"/>
                      </a:move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6" y="24"/>
                      </a:lnTo>
                      <a:lnTo>
                        <a:pt x="8" y="24"/>
                      </a:lnTo>
                      <a:lnTo>
                        <a:pt x="24" y="22"/>
                      </a:lnTo>
                      <a:lnTo>
                        <a:pt x="34" y="20"/>
                      </a:lnTo>
                      <a:lnTo>
                        <a:pt x="38" y="16"/>
                      </a:lnTo>
                      <a:lnTo>
                        <a:pt x="42" y="12"/>
                      </a:lnTo>
                      <a:lnTo>
                        <a:pt x="46" y="8"/>
                      </a:lnTo>
                      <a:lnTo>
                        <a:pt x="48" y="2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Freeform 108">
                  <a:extLst>
                    <a:ext uri="{FF2B5EF4-FFF2-40B4-BE49-F238E27FC236}">
                      <a16:creationId xmlns:a16="http://schemas.microsoft.com/office/drawing/2014/main" id="{5DEA52C4-768D-0CAC-FDAC-330D322BA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" y="457"/>
                  <a:ext cx="146" cy="200"/>
                </a:xfrm>
                <a:custGeom>
                  <a:avLst/>
                  <a:gdLst>
                    <a:gd name="T0" fmla="*/ 22 w 146"/>
                    <a:gd name="T1" fmla="*/ 12 h 200"/>
                    <a:gd name="T2" fmla="*/ 18 w 146"/>
                    <a:gd name="T3" fmla="*/ 6 h 200"/>
                    <a:gd name="T4" fmla="*/ 20 w 146"/>
                    <a:gd name="T5" fmla="*/ 2 h 200"/>
                    <a:gd name="T6" fmla="*/ 34 w 146"/>
                    <a:gd name="T7" fmla="*/ 2 h 200"/>
                    <a:gd name="T8" fmla="*/ 44 w 146"/>
                    <a:gd name="T9" fmla="*/ 14 h 200"/>
                    <a:gd name="T10" fmla="*/ 50 w 146"/>
                    <a:gd name="T11" fmla="*/ 30 h 200"/>
                    <a:gd name="T12" fmla="*/ 60 w 146"/>
                    <a:gd name="T13" fmla="*/ 42 h 200"/>
                    <a:gd name="T14" fmla="*/ 72 w 146"/>
                    <a:gd name="T15" fmla="*/ 46 h 200"/>
                    <a:gd name="T16" fmla="*/ 78 w 146"/>
                    <a:gd name="T17" fmla="*/ 58 h 200"/>
                    <a:gd name="T18" fmla="*/ 88 w 146"/>
                    <a:gd name="T19" fmla="*/ 66 h 200"/>
                    <a:gd name="T20" fmla="*/ 104 w 146"/>
                    <a:gd name="T21" fmla="*/ 72 h 200"/>
                    <a:gd name="T22" fmla="*/ 110 w 146"/>
                    <a:gd name="T23" fmla="*/ 82 h 200"/>
                    <a:gd name="T24" fmla="*/ 112 w 146"/>
                    <a:gd name="T25" fmla="*/ 92 h 200"/>
                    <a:gd name="T26" fmla="*/ 110 w 146"/>
                    <a:gd name="T27" fmla="*/ 98 h 200"/>
                    <a:gd name="T28" fmla="*/ 116 w 146"/>
                    <a:gd name="T29" fmla="*/ 98 h 200"/>
                    <a:gd name="T30" fmla="*/ 120 w 146"/>
                    <a:gd name="T31" fmla="*/ 96 h 200"/>
                    <a:gd name="T32" fmla="*/ 136 w 146"/>
                    <a:gd name="T33" fmla="*/ 108 h 200"/>
                    <a:gd name="T34" fmla="*/ 146 w 146"/>
                    <a:gd name="T35" fmla="*/ 126 h 200"/>
                    <a:gd name="T36" fmla="*/ 140 w 146"/>
                    <a:gd name="T37" fmla="*/ 132 h 200"/>
                    <a:gd name="T38" fmla="*/ 124 w 146"/>
                    <a:gd name="T39" fmla="*/ 150 h 200"/>
                    <a:gd name="T40" fmla="*/ 116 w 146"/>
                    <a:gd name="T41" fmla="*/ 164 h 200"/>
                    <a:gd name="T42" fmla="*/ 112 w 146"/>
                    <a:gd name="T43" fmla="*/ 164 h 200"/>
                    <a:gd name="T44" fmla="*/ 110 w 146"/>
                    <a:gd name="T45" fmla="*/ 158 h 200"/>
                    <a:gd name="T46" fmla="*/ 106 w 146"/>
                    <a:gd name="T47" fmla="*/ 174 h 200"/>
                    <a:gd name="T48" fmla="*/ 110 w 146"/>
                    <a:gd name="T49" fmla="*/ 186 h 200"/>
                    <a:gd name="T50" fmla="*/ 102 w 146"/>
                    <a:gd name="T51" fmla="*/ 196 h 200"/>
                    <a:gd name="T52" fmla="*/ 96 w 146"/>
                    <a:gd name="T53" fmla="*/ 192 h 200"/>
                    <a:gd name="T54" fmla="*/ 90 w 146"/>
                    <a:gd name="T55" fmla="*/ 200 h 200"/>
                    <a:gd name="T56" fmla="*/ 70 w 146"/>
                    <a:gd name="T57" fmla="*/ 200 h 200"/>
                    <a:gd name="T58" fmla="*/ 56 w 146"/>
                    <a:gd name="T59" fmla="*/ 192 h 200"/>
                    <a:gd name="T60" fmla="*/ 54 w 146"/>
                    <a:gd name="T61" fmla="*/ 184 h 200"/>
                    <a:gd name="T62" fmla="*/ 60 w 146"/>
                    <a:gd name="T63" fmla="*/ 180 h 200"/>
                    <a:gd name="T64" fmla="*/ 44 w 146"/>
                    <a:gd name="T65" fmla="*/ 170 h 200"/>
                    <a:gd name="T66" fmla="*/ 38 w 146"/>
                    <a:gd name="T67" fmla="*/ 152 h 200"/>
                    <a:gd name="T68" fmla="*/ 40 w 146"/>
                    <a:gd name="T69" fmla="*/ 146 h 200"/>
                    <a:gd name="T70" fmla="*/ 58 w 146"/>
                    <a:gd name="T71" fmla="*/ 140 h 200"/>
                    <a:gd name="T72" fmla="*/ 54 w 146"/>
                    <a:gd name="T73" fmla="*/ 136 h 200"/>
                    <a:gd name="T74" fmla="*/ 48 w 146"/>
                    <a:gd name="T75" fmla="*/ 124 h 200"/>
                    <a:gd name="T76" fmla="*/ 40 w 146"/>
                    <a:gd name="T77" fmla="*/ 134 h 200"/>
                    <a:gd name="T78" fmla="*/ 28 w 146"/>
                    <a:gd name="T79" fmla="*/ 140 h 200"/>
                    <a:gd name="T80" fmla="*/ 20 w 146"/>
                    <a:gd name="T81" fmla="*/ 134 h 200"/>
                    <a:gd name="T82" fmla="*/ 14 w 146"/>
                    <a:gd name="T83" fmla="*/ 124 h 200"/>
                    <a:gd name="T84" fmla="*/ 18 w 146"/>
                    <a:gd name="T85" fmla="*/ 118 h 200"/>
                    <a:gd name="T86" fmla="*/ 18 w 146"/>
                    <a:gd name="T87" fmla="*/ 112 h 200"/>
                    <a:gd name="T88" fmla="*/ 8 w 146"/>
                    <a:gd name="T89" fmla="*/ 110 h 200"/>
                    <a:gd name="T90" fmla="*/ 4 w 146"/>
                    <a:gd name="T91" fmla="*/ 96 h 200"/>
                    <a:gd name="T92" fmla="*/ 0 w 146"/>
                    <a:gd name="T93" fmla="*/ 88 h 200"/>
                    <a:gd name="T94" fmla="*/ 6 w 146"/>
                    <a:gd name="T95" fmla="*/ 82 h 200"/>
                    <a:gd name="T96" fmla="*/ 14 w 146"/>
                    <a:gd name="T97" fmla="*/ 86 h 200"/>
                    <a:gd name="T98" fmla="*/ 8 w 146"/>
                    <a:gd name="T99" fmla="*/ 78 h 200"/>
                    <a:gd name="T100" fmla="*/ 0 w 146"/>
                    <a:gd name="T101" fmla="*/ 70 h 200"/>
                    <a:gd name="T102" fmla="*/ 10 w 146"/>
                    <a:gd name="T103" fmla="*/ 66 h 200"/>
                    <a:gd name="T104" fmla="*/ 6 w 146"/>
                    <a:gd name="T105" fmla="*/ 58 h 200"/>
                    <a:gd name="T106" fmla="*/ 6 w 146"/>
                    <a:gd name="T107" fmla="*/ 52 h 200"/>
                    <a:gd name="T108" fmla="*/ 10 w 146"/>
                    <a:gd name="T109" fmla="*/ 44 h 200"/>
                    <a:gd name="T110" fmla="*/ 16 w 146"/>
                    <a:gd name="T111" fmla="*/ 38 h 200"/>
                    <a:gd name="T112" fmla="*/ 10 w 146"/>
                    <a:gd name="T113" fmla="*/ 30 h 200"/>
                    <a:gd name="T114" fmla="*/ 12 w 146"/>
                    <a:gd name="T115" fmla="*/ 22 h 200"/>
                    <a:gd name="T116" fmla="*/ 22 w 146"/>
                    <a:gd name="T117" fmla="*/ 16 h 2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6"/>
                    <a:gd name="T178" fmla="*/ 0 h 200"/>
                    <a:gd name="T179" fmla="*/ 146 w 146"/>
                    <a:gd name="T180" fmla="*/ 200 h 2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6" h="200">
                      <a:moveTo>
                        <a:pt x="28" y="14"/>
                      </a:moveTo>
                      <a:lnTo>
                        <a:pt x="22" y="12"/>
                      </a:lnTo>
                      <a:lnTo>
                        <a:pt x="20" y="8"/>
                      </a:lnTo>
                      <a:lnTo>
                        <a:pt x="18" y="6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0" y="6"/>
                      </a:lnTo>
                      <a:lnTo>
                        <a:pt x="44" y="14"/>
                      </a:lnTo>
                      <a:lnTo>
                        <a:pt x="48" y="22"/>
                      </a:lnTo>
                      <a:lnTo>
                        <a:pt x="50" y="30"/>
                      </a:lnTo>
                      <a:lnTo>
                        <a:pt x="54" y="38"/>
                      </a:lnTo>
                      <a:lnTo>
                        <a:pt x="60" y="42"/>
                      </a:lnTo>
                      <a:lnTo>
                        <a:pt x="66" y="44"/>
                      </a:lnTo>
                      <a:lnTo>
                        <a:pt x="72" y="46"/>
                      </a:lnTo>
                      <a:lnTo>
                        <a:pt x="76" y="50"/>
                      </a:lnTo>
                      <a:lnTo>
                        <a:pt x="78" y="58"/>
                      </a:lnTo>
                      <a:lnTo>
                        <a:pt x="82" y="62"/>
                      </a:lnTo>
                      <a:lnTo>
                        <a:pt x="88" y="66"/>
                      </a:lnTo>
                      <a:lnTo>
                        <a:pt x="98" y="70"/>
                      </a:lnTo>
                      <a:lnTo>
                        <a:pt x="104" y="72"/>
                      </a:lnTo>
                      <a:lnTo>
                        <a:pt x="108" y="76"/>
                      </a:lnTo>
                      <a:lnTo>
                        <a:pt x="110" y="82"/>
                      </a:lnTo>
                      <a:lnTo>
                        <a:pt x="112" y="88"/>
                      </a:lnTo>
                      <a:lnTo>
                        <a:pt x="112" y="92"/>
                      </a:lnTo>
                      <a:lnTo>
                        <a:pt x="110" y="96"/>
                      </a:lnTo>
                      <a:lnTo>
                        <a:pt x="110" y="98"/>
                      </a:lnTo>
                      <a:lnTo>
                        <a:pt x="112" y="102"/>
                      </a:lnTo>
                      <a:lnTo>
                        <a:pt x="116" y="98"/>
                      </a:lnTo>
                      <a:lnTo>
                        <a:pt x="118" y="98"/>
                      </a:lnTo>
                      <a:lnTo>
                        <a:pt x="120" y="96"/>
                      </a:lnTo>
                      <a:lnTo>
                        <a:pt x="126" y="100"/>
                      </a:lnTo>
                      <a:lnTo>
                        <a:pt x="136" y="108"/>
                      </a:lnTo>
                      <a:lnTo>
                        <a:pt x="142" y="118"/>
                      </a:lnTo>
                      <a:lnTo>
                        <a:pt x="146" y="126"/>
                      </a:lnTo>
                      <a:lnTo>
                        <a:pt x="144" y="130"/>
                      </a:lnTo>
                      <a:lnTo>
                        <a:pt x="140" y="132"/>
                      </a:lnTo>
                      <a:lnTo>
                        <a:pt x="130" y="132"/>
                      </a:lnTo>
                      <a:lnTo>
                        <a:pt x="124" y="150"/>
                      </a:lnTo>
                      <a:lnTo>
                        <a:pt x="118" y="160"/>
                      </a:lnTo>
                      <a:lnTo>
                        <a:pt x="116" y="164"/>
                      </a:lnTo>
                      <a:lnTo>
                        <a:pt x="114" y="164"/>
                      </a:lnTo>
                      <a:lnTo>
                        <a:pt x="112" y="164"/>
                      </a:lnTo>
                      <a:lnTo>
                        <a:pt x="110" y="162"/>
                      </a:lnTo>
                      <a:lnTo>
                        <a:pt x="110" y="158"/>
                      </a:lnTo>
                      <a:lnTo>
                        <a:pt x="108" y="168"/>
                      </a:lnTo>
                      <a:lnTo>
                        <a:pt x="106" y="174"/>
                      </a:lnTo>
                      <a:lnTo>
                        <a:pt x="108" y="180"/>
                      </a:lnTo>
                      <a:lnTo>
                        <a:pt x="110" y="186"/>
                      </a:lnTo>
                      <a:lnTo>
                        <a:pt x="110" y="196"/>
                      </a:lnTo>
                      <a:lnTo>
                        <a:pt x="102" y="196"/>
                      </a:lnTo>
                      <a:lnTo>
                        <a:pt x="100" y="194"/>
                      </a:lnTo>
                      <a:lnTo>
                        <a:pt x="96" y="192"/>
                      </a:lnTo>
                      <a:lnTo>
                        <a:pt x="88" y="192"/>
                      </a:lnTo>
                      <a:lnTo>
                        <a:pt x="90" y="200"/>
                      </a:lnTo>
                      <a:lnTo>
                        <a:pt x="76" y="200"/>
                      </a:lnTo>
                      <a:lnTo>
                        <a:pt x="70" y="200"/>
                      </a:lnTo>
                      <a:lnTo>
                        <a:pt x="62" y="196"/>
                      </a:lnTo>
                      <a:lnTo>
                        <a:pt x="56" y="192"/>
                      </a:lnTo>
                      <a:lnTo>
                        <a:pt x="54" y="186"/>
                      </a:lnTo>
                      <a:lnTo>
                        <a:pt x="54" y="184"/>
                      </a:lnTo>
                      <a:lnTo>
                        <a:pt x="56" y="182"/>
                      </a:lnTo>
                      <a:lnTo>
                        <a:pt x="60" y="180"/>
                      </a:lnTo>
                      <a:lnTo>
                        <a:pt x="52" y="176"/>
                      </a:lnTo>
                      <a:lnTo>
                        <a:pt x="44" y="170"/>
                      </a:lnTo>
                      <a:lnTo>
                        <a:pt x="40" y="162"/>
                      </a:lnTo>
                      <a:lnTo>
                        <a:pt x="38" y="152"/>
                      </a:lnTo>
                      <a:lnTo>
                        <a:pt x="38" y="150"/>
                      </a:lnTo>
                      <a:lnTo>
                        <a:pt x="40" y="146"/>
                      </a:lnTo>
                      <a:lnTo>
                        <a:pt x="48" y="142"/>
                      </a:lnTo>
                      <a:lnTo>
                        <a:pt x="58" y="140"/>
                      </a:lnTo>
                      <a:lnTo>
                        <a:pt x="64" y="136"/>
                      </a:lnTo>
                      <a:lnTo>
                        <a:pt x="54" y="136"/>
                      </a:lnTo>
                      <a:lnTo>
                        <a:pt x="54" y="128"/>
                      </a:lnTo>
                      <a:lnTo>
                        <a:pt x="48" y="124"/>
                      </a:lnTo>
                      <a:lnTo>
                        <a:pt x="44" y="128"/>
                      </a:lnTo>
                      <a:lnTo>
                        <a:pt x="40" y="134"/>
                      </a:lnTo>
                      <a:lnTo>
                        <a:pt x="34" y="138"/>
                      </a:lnTo>
                      <a:lnTo>
                        <a:pt x="28" y="140"/>
                      </a:lnTo>
                      <a:lnTo>
                        <a:pt x="24" y="138"/>
                      </a:lnTo>
                      <a:lnTo>
                        <a:pt x="20" y="134"/>
                      </a:lnTo>
                      <a:lnTo>
                        <a:pt x="16" y="128"/>
                      </a:lnTo>
                      <a:lnTo>
                        <a:pt x="14" y="124"/>
                      </a:lnTo>
                      <a:lnTo>
                        <a:pt x="16" y="120"/>
                      </a:lnTo>
                      <a:lnTo>
                        <a:pt x="18" y="118"/>
                      </a:lnTo>
                      <a:lnTo>
                        <a:pt x="26" y="114"/>
                      </a:lnTo>
                      <a:lnTo>
                        <a:pt x="18" y="112"/>
                      </a:lnTo>
                      <a:lnTo>
                        <a:pt x="10" y="112"/>
                      </a:lnTo>
                      <a:lnTo>
                        <a:pt x="8" y="110"/>
                      </a:lnTo>
                      <a:lnTo>
                        <a:pt x="6" y="106"/>
                      </a:lnTo>
                      <a:lnTo>
                        <a:pt x="4" y="96"/>
                      </a:lnTo>
                      <a:lnTo>
                        <a:pt x="4" y="92"/>
                      </a:lnTo>
                      <a:lnTo>
                        <a:pt x="0" y="88"/>
                      </a:lnTo>
                      <a:lnTo>
                        <a:pt x="0" y="82"/>
                      </a:lnTo>
                      <a:lnTo>
                        <a:pt x="6" y="82"/>
                      </a:lnTo>
                      <a:lnTo>
                        <a:pt x="10" y="86"/>
                      </a:lnTo>
                      <a:lnTo>
                        <a:pt x="14" y="86"/>
                      </a:lnTo>
                      <a:lnTo>
                        <a:pt x="14" y="78"/>
                      </a:lnTo>
                      <a:lnTo>
                        <a:pt x="8" y="78"/>
                      </a:lnTo>
                      <a:lnTo>
                        <a:pt x="4" y="76"/>
                      </a:lnTo>
                      <a:lnTo>
                        <a:pt x="0" y="70"/>
                      </a:lnTo>
                      <a:lnTo>
                        <a:pt x="4" y="68"/>
                      </a:lnTo>
                      <a:lnTo>
                        <a:pt x="10" y="66"/>
                      </a:lnTo>
                      <a:lnTo>
                        <a:pt x="8" y="62"/>
                      </a:lnTo>
                      <a:lnTo>
                        <a:pt x="6" y="58"/>
                      </a:lnTo>
                      <a:lnTo>
                        <a:pt x="4" y="54"/>
                      </a:lnTo>
                      <a:lnTo>
                        <a:pt x="6" y="52"/>
                      </a:lnTo>
                      <a:lnTo>
                        <a:pt x="10" y="50"/>
                      </a:lnTo>
                      <a:lnTo>
                        <a:pt x="10" y="44"/>
                      </a:lnTo>
                      <a:lnTo>
                        <a:pt x="14" y="42"/>
                      </a:lnTo>
                      <a:lnTo>
                        <a:pt x="16" y="38"/>
                      </a:lnTo>
                      <a:lnTo>
                        <a:pt x="12" y="34"/>
                      </a:lnTo>
                      <a:lnTo>
                        <a:pt x="10" y="30"/>
                      </a:lnTo>
                      <a:lnTo>
                        <a:pt x="10" y="26"/>
                      </a:lnTo>
                      <a:lnTo>
                        <a:pt x="12" y="22"/>
                      </a:lnTo>
                      <a:lnTo>
                        <a:pt x="16" y="20"/>
                      </a:lnTo>
                      <a:lnTo>
                        <a:pt x="22" y="16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3" name="Freeform 109">
                  <a:extLst>
                    <a:ext uri="{FF2B5EF4-FFF2-40B4-BE49-F238E27FC236}">
                      <a16:creationId xmlns:a16="http://schemas.microsoft.com/office/drawing/2014/main" id="{F6FB07E1-1246-AFCB-148E-E2CE5C96FE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8" y="273"/>
                  <a:ext cx="250" cy="490"/>
                </a:xfrm>
                <a:custGeom>
                  <a:avLst/>
                  <a:gdLst>
                    <a:gd name="T0" fmla="*/ 226 w 250"/>
                    <a:gd name="T1" fmla="*/ 384 h 490"/>
                    <a:gd name="T2" fmla="*/ 198 w 250"/>
                    <a:gd name="T3" fmla="*/ 402 h 490"/>
                    <a:gd name="T4" fmla="*/ 226 w 250"/>
                    <a:gd name="T5" fmla="*/ 414 h 490"/>
                    <a:gd name="T6" fmla="*/ 246 w 250"/>
                    <a:gd name="T7" fmla="*/ 428 h 490"/>
                    <a:gd name="T8" fmla="*/ 220 w 250"/>
                    <a:gd name="T9" fmla="*/ 476 h 490"/>
                    <a:gd name="T10" fmla="*/ 210 w 250"/>
                    <a:gd name="T11" fmla="*/ 460 h 490"/>
                    <a:gd name="T12" fmla="*/ 198 w 250"/>
                    <a:gd name="T13" fmla="*/ 460 h 490"/>
                    <a:gd name="T14" fmla="*/ 186 w 250"/>
                    <a:gd name="T15" fmla="*/ 466 h 490"/>
                    <a:gd name="T16" fmla="*/ 154 w 250"/>
                    <a:gd name="T17" fmla="*/ 484 h 490"/>
                    <a:gd name="T18" fmla="*/ 112 w 250"/>
                    <a:gd name="T19" fmla="*/ 486 h 490"/>
                    <a:gd name="T20" fmla="*/ 88 w 250"/>
                    <a:gd name="T21" fmla="*/ 488 h 490"/>
                    <a:gd name="T22" fmla="*/ 70 w 250"/>
                    <a:gd name="T23" fmla="*/ 470 h 490"/>
                    <a:gd name="T24" fmla="*/ 90 w 250"/>
                    <a:gd name="T25" fmla="*/ 448 h 490"/>
                    <a:gd name="T26" fmla="*/ 112 w 250"/>
                    <a:gd name="T27" fmla="*/ 434 h 490"/>
                    <a:gd name="T28" fmla="*/ 88 w 250"/>
                    <a:gd name="T29" fmla="*/ 406 h 490"/>
                    <a:gd name="T30" fmla="*/ 108 w 250"/>
                    <a:gd name="T31" fmla="*/ 392 h 490"/>
                    <a:gd name="T32" fmla="*/ 134 w 250"/>
                    <a:gd name="T33" fmla="*/ 418 h 490"/>
                    <a:gd name="T34" fmla="*/ 130 w 250"/>
                    <a:gd name="T35" fmla="*/ 398 h 490"/>
                    <a:gd name="T36" fmla="*/ 128 w 250"/>
                    <a:gd name="T37" fmla="*/ 382 h 490"/>
                    <a:gd name="T38" fmla="*/ 110 w 250"/>
                    <a:gd name="T39" fmla="*/ 368 h 490"/>
                    <a:gd name="T40" fmla="*/ 92 w 250"/>
                    <a:gd name="T41" fmla="*/ 374 h 490"/>
                    <a:gd name="T42" fmla="*/ 114 w 250"/>
                    <a:gd name="T43" fmla="*/ 322 h 490"/>
                    <a:gd name="T44" fmla="*/ 134 w 250"/>
                    <a:gd name="T45" fmla="*/ 312 h 490"/>
                    <a:gd name="T46" fmla="*/ 118 w 250"/>
                    <a:gd name="T47" fmla="*/ 304 h 490"/>
                    <a:gd name="T48" fmla="*/ 100 w 250"/>
                    <a:gd name="T49" fmla="*/ 278 h 490"/>
                    <a:gd name="T50" fmla="*/ 86 w 250"/>
                    <a:gd name="T51" fmla="*/ 260 h 490"/>
                    <a:gd name="T52" fmla="*/ 72 w 250"/>
                    <a:gd name="T53" fmla="*/ 234 h 490"/>
                    <a:gd name="T54" fmla="*/ 110 w 250"/>
                    <a:gd name="T55" fmla="*/ 244 h 490"/>
                    <a:gd name="T56" fmla="*/ 114 w 250"/>
                    <a:gd name="T57" fmla="*/ 240 h 490"/>
                    <a:gd name="T58" fmla="*/ 116 w 250"/>
                    <a:gd name="T59" fmla="*/ 222 h 490"/>
                    <a:gd name="T60" fmla="*/ 132 w 250"/>
                    <a:gd name="T61" fmla="*/ 194 h 490"/>
                    <a:gd name="T62" fmla="*/ 118 w 250"/>
                    <a:gd name="T63" fmla="*/ 186 h 490"/>
                    <a:gd name="T64" fmla="*/ 86 w 250"/>
                    <a:gd name="T65" fmla="*/ 220 h 490"/>
                    <a:gd name="T66" fmla="*/ 68 w 250"/>
                    <a:gd name="T67" fmla="*/ 204 h 490"/>
                    <a:gd name="T68" fmla="*/ 46 w 250"/>
                    <a:gd name="T69" fmla="*/ 216 h 490"/>
                    <a:gd name="T70" fmla="*/ 36 w 250"/>
                    <a:gd name="T71" fmla="*/ 200 h 490"/>
                    <a:gd name="T72" fmla="*/ 22 w 250"/>
                    <a:gd name="T73" fmla="*/ 184 h 490"/>
                    <a:gd name="T74" fmla="*/ 2 w 250"/>
                    <a:gd name="T75" fmla="*/ 168 h 490"/>
                    <a:gd name="T76" fmla="*/ 16 w 250"/>
                    <a:gd name="T77" fmla="*/ 142 h 490"/>
                    <a:gd name="T78" fmla="*/ 44 w 250"/>
                    <a:gd name="T79" fmla="*/ 112 h 490"/>
                    <a:gd name="T80" fmla="*/ 64 w 250"/>
                    <a:gd name="T81" fmla="*/ 100 h 490"/>
                    <a:gd name="T82" fmla="*/ 76 w 250"/>
                    <a:gd name="T83" fmla="*/ 66 h 490"/>
                    <a:gd name="T84" fmla="*/ 122 w 250"/>
                    <a:gd name="T85" fmla="*/ 36 h 490"/>
                    <a:gd name="T86" fmla="*/ 140 w 250"/>
                    <a:gd name="T87" fmla="*/ 16 h 490"/>
                    <a:gd name="T88" fmla="*/ 168 w 250"/>
                    <a:gd name="T89" fmla="*/ 10 h 490"/>
                    <a:gd name="T90" fmla="*/ 194 w 250"/>
                    <a:gd name="T91" fmla="*/ 0 h 490"/>
                    <a:gd name="T92" fmla="*/ 216 w 250"/>
                    <a:gd name="T93" fmla="*/ 12 h 490"/>
                    <a:gd name="T94" fmla="*/ 236 w 250"/>
                    <a:gd name="T95" fmla="*/ 22 h 490"/>
                    <a:gd name="T96" fmla="*/ 228 w 250"/>
                    <a:gd name="T97" fmla="*/ 66 h 490"/>
                    <a:gd name="T98" fmla="*/ 226 w 250"/>
                    <a:gd name="T99" fmla="*/ 78 h 490"/>
                    <a:gd name="T100" fmla="*/ 250 w 250"/>
                    <a:gd name="T101" fmla="*/ 54 h 490"/>
                    <a:gd name="T102" fmla="*/ 238 w 250"/>
                    <a:gd name="T103" fmla="*/ 114 h 490"/>
                    <a:gd name="T104" fmla="*/ 240 w 250"/>
                    <a:gd name="T105" fmla="*/ 190 h 490"/>
                    <a:gd name="T106" fmla="*/ 238 w 250"/>
                    <a:gd name="T107" fmla="*/ 208 h 490"/>
                    <a:gd name="T108" fmla="*/ 222 w 250"/>
                    <a:gd name="T109" fmla="*/ 242 h 490"/>
                    <a:gd name="T110" fmla="*/ 208 w 250"/>
                    <a:gd name="T111" fmla="*/ 260 h 490"/>
                    <a:gd name="T112" fmla="*/ 234 w 250"/>
                    <a:gd name="T113" fmla="*/ 288 h 490"/>
                    <a:gd name="T114" fmla="*/ 240 w 250"/>
                    <a:gd name="T115" fmla="*/ 324 h 490"/>
                    <a:gd name="T116" fmla="*/ 232 w 250"/>
                    <a:gd name="T117" fmla="*/ 342 h 490"/>
                    <a:gd name="T118" fmla="*/ 220 w 250"/>
                    <a:gd name="T119" fmla="*/ 362 h 4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0"/>
                    <a:gd name="T181" fmla="*/ 0 h 490"/>
                    <a:gd name="T182" fmla="*/ 250 w 250"/>
                    <a:gd name="T183" fmla="*/ 490 h 4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0" h="490">
                      <a:moveTo>
                        <a:pt x="222" y="366"/>
                      </a:moveTo>
                      <a:lnTo>
                        <a:pt x="226" y="370"/>
                      </a:lnTo>
                      <a:lnTo>
                        <a:pt x="228" y="372"/>
                      </a:lnTo>
                      <a:lnTo>
                        <a:pt x="228" y="376"/>
                      </a:lnTo>
                      <a:lnTo>
                        <a:pt x="226" y="384"/>
                      </a:lnTo>
                      <a:lnTo>
                        <a:pt x="224" y="388"/>
                      </a:lnTo>
                      <a:lnTo>
                        <a:pt x="222" y="392"/>
                      </a:lnTo>
                      <a:lnTo>
                        <a:pt x="218" y="394"/>
                      </a:lnTo>
                      <a:lnTo>
                        <a:pt x="208" y="398"/>
                      </a:lnTo>
                      <a:lnTo>
                        <a:pt x="198" y="402"/>
                      </a:lnTo>
                      <a:lnTo>
                        <a:pt x="210" y="406"/>
                      </a:lnTo>
                      <a:lnTo>
                        <a:pt x="216" y="406"/>
                      </a:lnTo>
                      <a:lnTo>
                        <a:pt x="222" y="402"/>
                      </a:lnTo>
                      <a:lnTo>
                        <a:pt x="224" y="410"/>
                      </a:lnTo>
                      <a:lnTo>
                        <a:pt x="226" y="414"/>
                      </a:lnTo>
                      <a:lnTo>
                        <a:pt x="230" y="414"/>
                      </a:lnTo>
                      <a:lnTo>
                        <a:pt x="238" y="414"/>
                      </a:lnTo>
                      <a:lnTo>
                        <a:pt x="242" y="416"/>
                      </a:lnTo>
                      <a:lnTo>
                        <a:pt x="244" y="420"/>
                      </a:lnTo>
                      <a:lnTo>
                        <a:pt x="246" y="428"/>
                      </a:lnTo>
                      <a:lnTo>
                        <a:pt x="246" y="434"/>
                      </a:lnTo>
                      <a:lnTo>
                        <a:pt x="242" y="442"/>
                      </a:lnTo>
                      <a:lnTo>
                        <a:pt x="234" y="458"/>
                      </a:lnTo>
                      <a:lnTo>
                        <a:pt x="224" y="472"/>
                      </a:lnTo>
                      <a:lnTo>
                        <a:pt x="220" y="476"/>
                      </a:lnTo>
                      <a:lnTo>
                        <a:pt x="216" y="478"/>
                      </a:lnTo>
                      <a:lnTo>
                        <a:pt x="214" y="478"/>
                      </a:lnTo>
                      <a:lnTo>
                        <a:pt x="212" y="474"/>
                      </a:lnTo>
                      <a:lnTo>
                        <a:pt x="212" y="468"/>
                      </a:lnTo>
                      <a:lnTo>
                        <a:pt x="210" y="460"/>
                      </a:lnTo>
                      <a:lnTo>
                        <a:pt x="210" y="458"/>
                      </a:lnTo>
                      <a:lnTo>
                        <a:pt x="206" y="456"/>
                      </a:lnTo>
                      <a:lnTo>
                        <a:pt x="204" y="458"/>
                      </a:lnTo>
                      <a:lnTo>
                        <a:pt x="202" y="458"/>
                      </a:lnTo>
                      <a:lnTo>
                        <a:pt x="198" y="460"/>
                      </a:lnTo>
                      <a:lnTo>
                        <a:pt x="194" y="460"/>
                      </a:lnTo>
                      <a:lnTo>
                        <a:pt x="196" y="462"/>
                      </a:lnTo>
                      <a:lnTo>
                        <a:pt x="192" y="468"/>
                      </a:lnTo>
                      <a:lnTo>
                        <a:pt x="190" y="468"/>
                      </a:lnTo>
                      <a:lnTo>
                        <a:pt x="186" y="466"/>
                      </a:lnTo>
                      <a:lnTo>
                        <a:pt x="180" y="470"/>
                      </a:lnTo>
                      <a:lnTo>
                        <a:pt x="172" y="472"/>
                      </a:lnTo>
                      <a:lnTo>
                        <a:pt x="160" y="476"/>
                      </a:lnTo>
                      <a:lnTo>
                        <a:pt x="160" y="482"/>
                      </a:lnTo>
                      <a:lnTo>
                        <a:pt x="154" y="484"/>
                      </a:lnTo>
                      <a:lnTo>
                        <a:pt x="150" y="484"/>
                      </a:lnTo>
                      <a:lnTo>
                        <a:pt x="142" y="482"/>
                      </a:lnTo>
                      <a:lnTo>
                        <a:pt x="132" y="484"/>
                      </a:lnTo>
                      <a:lnTo>
                        <a:pt x="124" y="486"/>
                      </a:lnTo>
                      <a:lnTo>
                        <a:pt x="112" y="486"/>
                      </a:lnTo>
                      <a:lnTo>
                        <a:pt x="112" y="488"/>
                      </a:lnTo>
                      <a:lnTo>
                        <a:pt x="108" y="490"/>
                      </a:lnTo>
                      <a:lnTo>
                        <a:pt x="104" y="490"/>
                      </a:lnTo>
                      <a:lnTo>
                        <a:pt x="98" y="488"/>
                      </a:lnTo>
                      <a:lnTo>
                        <a:pt x="88" y="488"/>
                      </a:lnTo>
                      <a:lnTo>
                        <a:pt x="80" y="484"/>
                      </a:lnTo>
                      <a:lnTo>
                        <a:pt x="72" y="480"/>
                      </a:lnTo>
                      <a:lnTo>
                        <a:pt x="70" y="476"/>
                      </a:lnTo>
                      <a:lnTo>
                        <a:pt x="68" y="472"/>
                      </a:lnTo>
                      <a:lnTo>
                        <a:pt x="70" y="470"/>
                      </a:lnTo>
                      <a:lnTo>
                        <a:pt x="72" y="468"/>
                      </a:lnTo>
                      <a:lnTo>
                        <a:pt x="76" y="468"/>
                      </a:lnTo>
                      <a:lnTo>
                        <a:pt x="82" y="464"/>
                      </a:lnTo>
                      <a:lnTo>
                        <a:pt x="84" y="458"/>
                      </a:lnTo>
                      <a:lnTo>
                        <a:pt x="90" y="448"/>
                      </a:lnTo>
                      <a:lnTo>
                        <a:pt x="96" y="442"/>
                      </a:lnTo>
                      <a:lnTo>
                        <a:pt x="102" y="442"/>
                      </a:lnTo>
                      <a:lnTo>
                        <a:pt x="108" y="440"/>
                      </a:lnTo>
                      <a:lnTo>
                        <a:pt x="114" y="438"/>
                      </a:lnTo>
                      <a:lnTo>
                        <a:pt x="112" y="434"/>
                      </a:lnTo>
                      <a:lnTo>
                        <a:pt x="110" y="430"/>
                      </a:lnTo>
                      <a:lnTo>
                        <a:pt x="102" y="426"/>
                      </a:lnTo>
                      <a:lnTo>
                        <a:pt x="96" y="420"/>
                      </a:lnTo>
                      <a:lnTo>
                        <a:pt x="90" y="412"/>
                      </a:lnTo>
                      <a:lnTo>
                        <a:pt x="88" y="406"/>
                      </a:lnTo>
                      <a:lnTo>
                        <a:pt x="90" y="400"/>
                      </a:lnTo>
                      <a:lnTo>
                        <a:pt x="92" y="396"/>
                      </a:lnTo>
                      <a:lnTo>
                        <a:pt x="98" y="392"/>
                      </a:lnTo>
                      <a:lnTo>
                        <a:pt x="102" y="390"/>
                      </a:lnTo>
                      <a:lnTo>
                        <a:pt x="108" y="392"/>
                      </a:lnTo>
                      <a:lnTo>
                        <a:pt x="112" y="396"/>
                      </a:lnTo>
                      <a:lnTo>
                        <a:pt x="118" y="404"/>
                      </a:lnTo>
                      <a:lnTo>
                        <a:pt x="124" y="414"/>
                      </a:lnTo>
                      <a:lnTo>
                        <a:pt x="128" y="416"/>
                      </a:lnTo>
                      <a:lnTo>
                        <a:pt x="134" y="418"/>
                      </a:lnTo>
                      <a:lnTo>
                        <a:pt x="140" y="416"/>
                      </a:lnTo>
                      <a:lnTo>
                        <a:pt x="144" y="414"/>
                      </a:lnTo>
                      <a:lnTo>
                        <a:pt x="148" y="406"/>
                      </a:lnTo>
                      <a:lnTo>
                        <a:pt x="136" y="406"/>
                      </a:lnTo>
                      <a:lnTo>
                        <a:pt x="130" y="398"/>
                      </a:lnTo>
                      <a:lnTo>
                        <a:pt x="126" y="396"/>
                      </a:lnTo>
                      <a:lnTo>
                        <a:pt x="124" y="390"/>
                      </a:lnTo>
                      <a:lnTo>
                        <a:pt x="124" y="388"/>
                      </a:lnTo>
                      <a:lnTo>
                        <a:pt x="126" y="386"/>
                      </a:lnTo>
                      <a:lnTo>
                        <a:pt x="128" y="382"/>
                      </a:lnTo>
                      <a:lnTo>
                        <a:pt x="128" y="380"/>
                      </a:lnTo>
                      <a:lnTo>
                        <a:pt x="124" y="366"/>
                      </a:lnTo>
                      <a:lnTo>
                        <a:pt x="118" y="352"/>
                      </a:lnTo>
                      <a:lnTo>
                        <a:pt x="114" y="360"/>
                      </a:lnTo>
                      <a:lnTo>
                        <a:pt x="110" y="368"/>
                      </a:lnTo>
                      <a:lnTo>
                        <a:pt x="106" y="374"/>
                      </a:lnTo>
                      <a:lnTo>
                        <a:pt x="102" y="376"/>
                      </a:lnTo>
                      <a:lnTo>
                        <a:pt x="98" y="378"/>
                      </a:lnTo>
                      <a:lnTo>
                        <a:pt x="94" y="376"/>
                      </a:lnTo>
                      <a:lnTo>
                        <a:pt x="92" y="374"/>
                      </a:lnTo>
                      <a:lnTo>
                        <a:pt x="90" y="364"/>
                      </a:lnTo>
                      <a:lnTo>
                        <a:pt x="92" y="348"/>
                      </a:lnTo>
                      <a:lnTo>
                        <a:pt x="96" y="338"/>
                      </a:lnTo>
                      <a:lnTo>
                        <a:pt x="104" y="330"/>
                      </a:lnTo>
                      <a:lnTo>
                        <a:pt x="114" y="322"/>
                      </a:lnTo>
                      <a:lnTo>
                        <a:pt x="142" y="322"/>
                      </a:lnTo>
                      <a:lnTo>
                        <a:pt x="142" y="318"/>
                      </a:lnTo>
                      <a:lnTo>
                        <a:pt x="142" y="314"/>
                      </a:lnTo>
                      <a:lnTo>
                        <a:pt x="138" y="312"/>
                      </a:lnTo>
                      <a:lnTo>
                        <a:pt x="134" y="312"/>
                      </a:lnTo>
                      <a:lnTo>
                        <a:pt x="122" y="314"/>
                      </a:lnTo>
                      <a:lnTo>
                        <a:pt x="116" y="314"/>
                      </a:lnTo>
                      <a:lnTo>
                        <a:pt x="114" y="312"/>
                      </a:lnTo>
                      <a:lnTo>
                        <a:pt x="116" y="306"/>
                      </a:lnTo>
                      <a:lnTo>
                        <a:pt x="118" y="304"/>
                      </a:lnTo>
                      <a:lnTo>
                        <a:pt x="114" y="298"/>
                      </a:lnTo>
                      <a:lnTo>
                        <a:pt x="112" y="294"/>
                      </a:lnTo>
                      <a:lnTo>
                        <a:pt x="110" y="288"/>
                      </a:lnTo>
                      <a:lnTo>
                        <a:pt x="106" y="282"/>
                      </a:lnTo>
                      <a:lnTo>
                        <a:pt x="100" y="278"/>
                      </a:lnTo>
                      <a:lnTo>
                        <a:pt x="92" y="274"/>
                      </a:lnTo>
                      <a:lnTo>
                        <a:pt x="84" y="270"/>
                      </a:lnTo>
                      <a:lnTo>
                        <a:pt x="82" y="268"/>
                      </a:lnTo>
                      <a:lnTo>
                        <a:pt x="78" y="264"/>
                      </a:lnTo>
                      <a:lnTo>
                        <a:pt x="86" y="260"/>
                      </a:lnTo>
                      <a:lnTo>
                        <a:pt x="82" y="256"/>
                      </a:lnTo>
                      <a:lnTo>
                        <a:pt x="76" y="252"/>
                      </a:lnTo>
                      <a:lnTo>
                        <a:pt x="72" y="248"/>
                      </a:lnTo>
                      <a:lnTo>
                        <a:pt x="70" y="238"/>
                      </a:lnTo>
                      <a:lnTo>
                        <a:pt x="72" y="234"/>
                      </a:lnTo>
                      <a:lnTo>
                        <a:pt x="76" y="232"/>
                      </a:lnTo>
                      <a:lnTo>
                        <a:pt x="86" y="232"/>
                      </a:lnTo>
                      <a:lnTo>
                        <a:pt x="94" y="234"/>
                      </a:lnTo>
                      <a:lnTo>
                        <a:pt x="100" y="236"/>
                      </a:lnTo>
                      <a:lnTo>
                        <a:pt x="110" y="244"/>
                      </a:lnTo>
                      <a:lnTo>
                        <a:pt x="118" y="252"/>
                      </a:lnTo>
                      <a:lnTo>
                        <a:pt x="122" y="254"/>
                      </a:lnTo>
                      <a:lnTo>
                        <a:pt x="126" y="252"/>
                      </a:lnTo>
                      <a:lnTo>
                        <a:pt x="120" y="246"/>
                      </a:lnTo>
                      <a:lnTo>
                        <a:pt x="114" y="240"/>
                      </a:lnTo>
                      <a:lnTo>
                        <a:pt x="108" y="234"/>
                      </a:lnTo>
                      <a:lnTo>
                        <a:pt x="106" y="226"/>
                      </a:lnTo>
                      <a:lnTo>
                        <a:pt x="108" y="224"/>
                      </a:lnTo>
                      <a:lnTo>
                        <a:pt x="110" y="222"/>
                      </a:lnTo>
                      <a:lnTo>
                        <a:pt x="116" y="222"/>
                      </a:lnTo>
                      <a:lnTo>
                        <a:pt x="122" y="216"/>
                      </a:lnTo>
                      <a:lnTo>
                        <a:pt x="126" y="210"/>
                      </a:lnTo>
                      <a:lnTo>
                        <a:pt x="130" y="204"/>
                      </a:lnTo>
                      <a:lnTo>
                        <a:pt x="136" y="198"/>
                      </a:lnTo>
                      <a:lnTo>
                        <a:pt x="132" y="194"/>
                      </a:lnTo>
                      <a:lnTo>
                        <a:pt x="130" y="190"/>
                      </a:lnTo>
                      <a:lnTo>
                        <a:pt x="128" y="174"/>
                      </a:lnTo>
                      <a:lnTo>
                        <a:pt x="124" y="176"/>
                      </a:lnTo>
                      <a:lnTo>
                        <a:pt x="122" y="178"/>
                      </a:lnTo>
                      <a:lnTo>
                        <a:pt x="118" y="186"/>
                      </a:lnTo>
                      <a:lnTo>
                        <a:pt x="116" y="202"/>
                      </a:lnTo>
                      <a:lnTo>
                        <a:pt x="114" y="206"/>
                      </a:lnTo>
                      <a:lnTo>
                        <a:pt x="110" y="210"/>
                      </a:lnTo>
                      <a:lnTo>
                        <a:pt x="100" y="216"/>
                      </a:lnTo>
                      <a:lnTo>
                        <a:pt x="86" y="220"/>
                      </a:lnTo>
                      <a:lnTo>
                        <a:pt x="72" y="220"/>
                      </a:lnTo>
                      <a:lnTo>
                        <a:pt x="66" y="220"/>
                      </a:lnTo>
                      <a:lnTo>
                        <a:pt x="66" y="218"/>
                      </a:lnTo>
                      <a:lnTo>
                        <a:pt x="64" y="216"/>
                      </a:lnTo>
                      <a:lnTo>
                        <a:pt x="68" y="204"/>
                      </a:lnTo>
                      <a:lnTo>
                        <a:pt x="64" y="208"/>
                      </a:lnTo>
                      <a:lnTo>
                        <a:pt x="60" y="212"/>
                      </a:lnTo>
                      <a:lnTo>
                        <a:pt x="56" y="216"/>
                      </a:lnTo>
                      <a:lnTo>
                        <a:pt x="52" y="218"/>
                      </a:lnTo>
                      <a:lnTo>
                        <a:pt x="46" y="216"/>
                      </a:lnTo>
                      <a:lnTo>
                        <a:pt x="40" y="214"/>
                      </a:lnTo>
                      <a:lnTo>
                        <a:pt x="34" y="210"/>
                      </a:lnTo>
                      <a:lnTo>
                        <a:pt x="30" y="208"/>
                      </a:lnTo>
                      <a:lnTo>
                        <a:pt x="32" y="202"/>
                      </a:lnTo>
                      <a:lnTo>
                        <a:pt x="36" y="200"/>
                      </a:lnTo>
                      <a:lnTo>
                        <a:pt x="28" y="200"/>
                      </a:lnTo>
                      <a:lnTo>
                        <a:pt x="24" y="198"/>
                      </a:lnTo>
                      <a:lnTo>
                        <a:pt x="22" y="196"/>
                      </a:lnTo>
                      <a:lnTo>
                        <a:pt x="22" y="190"/>
                      </a:lnTo>
                      <a:lnTo>
                        <a:pt x="22" y="184"/>
                      </a:lnTo>
                      <a:lnTo>
                        <a:pt x="20" y="180"/>
                      </a:lnTo>
                      <a:lnTo>
                        <a:pt x="16" y="176"/>
                      </a:lnTo>
                      <a:lnTo>
                        <a:pt x="16" y="170"/>
                      </a:lnTo>
                      <a:lnTo>
                        <a:pt x="6" y="168"/>
                      </a:lnTo>
                      <a:lnTo>
                        <a:pt x="2" y="168"/>
                      </a:lnTo>
                      <a:lnTo>
                        <a:pt x="0" y="166"/>
                      </a:lnTo>
                      <a:lnTo>
                        <a:pt x="0" y="162"/>
                      </a:lnTo>
                      <a:lnTo>
                        <a:pt x="2" y="158"/>
                      </a:lnTo>
                      <a:lnTo>
                        <a:pt x="4" y="152"/>
                      </a:lnTo>
                      <a:lnTo>
                        <a:pt x="16" y="142"/>
                      </a:lnTo>
                      <a:lnTo>
                        <a:pt x="28" y="134"/>
                      </a:lnTo>
                      <a:lnTo>
                        <a:pt x="40" y="128"/>
                      </a:lnTo>
                      <a:lnTo>
                        <a:pt x="44" y="124"/>
                      </a:lnTo>
                      <a:lnTo>
                        <a:pt x="44" y="118"/>
                      </a:lnTo>
                      <a:lnTo>
                        <a:pt x="44" y="112"/>
                      </a:lnTo>
                      <a:lnTo>
                        <a:pt x="46" y="106"/>
                      </a:lnTo>
                      <a:lnTo>
                        <a:pt x="50" y="104"/>
                      </a:lnTo>
                      <a:lnTo>
                        <a:pt x="52" y="102"/>
                      </a:lnTo>
                      <a:lnTo>
                        <a:pt x="60" y="100"/>
                      </a:lnTo>
                      <a:lnTo>
                        <a:pt x="64" y="100"/>
                      </a:lnTo>
                      <a:lnTo>
                        <a:pt x="68" y="98"/>
                      </a:lnTo>
                      <a:lnTo>
                        <a:pt x="70" y="94"/>
                      </a:lnTo>
                      <a:lnTo>
                        <a:pt x="70" y="88"/>
                      </a:lnTo>
                      <a:lnTo>
                        <a:pt x="70" y="72"/>
                      </a:lnTo>
                      <a:lnTo>
                        <a:pt x="76" y="66"/>
                      </a:lnTo>
                      <a:lnTo>
                        <a:pt x="82" y="60"/>
                      </a:lnTo>
                      <a:lnTo>
                        <a:pt x="96" y="48"/>
                      </a:lnTo>
                      <a:lnTo>
                        <a:pt x="104" y="42"/>
                      </a:lnTo>
                      <a:lnTo>
                        <a:pt x="112" y="38"/>
                      </a:lnTo>
                      <a:lnTo>
                        <a:pt x="122" y="36"/>
                      </a:lnTo>
                      <a:lnTo>
                        <a:pt x="128" y="34"/>
                      </a:lnTo>
                      <a:lnTo>
                        <a:pt x="132" y="30"/>
                      </a:lnTo>
                      <a:lnTo>
                        <a:pt x="134" y="26"/>
                      </a:lnTo>
                      <a:lnTo>
                        <a:pt x="136" y="20"/>
                      </a:lnTo>
                      <a:lnTo>
                        <a:pt x="140" y="16"/>
                      </a:lnTo>
                      <a:lnTo>
                        <a:pt x="148" y="16"/>
                      </a:lnTo>
                      <a:lnTo>
                        <a:pt x="154" y="16"/>
                      </a:lnTo>
                      <a:lnTo>
                        <a:pt x="160" y="14"/>
                      </a:lnTo>
                      <a:lnTo>
                        <a:pt x="164" y="12"/>
                      </a:lnTo>
                      <a:lnTo>
                        <a:pt x="168" y="10"/>
                      </a:lnTo>
                      <a:lnTo>
                        <a:pt x="172" y="10"/>
                      </a:lnTo>
                      <a:lnTo>
                        <a:pt x="178" y="10"/>
                      </a:lnTo>
                      <a:lnTo>
                        <a:pt x="188" y="8"/>
                      </a:lnTo>
                      <a:lnTo>
                        <a:pt x="192" y="4"/>
                      </a:lnTo>
                      <a:lnTo>
                        <a:pt x="194" y="0"/>
                      </a:lnTo>
                      <a:lnTo>
                        <a:pt x="198" y="4"/>
                      </a:lnTo>
                      <a:lnTo>
                        <a:pt x="202" y="6"/>
                      </a:lnTo>
                      <a:lnTo>
                        <a:pt x="208" y="12"/>
                      </a:lnTo>
                      <a:lnTo>
                        <a:pt x="212" y="12"/>
                      </a:lnTo>
                      <a:lnTo>
                        <a:pt x="216" y="12"/>
                      </a:lnTo>
                      <a:lnTo>
                        <a:pt x="220" y="10"/>
                      </a:lnTo>
                      <a:lnTo>
                        <a:pt x="224" y="10"/>
                      </a:lnTo>
                      <a:lnTo>
                        <a:pt x="228" y="12"/>
                      </a:lnTo>
                      <a:lnTo>
                        <a:pt x="232" y="14"/>
                      </a:lnTo>
                      <a:lnTo>
                        <a:pt x="236" y="22"/>
                      </a:lnTo>
                      <a:lnTo>
                        <a:pt x="238" y="32"/>
                      </a:lnTo>
                      <a:lnTo>
                        <a:pt x="238" y="42"/>
                      </a:lnTo>
                      <a:lnTo>
                        <a:pt x="238" y="50"/>
                      </a:lnTo>
                      <a:lnTo>
                        <a:pt x="236" y="56"/>
                      </a:lnTo>
                      <a:lnTo>
                        <a:pt x="228" y="66"/>
                      </a:lnTo>
                      <a:lnTo>
                        <a:pt x="220" y="74"/>
                      </a:lnTo>
                      <a:lnTo>
                        <a:pt x="218" y="80"/>
                      </a:lnTo>
                      <a:lnTo>
                        <a:pt x="218" y="86"/>
                      </a:lnTo>
                      <a:lnTo>
                        <a:pt x="222" y="84"/>
                      </a:lnTo>
                      <a:lnTo>
                        <a:pt x="226" y="78"/>
                      </a:lnTo>
                      <a:lnTo>
                        <a:pt x="232" y="68"/>
                      </a:lnTo>
                      <a:lnTo>
                        <a:pt x="240" y="58"/>
                      </a:lnTo>
                      <a:lnTo>
                        <a:pt x="244" y="54"/>
                      </a:lnTo>
                      <a:lnTo>
                        <a:pt x="248" y="54"/>
                      </a:lnTo>
                      <a:lnTo>
                        <a:pt x="250" y="54"/>
                      </a:lnTo>
                      <a:lnTo>
                        <a:pt x="248" y="58"/>
                      </a:lnTo>
                      <a:lnTo>
                        <a:pt x="246" y="64"/>
                      </a:lnTo>
                      <a:lnTo>
                        <a:pt x="244" y="82"/>
                      </a:lnTo>
                      <a:lnTo>
                        <a:pt x="242" y="98"/>
                      </a:lnTo>
                      <a:lnTo>
                        <a:pt x="238" y="114"/>
                      </a:lnTo>
                      <a:lnTo>
                        <a:pt x="238" y="132"/>
                      </a:lnTo>
                      <a:lnTo>
                        <a:pt x="238" y="154"/>
                      </a:lnTo>
                      <a:lnTo>
                        <a:pt x="240" y="168"/>
                      </a:lnTo>
                      <a:lnTo>
                        <a:pt x="242" y="184"/>
                      </a:lnTo>
                      <a:lnTo>
                        <a:pt x="240" y="190"/>
                      </a:lnTo>
                      <a:lnTo>
                        <a:pt x="238" y="194"/>
                      </a:lnTo>
                      <a:lnTo>
                        <a:pt x="240" y="196"/>
                      </a:lnTo>
                      <a:lnTo>
                        <a:pt x="242" y="198"/>
                      </a:lnTo>
                      <a:lnTo>
                        <a:pt x="240" y="204"/>
                      </a:lnTo>
                      <a:lnTo>
                        <a:pt x="238" y="208"/>
                      </a:lnTo>
                      <a:lnTo>
                        <a:pt x="234" y="210"/>
                      </a:lnTo>
                      <a:lnTo>
                        <a:pt x="232" y="216"/>
                      </a:lnTo>
                      <a:lnTo>
                        <a:pt x="230" y="226"/>
                      </a:lnTo>
                      <a:lnTo>
                        <a:pt x="226" y="236"/>
                      </a:lnTo>
                      <a:lnTo>
                        <a:pt x="222" y="242"/>
                      </a:lnTo>
                      <a:lnTo>
                        <a:pt x="214" y="246"/>
                      </a:lnTo>
                      <a:lnTo>
                        <a:pt x="208" y="252"/>
                      </a:lnTo>
                      <a:lnTo>
                        <a:pt x="206" y="256"/>
                      </a:lnTo>
                      <a:lnTo>
                        <a:pt x="206" y="258"/>
                      </a:lnTo>
                      <a:lnTo>
                        <a:pt x="208" y="260"/>
                      </a:lnTo>
                      <a:lnTo>
                        <a:pt x="212" y="260"/>
                      </a:lnTo>
                      <a:lnTo>
                        <a:pt x="222" y="258"/>
                      </a:lnTo>
                      <a:lnTo>
                        <a:pt x="224" y="268"/>
                      </a:lnTo>
                      <a:lnTo>
                        <a:pt x="226" y="276"/>
                      </a:lnTo>
                      <a:lnTo>
                        <a:pt x="234" y="288"/>
                      </a:lnTo>
                      <a:lnTo>
                        <a:pt x="242" y="300"/>
                      </a:lnTo>
                      <a:lnTo>
                        <a:pt x="244" y="308"/>
                      </a:lnTo>
                      <a:lnTo>
                        <a:pt x="244" y="316"/>
                      </a:lnTo>
                      <a:lnTo>
                        <a:pt x="244" y="320"/>
                      </a:lnTo>
                      <a:lnTo>
                        <a:pt x="240" y="324"/>
                      </a:lnTo>
                      <a:lnTo>
                        <a:pt x="234" y="330"/>
                      </a:lnTo>
                      <a:lnTo>
                        <a:pt x="236" y="334"/>
                      </a:lnTo>
                      <a:lnTo>
                        <a:pt x="234" y="336"/>
                      </a:lnTo>
                      <a:lnTo>
                        <a:pt x="234" y="340"/>
                      </a:lnTo>
                      <a:lnTo>
                        <a:pt x="232" y="342"/>
                      </a:lnTo>
                      <a:lnTo>
                        <a:pt x="226" y="348"/>
                      </a:lnTo>
                      <a:lnTo>
                        <a:pt x="220" y="354"/>
                      </a:lnTo>
                      <a:lnTo>
                        <a:pt x="218" y="358"/>
                      </a:lnTo>
                      <a:lnTo>
                        <a:pt x="218" y="362"/>
                      </a:lnTo>
                      <a:lnTo>
                        <a:pt x="220" y="362"/>
                      </a:lnTo>
                      <a:lnTo>
                        <a:pt x="222" y="36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" name="Freeform 110">
                  <a:extLst>
                    <a:ext uri="{FF2B5EF4-FFF2-40B4-BE49-F238E27FC236}">
                      <a16:creationId xmlns:a16="http://schemas.microsoft.com/office/drawing/2014/main" id="{BD37F094-28D2-66DB-DA87-44CFE93CC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" y="1189"/>
                  <a:ext cx="60" cy="74"/>
                </a:xfrm>
                <a:custGeom>
                  <a:avLst/>
                  <a:gdLst>
                    <a:gd name="T0" fmla="*/ 0 w 60"/>
                    <a:gd name="T1" fmla="*/ 32 h 74"/>
                    <a:gd name="T2" fmla="*/ 2 w 60"/>
                    <a:gd name="T3" fmla="*/ 46 h 74"/>
                    <a:gd name="T4" fmla="*/ 8 w 60"/>
                    <a:gd name="T5" fmla="*/ 60 h 74"/>
                    <a:gd name="T6" fmla="*/ 10 w 60"/>
                    <a:gd name="T7" fmla="*/ 66 h 74"/>
                    <a:gd name="T8" fmla="*/ 16 w 60"/>
                    <a:gd name="T9" fmla="*/ 70 h 74"/>
                    <a:gd name="T10" fmla="*/ 20 w 60"/>
                    <a:gd name="T11" fmla="*/ 72 h 74"/>
                    <a:gd name="T12" fmla="*/ 26 w 60"/>
                    <a:gd name="T13" fmla="*/ 74 h 74"/>
                    <a:gd name="T14" fmla="*/ 32 w 60"/>
                    <a:gd name="T15" fmla="*/ 72 h 74"/>
                    <a:gd name="T16" fmla="*/ 38 w 60"/>
                    <a:gd name="T17" fmla="*/ 70 h 74"/>
                    <a:gd name="T18" fmla="*/ 48 w 60"/>
                    <a:gd name="T19" fmla="*/ 62 h 74"/>
                    <a:gd name="T20" fmla="*/ 56 w 60"/>
                    <a:gd name="T21" fmla="*/ 52 h 74"/>
                    <a:gd name="T22" fmla="*/ 60 w 60"/>
                    <a:gd name="T23" fmla="*/ 46 h 74"/>
                    <a:gd name="T24" fmla="*/ 60 w 60"/>
                    <a:gd name="T25" fmla="*/ 40 h 74"/>
                    <a:gd name="T26" fmla="*/ 58 w 60"/>
                    <a:gd name="T27" fmla="*/ 30 h 74"/>
                    <a:gd name="T28" fmla="*/ 54 w 60"/>
                    <a:gd name="T29" fmla="*/ 20 h 74"/>
                    <a:gd name="T30" fmla="*/ 48 w 60"/>
                    <a:gd name="T31" fmla="*/ 12 h 74"/>
                    <a:gd name="T32" fmla="*/ 46 w 60"/>
                    <a:gd name="T33" fmla="*/ 0 h 74"/>
                    <a:gd name="T34" fmla="*/ 26 w 60"/>
                    <a:gd name="T35" fmla="*/ 0 h 74"/>
                    <a:gd name="T36" fmla="*/ 18 w 60"/>
                    <a:gd name="T37" fmla="*/ 2 h 74"/>
                    <a:gd name="T38" fmla="*/ 12 w 60"/>
                    <a:gd name="T39" fmla="*/ 4 h 74"/>
                    <a:gd name="T40" fmla="*/ 8 w 60"/>
                    <a:gd name="T41" fmla="*/ 8 h 74"/>
                    <a:gd name="T42" fmla="*/ 4 w 60"/>
                    <a:gd name="T43" fmla="*/ 14 h 74"/>
                    <a:gd name="T44" fmla="*/ 2 w 60"/>
                    <a:gd name="T45" fmla="*/ 22 h 74"/>
                    <a:gd name="T46" fmla="*/ 0 w 60"/>
                    <a:gd name="T47" fmla="*/ 32 h 7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74"/>
                    <a:gd name="T74" fmla="*/ 60 w 60"/>
                    <a:gd name="T75" fmla="*/ 74 h 7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74">
                      <a:moveTo>
                        <a:pt x="0" y="32"/>
                      </a:moveTo>
                      <a:lnTo>
                        <a:pt x="2" y="46"/>
                      </a:lnTo>
                      <a:lnTo>
                        <a:pt x="8" y="60"/>
                      </a:lnTo>
                      <a:lnTo>
                        <a:pt x="10" y="66"/>
                      </a:lnTo>
                      <a:lnTo>
                        <a:pt x="16" y="70"/>
                      </a:lnTo>
                      <a:lnTo>
                        <a:pt x="20" y="72"/>
                      </a:lnTo>
                      <a:lnTo>
                        <a:pt x="26" y="74"/>
                      </a:lnTo>
                      <a:lnTo>
                        <a:pt x="32" y="72"/>
                      </a:lnTo>
                      <a:lnTo>
                        <a:pt x="38" y="70"/>
                      </a:lnTo>
                      <a:lnTo>
                        <a:pt x="48" y="62"/>
                      </a:lnTo>
                      <a:lnTo>
                        <a:pt x="56" y="52"/>
                      </a:lnTo>
                      <a:lnTo>
                        <a:pt x="60" y="46"/>
                      </a:lnTo>
                      <a:lnTo>
                        <a:pt x="60" y="40"/>
                      </a:lnTo>
                      <a:lnTo>
                        <a:pt x="58" y="30"/>
                      </a:lnTo>
                      <a:lnTo>
                        <a:pt x="54" y="20"/>
                      </a:lnTo>
                      <a:lnTo>
                        <a:pt x="48" y="12"/>
                      </a:lnTo>
                      <a:lnTo>
                        <a:pt x="46" y="0"/>
                      </a:lnTo>
                      <a:lnTo>
                        <a:pt x="26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2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" name="Freeform 111">
                  <a:extLst>
                    <a:ext uri="{FF2B5EF4-FFF2-40B4-BE49-F238E27FC236}">
                      <a16:creationId xmlns:a16="http://schemas.microsoft.com/office/drawing/2014/main" id="{57DECA63-69AE-5780-1B7B-8E1786418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4" y="1185"/>
                  <a:ext cx="40" cy="24"/>
                </a:xfrm>
                <a:custGeom>
                  <a:avLst/>
                  <a:gdLst>
                    <a:gd name="T0" fmla="*/ 0 w 40"/>
                    <a:gd name="T1" fmla="*/ 8 h 24"/>
                    <a:gd name="T2" fmla="*/ 2 w 40"/>
                    <a:gd name="T3" fmla="*/ 12 h 24"/>
                    <a:gd name="T4" fmla="*/ 4 w 40"/>
                    <a:gd name="T5" fmla="*/ 18 h 24"/>
                    <a:gd name="T6" fmla="*/ 10 w 40"/>
                    <a:gd name="T7" fmla="*/ 22 h 24"/>
                    <a:gd name="T8" fmla="*/ 14 w 40"/>
                    <a:gd name="T9" fmla="*/ 24 h 24"/>
                    <a:gd name="T10" fmla="*/ 20 w 40"/>
                    <a:gd name="T11" fmla="*/ 22 h 24"/>
                    <a:gd name="T12" fmla="*/ 26 w 40"/>
                    <a:gd name="T13" fmla="*/ 20 h 24"/>
                    <a:gd name="T14" fmla="*/ 32 w 40"/>
                    <a:gd name="T15" fmla="*/ 16 h 24"/>
                    <a:gd name="T16" fmla="*/ 40 w 40"/>
                    <a:gd name="T17" fmla="*/ 14 h 24"/>
                    <a:gd name="T18" fmla="*/ 40 w 40"/>
                    <a:gd name="T19" fmla="*/ 8 h 24"/>
                    <a:gd name="T20" fmla="*/ 38 w 40"/>
                    <a:gd name="T21" fmla="*/ 4 h 24"/>
                    <a:gd name="T22" fmla="*/ 34 w 40"/>
                    <a:gd name="T23" fmla="*/ 2 h 24"/>
                    <a:gd name="T24" fmla="*/ 20 w 40"/>
                    <a:gd name="T25" fmla="*/ 0 h 24"/>
                    <a:gd name="T26" fmla="*/ 12 w 40"/>
                    <a:gd name="T27" fmla="*/ 0 h 24"/>
                    <a:gd name="T28" fmla="*/ 6 w 40"/>
                    <a:gd name="T29" fmla="*/ 2 h 24"/>
                    <a:gd name="T30" fmla="*/ 2 w 40"/>
                    <a:gd name="T31" fmla="*/ 4 h 24"/>
                    <a:gd name="T32" fmla="*/ 0 w 40"/>
                    <a:gd name="T33" fmla="*/ 8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24"/>
                    <a:gd name="T53" fmla="*/ 40 w 40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24">
                      <a:moveTo>
                        <a:pt x="0" y="8"/>
                      </a:moveTo>
                      <a:lnTo>
                        <a:pt x="2" y="12"/>
                      </a:lnTo>
                      <a:lnTo>
                        <a:pt x="4" y="18"/>
                      </a:lnTo>
                      <a:lnTo>
                        <a:pt x="10" y="22"/>
                      </a:lnTo>
                      <a:lnTo>
                        <a:pt x="14" y="24"/>
                      </a:lnTo>
                      <a:lnTo>
                        <a:pt x="20" y="22"/>
                      </a:lnTo>
                      <a:lnTo>
                        <a:pt x="26" y="20"/>
                      </a:lnTo>
                      <a:lnTo>
                        <a:pt x="32" y="16"/>
                      </a:lnTo>
                      <a:lnTo>
                        <a:pt x="40" y="14"/>
                      </a:lnTo>
                      <a:lnTo>
                        <a:pt x="40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6" name="Freeform 112">
                  <a:extLst>
                    <a:ext uri="{FF2B5EF4-FFF2-40B4-BE49-F238E27FC236}">
                      <a16:creationId xmlns:a16="http://schemas.microsoft.com/office/drawing/2014/main" id="{4D9D6021-D210-3F3D-2712-E52242F0D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8" y="919"/>
                  <a:ext cx="94" cy="142"/>
                </a:xfrm>
                <a:custGeom>
                  <a:avLst/>
                  <a:gdLst>
                    <a:gd name="T0" fmla="*/ 18 w 94"/>
                    <a:gd name="T1" fmla="*/ 142 h 142"/>
                    <a:gd name="T2" fmla="*/ 18 w 94"/>
                    <a:gd name="T3" fmla="*/ 126 h 142"/>
                    <a:gd name="T4" fmla="*/ 14 w 94"/>
                    <a:gd name="T5" fmla="*/ 114 h 142"/>
                    <a:gd name="T6" fmla="*/ 6 w 94"/>
                    <a:gd name="T7" fmla="*/ 92 h 142"/>
                    <a:gd name="T8" fmla="*/ 6 w 94"/>
                    <a:gd name="T9" fmla="*/ 60 h 142"/>
                    <a:gd name="T10" fmla="*/ 2 w 94"/>
                    <a:gd name="T11" fmla="*/ 48 h 142"/>
                    <a:gd name="T12" fmla="*/ 0 w 94"/>
                    <a:gd name="T13" fmla="*/ 36 h 142"/>
                    <a:gd name="T14" fmla="*/ 0 w 94"/>
                    <a:gd name="T15" fmla="*/ 32 h 142"/>
                    <a:gd name="T16" fmla="*/ 2 w 94"/>
                    <a:gd name="T17" fmla="*/ 30 h 142"/>
                    <a:gd name="T18" fmla="*/ 6 w 94"/>
                    <a:gd name="T19" fmla="*/ 26 h 142"/>
                    <a:gd name="T20" fmla="*/ 12 w 94"/>
                    <a:gd name="T21" fmla="*/ 14 h 142"/>
                    <a:gd name="T22" fmla="*/ 16 w 94"/>
                    <a:gd name="T23" fmla="*/ 10 h 142"/>
                    <a:gd name="T24" fmla="*/ 20 w 94"/>
                    <a:gd name="T25" fmla="*/ 6 h 142"/>
                    <a:gd name="T26" fmla="*/ 32 w 94"/>
                    <a:gd name="T27" fmla="*/ 0 h 142"/>
                    <a:gd name="T28" fmla="*/ 48 w 94"/>
                    <a:gd name="T29" fmla="*/ 0 h 142"/>
                    <a:gd name="T30" fmla="*/ 52 w 94"/>
                    <a:gd name="T31" fmla="*/ 0 h 142"/>
                    <a:gd name="T32" fmla="*/ 54 w 94"/>
                    <a:gd name="T33" fmla="*/ 4 h 142"/>
                    <a:gd name="T34" fmla="*/ 58 w 94"/>
                    <a:gd name="T35" fmla="*/ 6 h 142"/>
                    <a:gd name="T36" fmla="*/ 62 w 94"/>
                    <a:gd name="T37" fmla="*/ 8 h 142"/>
                    <a:gd name="T38" fmla="*/ 74 w 94"/>
                    <a:gd name="T39" fmla="*/ 8 h 142"/>
                    <a:gd name="T40" fmla="*/ 86 w 94"/>
                    <a:gd name="T41" fmla="*/ 6 h 142"/>
                    <a:gd name="T42" fmla="*/ 92 w 94"/>
                    <a:gd name="T43" fmla="*/ 10 h 142"/>
                    <a:gd name="T44" fmla="*/ 94 w 94"/>
                    <a:gd name="T45" fmla="*/ 12 h 142"/>
                    <a:gd name="T46" fmla="*/ 94 w 94"/>
                    <a:gd name="T47" fmla="*/ 16 h 142"/>
                    <a:gd name="T48" fmla="*/ 92 w 94"/>
                    <a:gd name="T49" fmla="*/ 30 h 142"/>
                    <a:gd name="T50" fmla="*/ 88 w 94"/>
                    <a:gd name="T51" fmla="*/ 44 h 142"/>
                    <a:gd name="T52" fmla="*/ 76 w 94"/>
                    <a:gd name="T53" fmla="*/ 72 h 142"/>
                    <a:gd name="T54" fmla="*/ 72 w 94"/>
                    <a:gd name="T55" fmla="*/ 84 h 142"/>
                    <a:gd name="T56" fmla="*/ 70 w 94"/>
                    <a:gd name="T57" fmla="*/ 90 h 142"/>
                    <a:gd name="T58" fmla="*/ 66 w 94"/>
                    <a:gd name="T59" fmla="*/ 92 h 142"/>
                    <a:gd name="T60" fmla="*/ 52 w 94"/>
                    <a:gd name="T61" fmla="*/ 90 h 142"/>
                    <a:gd name="T62" fmla="*/ 40 w 94"/>
                    <a:gd name="T63" fmla="*/ 92 h 142"/>
                    <a:gd name="T64" fmla="*/ 40 w 94"/>
                    <a:gd name="T65" fmla="*/ 98 h 142"/>
                    <a:gd name="T66" fmla="*/ 44 w 94"/>
                    <a:gd name="T67" fmla="*/ 104 h 142"/>
                    <a:gd name="T68" fmla="*/ 44 w 94"/>
                    <a:gd name="T69" fmla="*/ 110 h 142"/>
                    <a:gd name="T70" fmla="*/ 44 w 94"/>
                    <a:gd name="T71" fmla="*/ 114 h 142"/>
                    <a:gd name="T72" fmla="*/ 42 w 94"/>
                    <a:gd name="T73" fmla="*/ 118 h 142"/>
                    <a:gd name="T74" fmla="*/ 40 w 94"/>
                    <a:gd name="T75" fmla="*/ 120 h 142"/>
                    <a:gd name="T76" fmla="*/ 40 w 94"/>
                    <a:gd name="T77" fmla="*/ 122 h 142"/>
                    <a:gd name="T78" fmla="*/ 40 w 94"/>
                    <a:gd name="T79" fmla="*/ 128 h 142"/>
                    <a:gd name="T80" fmla="*/ 42 w 94"/>
                    <a:gd name="T81" fmla="*/ 132 h 142"/>
                    <a:gd name="T82" fmla="*/ 42 w 94"/>
                    <a:gd name="T83" fmla="*/ 134 h 142"/>
                    <a:gd name="T84" fmla="*/ 40 w 94"/>
                    <a:gd name="T85" fmla="*/ 136 h 142"/>
                    <a:gd name="T86" fmla="*/ 36 w 94"/>
                    <a:gd name="T87" fmla="*/ 140 h 142"/>
                    <a:gd name="T88" fmla="*/ 18 w 94"/>
                    <a:gd name="T89" fmla="*/ 142 h 14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4"/>
                    <a:gd name="T136" fmla="*/ 0 h 142"/>
                    <a:gd name="T137" fmla="*/ 94 w 94"/>
                    <a:gd name="T138" fmla="*/ 142 h 14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4" h="142">
                      <a:moveTo>
                        <a:pt x="18" y="142"/>
                      </a:moveTo>
                      <a:lnTo>
                        <a:pt x="18" y="126"/>
                      </a:lnTo>
                      <a:lnTo>
                        <a:pt x="14" y="114"/>
                      </a:lnTo>
                      <a:lnTo>
                        <a:pt x="6" y="92"/>
                      </a:lnTo>
                      <a:lnTo>
                        <a:pt x="6" y="60"/>
                      </a:lnTo>
                      <a:lnTo>
                        <a:pt x="2" y="48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6" y="26"/>
                      </a:lnTo>
                      <a:lnTo>
                        <a:pt x="12" y="14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4" y="4"/>
                      </a:lnTo>
                      <a:lnTo>
                        <a:pt x="58" y="6"/>
                      </a:lnTo>
                      <a:lnTo>
                        <a:pt x="62" y="8"/>
                      </a:lnTo>
                      <a:lnTo>
                        <a:pt x="74" y="8"/>
                      </a:lnTo>
                      <a:lnTo>
                        <a:pt x="86" y="6"/>
                      </a:lnTo>
                      <a:lnTo>
                        <a:pt x="92" y="10"/>
                      </a:lnTo>
                      <a:lnTo>
                        <a:pt x="94" y="12"/>
                      </a:lnTo>
                      <a:lnTo>
                        <a:pt x="94" y="16"/>
                      </a:lnTo>
                      <a:lnTo>
                        <a:pt x="92" y="30"/>
                      </a:lnTo>
                      <a:lnTo>
                        <a:pt x="88" y="44"/>
                      </a:lnTo>
                      <a:lnTo>
                        <a:pt x="76" y="72"/>
                      </a:lnTo>
                      <a:lnTo>
                        <a:pt x="72" y="84"/>
                      </a:lnTo>
                      <a:lnTo>
                        <a:pt x="70" y="90"/>
                      </a:lnTo>
                      <a:lnTo>
                        <a:pt x="66" y="92"/>
                      </a:lnTo>
                      <a:lnTo>
                        <a:pt x="52" y="90"/>
                      </a:lnTo>
                      <a:lnTo>
                        <a:pt x="40" y="92"/>
                      </a:lnTo>
                      <a:lnTo>
                        <a:pt x="40" y="98"/>
                      </a:lnTo>
                      <a:lnTo>
                        <a:pt x="44" y="104"/>
                      </a:lnTo>
                      <a:lnTo>
                        <a:pt x="44" y="110"/>
                      </a:lnTo>
                      <a:lnTo>
                        <a:pt x="44" y="114"/>
                      </a:lnTo>
                      <a:lnTo>
                        <a:pt x="42" y="118"/>
                      </a:lnTo>
                      <a:lnTo>
                        <a:pt x="40" y="120"/>
                      </a:lnTo>
                      <a:lnTo>
                        <a:pt x="40" y="122"/>
                      </a:lnTo>
                      <a:lnTo>
                        <a:pt x="40" y="128"/>
                      </a:lnTo>
                      <a:lnTo>
                        <a:pt x="42" y="132"/>
                      </a:lnTo>
                      <a:lnTo>
                        <a:pt x="42" y="134"/>
                      </a:lnTo>
                      <a:lnTo>
                        <a:pt x="40" y="136"/>
                      </a:lnTo>
                      <a:lnTo>
                        <a:pt x="36" y="140"/>
                      </a:lnTo>
                      <a:lnTo>
                        <a:pt x="18" y="14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7" name="Freeform 113">
                  <a:extLst>
                    <a:ext uri="{FF2B5EF4-FFF2-40B4-BE49-F238E27FC236}">
                      <a16:creationId xmlns:a16="http://schemas.microsoft.com/office/drawing/2014/main" id="{74E4EEBE-0E49-872A-54D0-FCDD38D47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739"/>
                  <a:ext cx="94" cy="136"/>
                </a:xfrm>
                <a:custGeom>
                  <a:avLst/>
                  <a:gdLst>
                    <a:gd name="T0" fmla="*/ 14 w 94"/>
                    <a:gd name="T1" fmla="*/ 128 h 136"/>
                    <a:gd name="T2" fmla="*/ 32 w 94"/>
                    <a:gd name="T3" fmla="*/ 124 h 136"/>
                    <a:gd name="T4" fmla="*/ 48 w 94"/>
                    <a:gd name="T5" fmla="*/ 126 h 136"/>
                    <a:gd name="T6" fmla="*/ 56 w 94"/>
                    <a:gd name="T7" fmla="*/ 130 h 136"/>
                    <a:gd name="T8" fmla="*/ 62 w 94"/>
                    <a:gd name="T9" fmla="*/ 132 h 136"/>
                    <a:gd name="T10" fmla="*/ 74 w 94"/>
                    <a:gd name="T11" fmla="*/ 126 h 136"/>
                    <a:gd name="T12" fmla="*/ 84 w 94"/>
                    <a:gd name="T13" fmla="*/ 108 h 136"/>
                    <a:gd name="T14" fmla="*/ 94 w 94"/>
                    <a:gd name="T15" fmla="*/ 72 h 136"/>
                    <a:gd name="T16" fmla="*/ 88 w 94"/>
                    <a:gd name="T17" fmla="*/ 64 h 136"/>
                    <a:gd name="T18" fmla="*/ 74 w 94"/>
                    <a:gd name="T19" fmla="*/ 62 h 136"/>
                    <a:gd name="T20" fmla="*/ 72 w 94"/>
                    <a:gd name="T21" fmla="*/ 68 h 136"/>
                    <a:gd name="T22" fmla="*/ 70 w 94"/>
                    <a:gd name="T23" fmla="*/ 76 h 136"/>
                    <a:gd name="T24" fmla="*/ 56 w 94"/>
                    <a:gd name="T25" fmla="*/ 72 h 136"/>
                    <a:gd name="T26" fmla="*/ 54 w 94"/>
                    <a:gd name="T27" fmla="*/ 70 h 136"/>
                    <a:gd name="T28" fmla="*/ 56 w 94"/>
                    <a:gd name="T29" fmla="*/ 64 h 136"/>
                    <a:gd name="T30" fmla="*/ 60 w 94"/>
                    <a:gd name="T31" fmla="*/ 60 h 136"/>
                    <a:gd name="T32" fmla="*/ 58 w 94"/>
                    <a:gd name="T33" fmla="*/ 56 h 136"/>
                    <a:gd name="T34" fmla="*/ 50 w 94"/>
                    <a:gd name="T35" fmla="*/ 54 h 136"/>
                    <a:gd name="T36" fmla="*/ 48 w 94"/>
                    <a:gd name="T37" fmla="*/ 50 h 136"/>
                    <a:gd name="T38" fmla="*/ 50 w 94"/>
                    <a:gd name="T39" fmla="*/ 44 h 136"/>
                    <a:gd name="T40" fmla="*/ 54 w 94"/>
                    <a:gd name="T41" fmla="*/ 38 h 136"/>
                    <a:gd name="T42" fmla="*/ 52 w 94"/>
                    <a:gd name="T43" fmla="*/ 34 h 136"/>
                    <a:gd name="T44" fmla="*/ 46 w 94"/>
                    <a:gd name="T45" fmla="*/ 24 h 136"/>
                    <a:gd name="T46" fmla="*/ 48 w 94"/>
                    <a:gd name="T47" fmla="*/ 8 h 136"/>
                    <a:gd name="T48" fmla="*/ 44 w 94"/>
                    <a:gd name="T49" fmla="*/ 2 h 136"/>
                    <a:gd name="T50" fmla="*/ 36 w 94"/>
                    <a:gd name="T51" fmla="*/ 12 h 136"/>
                    <a:gd name="T52" fmla="*/ 24 w 94"/>
                    <a:gd name="T53" fmla="*/ 28 h 136"/>
                    <a:gd name="T54" fmla="*/ 20 w 94"/>
                    <a:gd name="T55" fmla="*/ 34 h 136"/>
                    <a:gd name="T56" fmla="*/ 32 w 94"/>
                    <a:gd name="T57" fmla="*/ 46 h 136"/>
                    <a:gd name="T58" fmla="*/ 26 w 94"/>
                    <a:gd name="T59" fmla="*/ 56 h 136"/>
                    <a:gd name="T60" fmla="*/ 22 w 94"/>
                    <a:gd name="T61" fmla="*/ 62 h 136"/>
                    <a:gd name="T62" fmla="*/ 24 w 94"/>
                    <a:gd name="T63" fmla="*/ 68 h 136"/>
                    <a:gd name="T64" fmla="*/ 36 w 94"/>
                    <a:gd name="T65" fmla="*/ 74 h 136"/>
                    <a:gd name="T66" fmla="*/ 38 w 94"/>
                    <a:gd name="T67" fmla="*/ 80 h 136"/>
                    <a:gd name="T68" fmla="*/ 36 w 94"/>
                    <a:gd name="T69" fmla="*/ 88 h 136"/>
                    <a:gd name="T70" fmla="*/ 30 w 94"/>
                    <a:gd name="T71" fmla="*/ 90 h 136"/>
                    <a:gd name="T72" fmla="*/ 0 w 94"/>
                    <a:gd name="T73" fmla="*/ 136 h 1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4"/>
                    <a:gd name="T112" fmla="*/ 0 h 136"/>
                    <a:gd name="T113" fmla="*/ 94 w 94"/>
                    <a:gd name="T114" fmla="*/ 136 h 1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4" h="136">
                      <a:moveTo>
                        <a:pt x="0" y="136"/>
                      </a:moveTo>
                      <a:lnTo>
                        <a:pt x="14" y="128"/>
                      </a:lnTo>
                      <a:lnTo>
                        <a:pt x="22" y="126"/>
                      </a:lnTo>
                      <a:lnTo>
                        <a:pt x="32" y="124"/>
                      </a:lnTo>
                      <a:lnTo>
                        <a:pt x="42" y="126"/>
                      </a:lnTo>
                      <a:lnTo>
                        <a:pt x="48" y="126"/>
                      </a:lnTo>
                      <a:lnTo>
                        <a:pt x="54" y="124"/>
                      </a:lnTo>
                      <a:lnTo>
                        <a:pt x="56" y="130"/>
                      </a:lnTo>
                      <a:lnTo>
                        <a:pt x="58" y="132"/>
                      </a:lnTo>
                      <a:lnTo>
                        <a:pt x="62" y="132"/>
                      </a:lnTo>
                      <a:lnTo>
                        <a:pt x="68" y="130"/>
                      </a:lnTo>
                      <a:lnTo>
                        <a:pt x="74" y="126"/>
                      </a:lnTo>
                      <a:lnTo>
                        <a:pt x="80" y="118"/>
                      </a:lnTo>
                      <a:lnTo>
                        <a:pt x="84" y="108"/>
                      </a:lnTo>
                      <a:lnTo>
                        <a:pt x="92" y="88"/>
                      </a:lnTo>
                      <a:lnTo>
                        <a:pt x="94" y="72"/>
                      </a:lnTo>
                      <a:lnTo>
                        <a:pt x="94" y="66"/>
                      </a:lnTo>
                      <a:lnTo>
                        <a:pt x="88" y="64"/>
                      </a:lnTo>
                      <a:lnTo>
                        <a:pt x="80" y="62"/>
                      </a:lnTo>
                      <a:lnTo>
                        <a:pt x="74" y="62"/>
                      </a:lnTo>
                      <a:lnTo>
                        <a:pt x="72" y="64"/>
                      </a:lnTo>
                      <a:lnTo>
                        <a:pt x="72" y="68"/>
                      </a:lnTo>
                      <a:lnTo>
                        <a:pt x="72" y="72"/>
                      </a:lnTo>
                      <a:lnTo>
                        <a:pt x="70" y="76"/>
                      </a:lnTo>
                      <a:lnTo>
                        <a:pt x="62" y="68"/>
                      </a:lnTo>
                      <a:lnTo>
                        <a:pt x="56" y="72"/>
                      </a:lnTo>
                      <a:lnTo>
                        <a:pt x="54" y="72"/>
                      </a:lnTo>
                      <a:lnTo>
                        <a:pt x="54" y="70"/>
                      </a:lnTo>
                      <a:lnTo>
                        <a:pt x="54" y="66"/>
                      </a:lnTo>
                      <a:lnTo>
                        <a:pt x="56" y="64"/>
                      </a:lnTo>
                      <a:lnTo>
                        <a:pt x="60" y="62"/>
                      </a:lnTo>
                      <a:lnTo>
                        <a:pt x="60" y="60"/>
                      </a:lnTo>
                      <a:lnTo>
                        <a:pt x="60" y="58"/>
                      </a:lnTo>
                      <a:lnTo>
                        <a:pt x="58" y="56"/>
                      </a:lnTo>
                      <a:lnTo>
                        <a:pt x="54" y="54"/>
                      </a:lnTo>
                      <a:lnTo>
                        <a:pt x="50" y="54"/>
                      </a:lnTo>
                      <a:lnTo>
                        <a:pt x="48" y="52"/>
                      </a:lnTo>
                      <a:lnTo>
                        <a:pt x="48" y="50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4" y="42"/>
                      </a:lnTo>
                      <a:lnTo>
                        <a:pt x="54" y="38"/>
                      </a:lnTo>
                      <a:lnTo>
                        <a:pt x="54" y="36"/>
                      </a:lnTo>
                      <a:lnTo>
                        <a:pt x="52" y="34"/>
                      </a:lnTo>
                      <a:lnTo>
                        <a:pt x="48" y="32"/>
                      </a:lnTo>
                      <a:lnTo>
                        <a:pt x="46" y="24"/>
                      </a:lnTo>
                      <a:lnTo>
                        <a:pt x="48" y="16"/>
                      </a:lnTo>
                      <a:lnTo>
                        <a:pt x="48" y="8"/>
                      </a:lnTo>
                      <a:lnTo>
                        <a:pt x="48" y="0"/>
                      </a:lnTo>
                      <a:lnTo>
                        <a:pt x="44" y="2"/>
                      </a:lnTo>
                      <a:lnTo>
                        <a:pt x="42" y="4"/>
                      </a:lnTo>
                      <a:lnTo>
                        <a:pt x="36" y="12"/>
                      </a:lnTo>
                      <a:lnTo>
                        <a:pt x="30" y="20"/>
                      </a:lnTo>
                      <a:lnTo>
                        <a:pt x="24" y="28"/>
                      </a:lnTo>
                      <a:lnTo>
                        <a:pt x="16" y="26"/>
                      </a:lnTo>
                      <a:lnTo>
                        <a:pt x="20" y="34"/>
                      </a:lnTo>
                      <a:lnTo>
                        <a:pt x="26" y="38"/>
                      </a:lnTo>
                      <a:lnTo>
                        <a:pt x="32" y="46"/>
                      </a:lnTo>
                      <a:lnTo>
                        <a:pt x="34" y="54"/>
                      </a:lnTo>
                      <a:lnTo>
                        <a:pt x="26" y="56"/>
                      </a:lnTo>
                      <a:lnTo>
                        <a:pt x="24" y="58"/>
                      </a:lnTo>
                      <a:lnTo>
                        <a:pt x="22" y="62"/>
                      </a:lnTo>
                      <a:lnTo>
                        <a:pt x="22" y="66"/>
                      </a:lnTo>
                      <a:lnTo>
                        <a:pt x="24" y="68"/>
                      </a:lnTo>
                      <a:lnTo>
                        <a:pt x="30" y="72"/>
                      </a:lnTo>
                      <a:lnTo>
                        <a:pt x="36" y="74"/>
                      </a:lnTo>
                      <a:lnTo>
                        <a:pt x="38" y="78"/>
                      </a:lnTo>
                      <a:lnTo>
                        <a:pt x="38" y="80"/>
                      </a:lnTo>
                      <a:lnTo>
                        <a:pt x="38" y="84"/>
                      </a:lnTo>
                      <a:lnTo>
                        <a:pt x="36" y="88"/>
                      </a:lnTo>
                      <a:lnTo>
                        <a:pt x="32" y="90"/>
                      </a:lnTo>
                      <a:lnTo>
                        <a:pt x="30" y="90"/>
                      </a:lnTo>
                      <a:lnTo>
                        <a:pt x="6" y="82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8" name="Freeform 114">
                  <a:extLst>
                    <a:ext uri="{FF2B5EF4-FFF2-40B4-BE49-F238E27FC236}">
                      <a16:creationId xmlns:a16="http://schemas.microsoft.com/office/drawing/2014/main" id="{50052D1B-AADF-9C1A-56E5-3BF45F236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413"/>
                  <a:ext cx="190" cy="178"/>
                </a:xfrm>
                <a:custGeom>
                  <a:avLst/>
                  <a:gdLst>
                    <a:gd name="T0" fmla="*/ 12 w 190"/>
                    <a:gd name="T1" fmla="*/ 126 h 178"/>
                    <a:gd name="T2" fmla="*/ 18 w 190"/>
                    <a:gd name="T3" fmla="*/ 120 h 178"/>
                    <a:gd name="T4" fmla="*/ 18 w 190"/>
                    <a:gd name="T5" fmla="*/ 114 h 178"/>
                    <a:gd name="T6" fmla="*/ 12 w 190"/>
                    <a:gd name="T7" fmla="*/ 110 h 178"/>
                    <a:gd name="T8" fmla="*/ 8 w 190"/>
                    <a:gd name="T9" fmla="*/ 96 h 178"/>
                    <a:gd name="T10" fmla="*/ 6 w 190"/>
                    <a:gd name="T11" fmla="*/ 66 h 178"/>
                    <a:gd name="T12" fmla="*/ 2 w 190"/>
                    <a:gd name="T13" fmla="*/ 48 h 178"/>
                    <a:gd name="T14" fmla="*/ 2 w 190"/>
                    <a:gd name="T15" fmla="*/ 28 h 178"/>
                    <a:gd name="T16" fmla="*/ 4 w 190"/>
                    <a:gd name="T17" fmla="*/ 8 h 178"/>
                    <a:gd name="T18" fmla="*/ 8 w 190"/>
                    <a:gd name="T19" fmla="*/ 0 h 178"/>
                    <a:gd name="T20" fmla="*/ 12 w 190"/>
                    <a:gd name="T21" fmla="*/ 6 h 178"/>
                    <a:gd name="T22" fmla="*/ 20 w 190"/>
                    <a:gd name="T23" fmla="*/ 4 h 178"/>
                    <a:gd name="T24" fmla="*/ 28 w 190"/>
                    <a:gd name="T25" fmla="*/ 10 h 178"/>
                    <a:gd name="T26" fmla="*/ 28 w 190"/>
                    <a:gd name="T27" fmla="*/ 16 h 178"/>
                    <a:gd name="T28" fmla="*/ 24 w 190"/>
                    <a:gd name="T29" fmla="*/ 20 h 178"/>
                    <a:gd name="T30" fmla="*/ 34 w 190"/>
                    <a:gd name="T31" fmla="*/ 30 h 178"/>
                    <a:gd name="T32" fmla="*/ 42 w 190"/>
                    <a:gd name="T33" fmla="*/ 36 h 178"/>
                    <a:gd name="T34" fmla="*/ 42 w 190"/>
                    <a:gd name="T35" fmla="*/ 22 h 178"/>
                    <a:gd name="T36" fmla="*/ 66 w 190"/>
                    <a:gd name="T37" fmla="*/ 32 h 178"/>
                    <a:gd name="T38" fmla="*/ 112 w 190"/>
                    <a:gd name="T39" fmla="*/ 48 h 178"/>
                    <a:gd name="T40" fmla="*/ 134 w 190"/>
                    <a:gd name="T41" fmla="*/ 64 h 178"/>
                    <a:gd name="T42" fmla="*/ 136 w 190"/>
                    <a:gd name="T43" fmla="*/ 74 h 178"/>
                    <a:gd name="T44" fmla="*/ 142 w 190"/>
                    <a:gd name="T45" fmla="*/ 86 h 178"/>
                    <a:gd name="T46" fmla="*/ 148 w 190"/>
                    <a:gd name="T47" fmla="*/ 90 h 178"/>
                    <a:gd name="T48" fmla="*/ 162 w 190"/>
                    <a:gd name="T49" fmla="*/ 82 h 178"/>
                    <a:gd name="T50" fmla="*/ 176 w 190"/>
                    <a:gd name="T51" fmla="*/ 82 h 178"/>
                    <a:gd name="T52" fmla="*/ 184 w 190"/>
                    <a:gd name="T53" fmla="*/ 90 h 178"/>
                    <a:gd name="T54" fmla="*/ 190 w 190"/>
                    <a:gd name="T55" fmla="*/ 100 h 178"/>
                    <a:gd name="T56" fmla="*/ 180 w 190"/>
                    <a:gd name="T57" fmla="*/ 112 h 178"/>
                    <a:gd name="T58" fmla="*/ 172 w 190"/>
                    <a:gd name="T59" fmla="*/ 120 h 178"/>
                    <a:gd name="T60" fmla="*/ 158 w 190"/>
                    <a:gd name="T61" fmla="*/ 118 h 178"/>
                    <a:gd name="T62" fmla="*/ 140 w 190"/>
                    <a:gd name="T63" fmla="*/ 118 h 178"/>
                    <a:gd name="T64" fmla="*/ 130 w 190"/>
                    <a:gd name="T65" fmla="*/ 120 h 178"/>
                    <a:gd name="T66" fmla="*/ 128 w 190"/>
                    <a:gd name="T67" fmla="*/ 104 h 178"/>
                    <a:gd name="T68" fmla="*/ 108 w 190"/>
                    <a:gd name="T69" fmla="*/ 102 h 178"/>
                    <a:gd name="T70" fmla="*/ 100 w 190"/>
                    <a:gd name="T71" fmla="*/ 98 h 178"/>
                    <a:gd name="T72" fmla="*/ 94 w 190"/>
                    <a:gd name="T73" fmla="*/ 104 h 178"/>
                    <a:gd name="T74" fmla="*/ 94 w 190"/>
                    <a:gd name="T75" fmla="*/ 116 h 178"/>
                    <a:gd name="T76" fmla="*/ 94 w 190"/>
                    <a:gd name="T77" fmla="*/ 126 h 178"/>
                    <a:gd name="T78" fmla="*/ 86 w 190"/>
                    <a:gd name="T79" fmla="*/ 134 h 178"/>
                    <a:gd name="T80" fmla="*/ 74 w 190"/>
                    <a:gd name="T81" fmla="*/ 160 h 178"/>
                    <a:gd name="T82" fmla="*/ 68 w 190"/>
                    <a:gd name="T83" fmla="*/ 172 h 178"/>
                    <a:gd name="T84" fmla="*/ 56 w 190"/>
                    <a:gd name="T85" fmla="*/ 178 h 178"/>
                    <a:gd name="T86" fmla="*/ 48 w 190"/>
                    <a:gd name="T87" fmla="*/ 172 h 178"/>
                    <a:gd name="T88" fmla="*/ 44 w 190"/>
                    <a:gd name="T89" fmla="*/ 148 h 178"/>
                    <a:gd name="T90" fmla="*/ 36 w 190"/>
                    <a:gd name="T91" fmla="*/ 142 h 178"/>
                    <a:gd name="T92" fmla="*/ 22 w 190"/>
                    <a:gd name="T93" fmla="*/ 150 h 178"/>
                    <a:gd name="T94" fmla="*/ 0 w 190"/>
                    <a:gd name="T95" fmla="*/ 160 h 178"/>
                    <a:gd name="T96" fmla="*/ 0 w 190"/>
                    <a:gd name="T97" fmla="*/ 140 h 178"/>
                    <a:gd name="T98" fmla="*/ 4 w 190"/>
                    <a:gd name="T99" fmla="*/ 130 h 17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0"/>
                    <a:gd name="T151" fmla="*/ 0 h 178"/>
                    <a:gd name="T152" fmla="*/ 190 w 190"/>
                    <a:gd name="T153" fmla="*/ 178 h 17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0" h="178">
                      <a:moveTo>
                        <a:pt x="10" y="128"/>
                      </a:moveTo>
                      <a:lnTo>
                        <a:pt x="12" y="126"/>
                      </a:lnTo>
                      <a:lnTo>
                        <a:pt x="16" y="124"/>
                      </a:lnTo>
                      <a:lnTo>
                        <a:pt x="18" y="120"/>
                      </a:lnTo>
                      <a:lnTo>
                        <a:pt x="18" y="118"/>
                      </a:lnTo>
                      <a:lnTo>
                        <a:pt x="18" y="114"/>
                      </a:lnTo>
                      <a:lnTo>
                        <a:pt x="16" y="112"/>
                      </a:lnTo>
                      <a:lnTo>
                        <a:pt x="12" y="110"/>
                      </a:lnTo>
                      <a:lnTo>
                        <a:pt x="8" y="104"/>
                      </a:lnTo>
                      <a:lnTo>
                        <a:pt x="8" y="96"/>
                      </a:lnTo>
                      <a:lnTo>
                        <a:pt x="6" y="80"/>
                      </a:lnTo>
                      <a:lnTo>
                        <a:pt x="6" y="66"/>
                      </a:lnTo>
                      <a:lnTo>
                        <a:pt x="4" y="54"/>
                      </a:lnTo>
                      <a:lnTo>
                        <a:pt x="2" y="48"/>
                      </a:lnTo>
                      <a:lnTo>
                        <a:pt x="2" y="40"/>
                      </a:lnTo>
                      <a:lnTo>
                        <a:pt x="2" y="28"/>
                      </a:lnTo>
                      <a:lnTo>
                        <a:pt x="6" y="2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0" y="4"/>
                      </a:lnTo>
                      <a:lnTo>
                        <a:pt x="26" y="8"/>
                      </a:lnTo>
                      <a:lnTo>
                        <a:pt x="28" y="10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26" y="18"/>
                      </a:lnTo>
                      <a:lnTo>
                        <a:pt x="24" y="20"/>
                      </a:lnTo>
                      <a:lnTo>
                        <a:pt x="30" y="24"/>
                      </a:lnTo>
                      <a:lnTo>
                        <a:pt x="34" y="30"/>
                      </a:lnTo>
                      <a:lnTo>
                        <a:pt x="38" y="34"/>
                      </a:lnTo>
                      <a:lnTo>
                        <a:pt x="42" y="36"/>
                      </a:lnTo>
                      <a:lnTo>
                        <a:pt x="42" y="28"/>
                      </a:lnTo>
                      <a:lnTo>
                        <a:pt x="42" y="22"/>
                      </a:lnTo>
                      <a:lnTo>
                        <a:pt x="52" y="28"/>
                      </a:lnTo>
                      <a:lnTo>
                        <a:pt x="66" y="32"/>
                      </a:lnTo>
                      <a:lnTo>
                        <a:pt x="98" y="44"/>
                      </a:lnTo>
                      <a:lnTo>
                        <a:pt x="112" y="48"/>
                      </a:lnTo>
                      <a:lnTo>
                        <a:pt x="126" y="56"/>
                      </a:lnTo>
                      <a:lnTo>
                        <a:pt x="134" y="64"/>
                      </a:lnTo>
                      <a:lnTo>
                        <a:pt x="136" y="68"/>
                      </a:lnTo>
                      <a:lnTo>
                        <a:pt x="136" y="74"/>
                      </a:lnTo>
                      <a:lnTo>
                        <a:pt x="146" y="82"/>
                      </a:lnTo>
                      <a:lnTo>
                        <a:pt x="142" y="86"/>
                      </a:lnTo>
                      <a:lnTo>
                        <a:pt x="138" y="90"/>
                      </a:lnTo>
                      <a:lnTo>
                        <a:pt x="148" y="90"/>
                      </a:lnTo>
                      <a:lnTo>
                        <a:pt x="154" y="86"/>
                      </a:lnTo>
                      <a:lnTo>
                        <a:pt x="162" y="82"/>
                      </a:lnTo>
                      <a:lnTo>
                        <a:pt x="170" y="82"/>
                      </a:lnTo>
                      <a:lnTo>
                        <a:pt x="176" y="82"/>
                      </a:lnTo>
                      <a:lnTo>
                        <a:pt x="180" y="86"/>
                      </a:lnTo>
                      <a:lnTo>
                        <a:pt x="184" y="90"/>
                      </a:lnTo>
                      <a:lnTo>
                        <a:pt x="190" y="90"/>
                      </a:lnTo>
                      <a:lnTo>
                        <a:pt x="190" y="100"/>
                      </a:lnTo>
                      <a:lnTo>
                        <a:pt x="184" y="106"/>
                      </a:lnTo>
                      <a:lnTo>
                        <a:pt x="180" y="112"/>
                      </a:lnTo>
                      <a:lnTo>
                        <a:pt x="174" y="118"/>
                      </a:lnTo>
                      <a:lnTo>
                        <a:pt x="172" y="120"/>
                      </a:lnTo>
                      <a:lnTo>
                        <a:pt x="168" y="120"/>
                      </a:lnTo>
                      <a:lnTo>
                        <a:pt x="158" y="118"/>
                      </a:lnTo>
                      <a:lnTo>
                        <a:pt x="148" y="118"/>
                      </a:lnTo>
                      <a:lnTo>
                        <a:pt x="140" y="118"/>
                      </a:lnTo>
                      <a:lnTo>
                        <a:pt x="134" y="120"/>
                      </a:lnTo>
                      <a:lnTo>
                        <a:pt x="130" y="120"/>
                      </a:lnTo>
                      <a:lnTo>
                        <a:pt x="128" y="118"/>
                      </a:lnTo>
                      <a:lnTo>
                        <a:pt x="128" y="104"/>
                      </a:lnTo>
                      <a:lnTo>
                        <a:pt x="110" y="104"/>
                      </a:lnTo>
                      <a:lnTo>
                        <a:pt x="108" y="102"/>
                      </a:lnTo>
                      <a:lnTo>
                        <a:pt x="104" y="96"/>
                      </a:lnTo>
                      <a:lnTo>
                        <a:pt x="100" y="98"/>
                      </a:lnTo>
                      <a:lnTo>
                        <a:pt x="96" y="100"/>
                      </a:lnTo>
                      <a:lnTo>
                        <a:pt x="94" y="104"/>
                      </a:lnTo>
                      <a:lnTo>
                        <a:pt x="92" y="110"/>
                      </a:lnTo>
                      <a:lnTo>
                        <a:pt x="94" y="116"/>
                      </a:lnTo>
                      <a:lnTo>
                        <a:pt x="96" y="120"/>
                      </a:lnTo>
                      <a:lnTo>
                        <a:pt x="94" y="126"/>
                      </a:lnTo>
                      <a:lnTo>
                        <a:pt x="92" y="128"/>
                      </a:lnTo>
                      <a:lnTo>
                        <a:pt x="86" y="134"/>
                      </a:lnTo>
                      <a:lnTo>
                        <a:pt x="80" y="146"/>
                      </a:lnTo>
                      <a:lnTo>
                        <a:pt x="74" y="160"/>
                      </a:lnTo>
                      <a:lnTo>
                        <a:pt x="72" y="166"/>
                      </a:lnTo>
                      <a:lnTo>
                        <a:pt x="68" y="172"/>
                      </a:lnTo>
                      <a:lnTo>
                        <a:pt x="62" y="176"/>
                      </a:lnTo>
                      <a:lnTo>
                        <a:pt x="56" y="178"/>
                      </a:lnTo>
                      <a:lnTo>
                        <a:pt x="52" y="176"/>
                      </a:lnTo>
                      <a:lnTo>
                        <a:pt x="48" y="172"/>
                      </a:lnTo>
                      <a:lnTo>
                        <a:pt x="46" y="160"/>
                      </a:lnTo>
                      <a:lnTo>
                        <a:pt x="44" y="148"/>
                      </a:lnTo>
                      <a:lnTo>
                        <a:pt x="42" y="142"/>
                      </a:lnTo>
                      <a:lnTo>
                        <a:pt x="36" y="142"/>
                      </a:lnTo>
                      <a:lnTo>
                        <a:pt x="30" y="144"/>
                      </a:lnTo>
                      <a:lnTo>
                        <a:pt x="22" y="150"/>
                      </a:lnTo>
                      <a:lnTo>
                        <a:pt x="6" y="160"/>
                      </a:lnTo>
                      <a:lnTo>
                        <a:pt x="0" y="160"/>
                      </a:lnTo>
                      <a:lnTo>
                        <a:pt x="0" y="148"/>
                      </a:lnTo>
                      <a:lnTo>
                        <a:pt x="0" y="140"/>
                      </a:lnTo>
                      <a:lnTo>
                        <a:pt x="2" y="134"/>
                      </a:lnTo>
                      <a:lnTo>
                        <a:pt x="4" y="130"/>
                      </a:lnTo>
                      <a:lnTo>
                        <a:pt x="10" y="1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9" name="Freeform 115">
                  <a:extLst>
                    <a:ext uri="{FF2B5EF4-FFF2-40B4-BE49-F238E27FC236}">
                      <a16:creationId xmlns:a16="http://schemas.microsoft.com/office/drawing/2014/main" id="{81DB33F8-5C06-B814-6FEC-89DAE6019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6" y="625"/>
                  <a:ext cx="50" cy="66"/>
                </a:xfrm>
                <a:custGeom>
                  <a:avLst/>
                  <a:gdLst>
                    <a:gd name="T0" fmla="*/ 22 w 50"/>
                    <a:gd name="T1" fmla="*/ 8 h 66"/>
                    <a:gd name="T2" fmla="*/ 18 w 50"/>
                    <a:gd name="T3" fmla="*/ 6 h 66"/>
                    <a:gd name="T4" fmla="*/ 16 w 50"/>
                    <a:gd name="T5" fmla="*/ 4 h 66"/>
                    <a:gd name="T6" fmla="*/ 12 w 50"/>
                    <a:gd name="T7" fmla="*/ 2 h 66"/>
                    <a:gd name="T8" fmla="*/ 8 w 50"/>
                    <a:gd name="T9" fmla="*/ 0 h 66"/>
                    <a:gd name="T10" fmla="*/ 4 w 50"/>
                    <a:gd name="T11" fmla="*/ 0 h 66"/>
                    <a:gd name="T12" fmla="*/ 0 w 50"/>
                    <a:gd name="T13" fmla="*/ 2 h 66"/>
                    <a:gd name="T14" fmla="*/ 0 w 50"/>
                    <a:gd name="T15" fmla="*/ 4 h 66"/>
                    <a:gd name="T16" fmla="*/ 0 w 50"/>
                    <a:gd name="T17" fmla="*/ 8 h 66"/>
                    <a:gd name="T18" fmla="*/ 0 w 50"/>
                    <a:gd name="T19" fmla="*/ 12 h 66"/>
                    <a:gd name="T20" fmla="*/ 2 w 50"/>
                    <a:gd name="T21" fmla="*/ 14 h 66"/>
                    <a:gd name="T22" fmla="*/ 10 w 50"/>
                    <a:gd name="T23" fmla="*/ 16 h 66"/>
                    <a:gd name="T24" fmla="*/ 2 w 50"/>
                    <a:gd name="T25" fmla="*/ 18 h 66"/>
                    <a:gd name="T26" fmla="*/ 2 w 50"/>
                    <a:gd name="T27" fmla="*/ 20 h 66"/>
                    <a:gd name="T28" fmla="*/ 0 w 50"/>
                    <a:gd name="T29" fmla="*/ 22 h 66"/>
                    <a:gd name="T30" fmla="*/ 2 w 50"/>
                    <a:gd name="T31" fmla="*/ 28 h 66"/>
                    <a:gd name="T32" fmla="*/ 8 w 50"/>
                    <a:gd name="T33" fmla="*/ 34 h 66"/>
                    <a:gd name="T34" fmla="*/ 20 w 50"/>
                    <a:gd name="T35" fmla="*/ 42 h 66"/>
                    <a:gd name="T36" fmla="*/ 14 w 50"/>
                    <a:gd name="T37" fmla="*/ 48 h 66"/>
                    <a:gd name="T38" fmla="*/ 16 w 50"/>
                    <a:gd name="T39" fmla="*/ 52 h 66"/>
                    <a:gd name="T40" fmla="*/ 18 w 50"/>
                    <a:gd name="T41" fmla="*/ 56 h 66"/>
                    <a:gd name="T42" fmla="*/ 22 w 50"/>
                    <a:gd name="T43" fmla="*/ 66 h 66"/>
                    <a:gd name="T44" fmla="*/ 30 w 50"/>
                    <a:gd name="T45" fmla="*/ 60 h 66"/>
                    <a:gd name="T46" fmla="*/ 36 w 50"/>
                    <a:gd name="T47" fmla="*/ 56 h 66"/>
                    <a:gd name="T48" fmla="*/ 44 w 50"/>
                    <a:gd name="T49" fmla="*/ 52 h 66"/>
                    <a:gd name="T50" fmla="*/ 50 w 50"/>
                    <a:gd name="T51" fmla="*/ 46 h 66"/>
                    <a:gd name="T52" fmla="*/ 46 w 50"/>
                    <a:gd name="T53" fmla="*/ 40 h 66"/>
                    <a:gd name="T54" fmla="*/ 44 w 50"/>
                    <a:gd name="T55" fmla="*/ 32 h 66"/>
                    <a:gd name="T56" fmla="*/ 50 w 50"/>
                    <a:gd name="T57" fmla="*/ 30 h 66"/>
                    <a:gd name="T58" fmla="*/ 46 w 50"/>
                    <a:gd name="T59" fmla="*/ 22 h 66"/>
                    <a:gd name="T60" fmla="*/ 38 w 50"/>
                    <a:gd name="T61" fmla="*/ 14 h 66"/>
                    <a:gd name="T62" fmla="*/ 32 w 50"/>
                    <a:gd name="T63" fmla="*/ 10 h 66"/>
                    <a:gd name="T64" fmla="*/ 22 w 50"/>
                    <a:gd name="T65" fmla="*/ 8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66"/>
                    <a:gd name="T101" fmla="*/ 50 w 50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66">
                      <a:moveTo>
                        <a:pt x="22" y="8"/>
                      </a:move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10" y="16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2" y="28"/>
                      </a:lnTo>
                      <a:lnTo>
                        <a:pt x="8" y="34"/>
                      </a:lnTo>
                      <a:lnTo>
                        <a:pt x="20" y="42"/>
                      </a:lnTo>
                      <a:lnTo>
                        <a:pt x="14" y="48"/>
                      </a:lnTo>
                      <a:lnTo>
                        <a:pt x="16" y="52"/>
                      </a:lnTo>
                      <a:lnTo>
                        <a:pt x="18" y="56"/>
                      </a:lnTo>
                      <a:lnTo>
                        <a:pt x="22" y="66"/>
                      </a:lnTo>
                      <a:lnTo>
                        <a:pt x="30" y="60"/>
                      </a:lnTo>
                      <a:lnTo>
                        <a:pt x="36" y="56"/>
                      </a:lnTo>
                      <a:lnTo>
                        <a:pt x="44" y="52"/>
                      </a:lnTo>
                      <a:lnTo>
                        <a:pt x="50" y="46"/>
                      </a:lnTo>
                      <a:lnTo>
                        <a:pt x="46" y="40"/>
                      </a:lnTo>
                      <a:lnTo>
                        <a:pt x="44" y="32"/>
                      </a:lnTo>
                      <a:lnTo>
                        <a:pt x="50" y="30"/>
                      </a:lnTo>
                      <a:lnTo>
                        <a:pt x="46" y="22"/>
                      </a:lnTo>
                      <a:lnTo>
                        <a:pt x="38" y="14"/>
                      </a:lnTo>
                      <a:lnTo>
                        <a:pt x="32" y="10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0" name="Freeform 116">
                  <a:extLst>
                    <a:ext uri="{FF2B5EF4-FFF2-40B4-BE49-F238E27FC236}">
                      <a16:creationId xmlns:a16="http://schemas.microsoft.com/office/drawing/2014/main" id="{8B47EF80-929C-D603-471A-DF8C31EE2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8" y="685"/>
                  <a:ext cx="22" cy="32"/>
                </a:xfrm>
                <a:custGeom>
                  <a:avLst/>
                  <a:gdLst>
                    <a:gd name="T0" fmla="*/ 0 w 22"/>
                    <a:gd name="T1" fmla="*/ 12 h 32"/>
                    <a:gd name="T2" fmla="*/ 0 w 22"/>
                    <a:gd name="T3" fmla="*/ 8 h 32"/>
                    <a:gd name="T4" fmla="*/ 2 w 22"/>
                    <a:gd name="T5" fmla="*/ 6 h 32"/>
                    <a:gd name="T6" fmla="*/ 8 w 22"/>
                    <a:gd name="T7" fmla="*/ 0 h 32"/>
                    <a:gd name="T8" fmla="*/ 14 w 22"/>
                    <a:gd name="T9" fmla="*/ 2 h 32"/>
                    <a:gd name="T10" fmla="*/ 16 w 22"/>
                    <a:gd name="T11" fmla="*/ 6 h 32"/>
                    <a:gd name="T12" fmla="*/ 22 w 22"/>
                    <a:gd name="T13" fmla="*/ 14 h 32"/>
                    <a:gd name="T14" fmla="*/ 22 w 22"/>
                    <a:gd name="T15" fmla="*/ 32 h 32"/>
                    <a:gd name="T16" fmla="*/ 12 w 22"/>
                    <a:gd name="T17" fmla="*/ 30 h 32"/>
                    <a:gd name="T18" fmla="*/ 4 w 22"/>
                    <a:gd name="T19" fmla="*/ 26 h 32"/>
                    <a:gd name="T20" fmla="*/ 0 w 22"/>
                    <a:gd name="T21" fmla="*/ 20 h 32"/>
                    <a:gd name="T22" fmla="*/ 0 w 22"/>
                    <a:gd name="T23" fmla="*/ 12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32"/>
                    <a:gd name="T38" fmla="*/ 22 w 22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3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6" y="6"/>
                      </a:lnTo>
                      <a:lnTo>
                        <a:pt x="22" y="14"/>
                      </a:lnTo>
                      <a:lnTo>
                        <a:pt x="22" y="32"/>
                      </a:lnTo>
                      <a:lnTo>
                        <a:pt x="12" y="30"/>
                      </a:lnTo>
                      <a:lnTo>
                        <a:pt x="4" y="26"/>
                      </a:lnTo>
                      <a:lnTo>
                        <a:pt x="0" y="2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8" name="Group 117">
                <a:extLst>
                  <a:ext uri="{FF2B5EF4-FFF2-40B4-BE49-F238E27FC236}">
                    <a16:creationId xmlns:a16="http://schemas.microsoft.com/office/drawing/2014/main" id="{BFD24EE9-A0CA-1D6D-7B08-2066E53D3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06353" y="2512178"/>
                <a:ext cx="1827380" cy="1067781"/>
                <a:chOff x="4202" y="1497"/>
                <a:chExt cx="964" cy="636"/>
              </a:xfrm>
              <a:solidFill>
                <a:srgbClr val="8FEEFF"/>
              </a:solidFill>
            </p:grpSpPr>
            <p:sp>
              <p:nvSpPr>
                <p:cNvPr id="216" name="Freeform 118">
                  <a:extLst>
                    <a:ext uri="{FF2B5EF4-FFF2-40B4-BE49-F238E27FC236}">
                      <a16:creationId xmlns:a16="http://schemas.microsoft.com/office/drawing/2014/main" id="{6C6281B8-5ACB-12EB-BE14-578236942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0" y="1797"/>
                  <a:ext cx="346" cy="336"/>
                </a:xfrm>
                <a:custGeom>
                  <a:avLst/>
                  <a:gdLst>
                    <a:gd name="T0" fmla="*/ 22 w 346"/>
                    <a:gd name="T1" fmla="*/ 14 h 336"/>
                    <a:gd name="T2" fmla="*/ 36 w 346"/>
                    <a:gd name="T3" fmla="*/ 2 h 336"/>
                    <a:gd name="T4" fmla="*/ 44 w 346"/>
                    <a:gd name="T5" fmla="*/ 22 h 336"/>
                    <a:gd name="T6" fmla="*/ 54 w 346"/>
                    <a:gd name="T7" fmla="*/ 86 h 336"/>
                    <a:gd name="T8" fmla="*/ 74 w 346"/>
                    <a:gd name="T9" fmla="*/ 140 h 336"/>
                    <a:gd name="T10" fmla="*/ 76 w 346"/>
                    <a:gd name="T11" fmla="*/ 114 h 336"/>
                    <a:gd name="T12" fmla="*/ 76 w 346"/>
                    <a:gd name="T13" fmla="*/ 102 h 336"/>
                    <a:gd name="T14" fmla="*/ 92 w 346"/>
                    <a:gd name="T15" fmla="*/ 104 h 336"/>
                    <a:gd name="T16" fmla="*/ 112 w 346"/>
                    <a:gd name="T17" fmla="*/ 94 h 336"/>
                    <a:gd name="T18" fmla="*/ 102 w 346"/>
                    <a:gd name="T19" fmla="*/ 124 h 336"/>
                    <a:gd name="T20" fmla="*/ 136 w 346"/>
                    <a:gd name="T21" fmla="*/ 124 h 336"/>
                    <a:gd name="T22" fmla="*/ 158 w 346"/>
                    <a:gd name="T23" fmla="*/ 106 h 336"/>
                    <a:gd name="T24" fmla="*/ 174 w 346"/>
                    <a:gd name="T25" fmla="*/ 90 h 336"/>
                    <a:gd name="T26" fmla="*/ 208 w 346"/>
                    <a:gd name="T27" fmla="*/ 74 h 336"/>
                    <a:gd name="T28" fmla="*/ 214 w 346"/>
                    <a:gd name="T29" fmla="*/ 94 h 336"/>
                    <a:gd name="T30" fmla="*/ 218 w 346"/>
                    <a:gd name="T31" fmla="*/ 108 h 336"/>
                    <a:gd name="T32" fmla="*/ 236 w 346"/>
                    <a:gd name="T33" fmla="*/ 122 h 336"/>
                    <a:gd name="T34" fmla="*/ 246 w 346"/>
                    <a:gd name="T35" fmla="*/ 114 h 336"/>
                    <a:gd name="T36" fmla="*/ 254 w 346"/>
                    <a:gd name="T37" fmla="*/ 98 h 336"/>
                    <a:gd name="T38" fmla="*/ 264 w 346"/>
                    <a:gd name="T39" fmla="*/ 106 h 336"/>
                    <a:gd name="T40" fmla="*/ 258 w 346"/>
                    <a:gd name="T41" fmla="*/ 126 h 336"/>
                    <a:gd name="T42" fmla="*/ 264 w 346"/>
                    <a:gd name="T43" fmla="*/ 158 h 336"/>
                    <a:gd name="T44" fmla="*/ 284 w 346"/>
                    <a:gd name="T45" fmla="*/ 174 h 336"/>
                    <a:gd name="T46" fmla="*/ 278 w 346"/>
                    <a:gd name="T47" fmla="*/ 144 h 336"/>
                    <a:gd name="T48" fmla="*/ 290 w 346"/>
                    <a:gd name="T49" fmla="*/ 124 h 336"/>
                    <a:gd name="T50" fmla="*/ 298 w 346"/>
                    <a:gd name="T51" fmla="*/ 162 h 336"/>
                    <a:gd name="T52" fmla="*/ 310 w 346"/>
                    <a:gd name="T53" fmla="*/ 162 h 336"/>
                    <a:gd name="T54" fmla="*/ 308 w 346"/>
                    <a:gd name="T55" fmla="*/ 140 h 336"/>
                    <a:gd name="T56" fmla="*/ 326 w 346"/>
                    <a:gd name="T57" fmla="*/ 148 h 336"/>
                    <a:gd name="T58" fmla="*/ 334 w 346"/>
                    <a:gd name="T59" fmla="*/ 178 h 336"/>
                    <a:gd name="T60" fmla="*/ 344 w 346"/>
                    <a:gd name="T61" fmla="*/ 214 h 336"/>
                    <a:gd name="T62" fmla="*/ 320 w 346"/>
                    <a:gd name="T63" fmla="*/ 220 h 336"/>
                    <a:gd name="T64" fmla="*/ 302 w 346"/>
                    <a:gd name="T65" fmla="*/ 222 h 336"/>
                    <a:gd name="T66" fmla="*/ 294 w 346"/>
                    <a:gd name="T67" fmla="*/ 236 h 336"/>
                    <a:gd name="T68" fmla="*/ 282 w 346"/>
                    <a:gd name="T69" fmla="*/ 198 h 336"/>
                    <a:gd name="T70" fmla="*/ 250 w 346"/>
                    <a:gd name="T71" fmla="*/ 182 h 336"/>
                    <a:gd name="T72" fmla="*/ 256 w 346"/>
                    <a:gd name="T73" fmla="*/ 208 h 336"/>
                    <a:gd name="T74" fmla="*/ 246 w 346"/>
                    <a:gd name="T75" fmla="*/ 226 h 336"/>
                    <a:gd name="T76" fmla="*/ 248 w 346"/>
                    <a:gd name="T77" fmla="*/ 256 h 336"/>
                    <a:gd name="T78" fmla="*/ 226 w 346"/>
                    <a:gd name="T79" fmla="*/ 284 h 336"/>
                    <a:gd name="T80" fmla="*/ 232 w 346"/>
                    <a:gd name="T81" fmla="*/ 246 h 336"/>
                    <a:gd name="T82" fmla="*/ 232 w 346"/>
                    <a:gd name="T83" fmla="*/ 224 h 336"/>
                    <a:gd name="T84" fmla="*/ 214 w 346"/>
                    <a:gd name="T85" fmla="*/ 222 h 336"/>
                    <a:gd name="T86" fmla="*/ 216 w 346"/>
                    <a:gd name="T87" fmla="*/ 232 h 336"/>
                    <a:gd name="T88" fmla="*/ 208 w 346"/>
                    <a:gd name="T89" fmla="*/ 246 h 336"/>
                    <a:gd name="T90" fmla="*/ 184 w 346"/>
                    <a:gd name="T91" fmla="*/ 246 h 336"/>
                    <a:gd name="T92" fmla="*/ 156 w 346"/>
                    <a:gd name="T93" fmla="*/ 272 h 336"/>
                    <a:gd name="T94" fmla="*/ 128 w 346"/>
                    <a:gd name="T95" fmla="*/ 290 h 336"/>
                    <a:gd name="T96" fmla="*/ 78 w 346"/>
                    <a:gd name="T97" fmla="*/ 326 h 336"/>
                    <a:gd name="T98" fmla="*/ 58 w 346"/>
                    <a:gd name="T99" fmla="*/ 336 h 336"/>
                    <a:gd name="T100" fmla="*/ 48 w 346"/>
                    <a:gd name="T101" fmla="*/ 302 h 336"/>
                    <a:gd name="T102" fmla="*/ 48 w 346"/>
                    <a:gd name="T103" fmla="*/ 258 h 336"/>
                    <a:gd name="T104" fmla="*/ 34 w 346"/>
                    <a:gd name="T105" fmla="*/ 220 h 336"/>
                    <a:gd name="T106" fmla="*/ 40 w 346"/>
                    <a:gd name="T107" fmla="*/ 210 h 336"/>
                    <a:gd name="T108" fmla="*/ 28 w 346"/>
                    <a:gd name="T109" fmla="*/ 190 h 336"/>
                    <a:gd name="T110" fmla="*/ 4 w 346"/>
                    <a:gd name="T111" fmla="*/ 62 h 336"/>
                    <a:gd name="T112" fmla="*/ 2 w 346"/>
                    <a:gd name="T113" fmla="*/ 34 h 3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46"/>
                    <a:gd name="T172" fmla="*/ 0 h 336"/>
                    <a:gd name="T173" fmla="*/ 346 w 346"/>
                    <a:gd name="T174" fmla="*/ 336 h 3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46" h="336">
                      <a:moveTo>
                        <a:pt x="4" y="24"/>
                      </a:moveTo>
                      <a:lnTo>
                        <a:pt x="14" y="10"/>
                      </a:lnTo>
                      <a:lnTo>
                        <a:pt x="22" y="10"/>
                      </a:lnTo>
                      <a:lnTo>
                        <a:pt x="22" y="14"/>
                      </a:lnTo>
                      <a:lnTo>
                        <a:pt x="26" y="16"/>
                      </a:lnTo>
                      <a:lnTo>
                        <a:pt x="30" y="12"/>
                      </a:lnTo>
                      <a:lnTo>
                        <a:pt x="32" y="8"/>
                      </a:lnTo>
                      <a:lnTo>
                        <a:pt x="36" y="2"/>
                      </a:lnTo>
                      <a:lnTo>
                        <a:pt x="42" y="0"/>
                      </a:lnTo>
                      <a:lnTo>
                        <a:pt x="44" y="8"/>
                      </a:lnTo>
                      <a:lnTo>
                        <a:pt x="46" y="16"/>
                      </a:lnTo>
                      <a:lnTo>
                        <a:pt x="44" y="22"/>
                      </a:lnTo>
                      <a:lnTo>
                        <a:pt x="40" y="28"/>
                      </a:lnTo>
                      <a:lnTo>
                        <a:pt x="46" y="40"/>
                      </a:lnTo>
                      <a:lnTo>
                        <a:pt x="50" y="54"/>
                      </a:lnTo>
                      <a:lnTo>
                        <a:pt x="54" y="86"/>
                      </a:lnTo>
                      <a:lnTo>
                        <a:pt x="60" y="118"/>
                      </a:lnTo>
                      <a:lnTo>
                        <a:pt x="64" y="132"/>
                      </a:lnTo>
                      <a:lnTo>
                        <a:pt x="72" y="144"/>
                      </a:lnTo>
                      <a:lnTo>
                        <a:pt x="74" y="140"/>
                      </a:lnTo>
                      <a:lnTo>
                        <a:pt x="76" y="134"/>
                      </a:lnTo>
                      <a:lnTo>
                        <a:pt x="78" y="122"/>
                      </a:lnTo>
                      <a:lnTo>
                        <a:pt x="78" y="118"/>
                      </a:lnTo>
                      <a:lnTo>
                        <a:pt x="76" y="114"/>
                      </a:lnTo>
                      <a:lnTo>
                        <a:pt x="74" y="112"/>
                      </a:lnTo>
                      <a:lnTo>
                        <a:pt x="74" y="108"/>
                      </a:lnTo>
                      <a:lnTo>
                        <a:pt x="74" y="104"/>
                      </a:lnTo>
                      <a:lnTo>
                        <a:pt x="76" y="102"/>
                      </a:lnTo>
                      <a:lnTo>
                        <a:pt x="80" y="104"/>
                      </a:lnTo>
                      <a:lnTo>
                        <a:pt x="84" y="106"/>
                      </a:lnTo>
                      <a:lnTo>
                        <a:pt x="88" y="106"/>
                      </a:lnTo>
                      <a:lnTo>
                        <a:pt x="92" y="104"/>
                      </a:lnTo>
                      <a:lnTo>
                        <a:pt x="98" y="98"/>
                      </a:lnTo>
                      <a:lnTo>
                        <a:pt x="104" y="94"/>
                      </a:lnTo>
                      <a:lnTo>
                        <a:pt x="110" y="90"/>
                      </a:lnTo>
                      <a:lnTo>
                        <a:pt x="112" y="94"/>
                      </a:lnTo>
                      <a:lnTo>
                        <a:pt x="110" y="100"/>
                      </a:lnTo>
                      <a:lnTo>
                        <a:pt x="108" y="106"/>
                      </a:lnTo>
                      <a:lnTo>
                        <a:pt x="102" y="114"/>
                      </a:lnTo>
                      <a:lnTo>
                        <a:pt x="102" y="124"/>
                      </a:lnTo>
                      <a:lnTo>
                        <a:pt x="114" y="122"/>
                      </a:lnTo>
                      <a:lnTo>
                        <a:pt x="118" y="124"/>
                      </a:lnTo>
                      <a:lnTo>
                        <a:pt x="122" y="126"/>
                      </a:lnTo>
                      <a:lnTo>
                        <a:pt x="136" y="124"/>
                      </a:lnTo>
                      <a:lnTo>
                        <a:pt x="144" y="120"/>
                      </a:lnTo>
                      <a:lnTo>
                        <a:pt x="150" y="118"/>
                      </a:lnTo>
                      <a:lnTo>
                        <a:pt x="154" y="112"/>
                      </a:lnTo>
                      <a:lnTo>
                        <a:pt x="158" y="106"/>
                      </a:lnTo>
                      <a:lnTo>
                        <a:pt x="160" y="100"/>
                      </a:lnTo>
                      <a:lnTo>
                        <a:pt x="160" y="92"/>
                      </a:lnTo>
                      <a:lnTo>
                        <a:pt x="168" y="92"/>
                      </a:lnTo>
                      <a:lnTo>
                        <a:pt x="174" y="90"/>
                      </a:lnTo>
                      <a:lnTo>
                        <a:pt x="184" y="82"/>
                      </a:lnTo>
                      <a:lnTo>
                        <a:pt x="196" y="76"/>
                      </a:lnTo>
                      <a:lnTo>
                        <a:pt x="202" y="74"/>
                      </a:lnTo>
                      <a:lnTo>
                        <a:pt x="208" y="74"/>
                      </a:lnTo>
                      <a:lnTo>
                        <a:pt x="214" y="76"/>
                      </a:lnTo>
                      <a:lnTo>
                        <a:pt x="216" y="80"/>
                      </a:lnTo>
                      <a:lnTo>
                        <a:pt x="216" y="88"/>
                      </a:lnTo>
                      <a:lnTo>
                        <a:pt x="214" y="94"/>
                      </a:lnTo>
                      <a:lnTo>
                        <a:pt x="214" y="98"/>
                      </a:lnTo>
                      <a:lnTo>
                        <a:pt x="214" y="100"/>
                      </a:lnTo>
                      <a:lnTo>
                        <a:pt x="216" y="104"/>
                      </a:lnTo>
                      <a:lnTo>
                        <a:pt x="218" y="108"/>
                      </a:lnTo>
                      <a:lnTo>
                        <a:pt x="220" y="114"/>
                      </a:lnTo>
                      <a:lnTo>
                        <a:pt x="226" y="116"/>
                      </a:lnTo>
                      <a:lnTo>
                        <a:pt x="234" y="118"/>
                      </a:lnTo>
                      <a:lnTo>
                        <a:pt x="236" y="122"/>
                      </a:lnTo>
                      <a:lnTo>
                        <a:pt x="242" y="124"/>
                      </a:lnTo>
                      <a:lnTo>
                        <a:pt x="246" y="122"/>
                      </a:lnTo>
                      <a:lnTo>
                        <a:pt x="248" y="118"/>
                      </a:lnTo>
                      <a:lnTo>
                        <a:pt x="246" y="114"/>
                      </a:lnTo>
                      <a:lnTo>
                        <a:pt x="244" y="110"/>
                      </a:lnTo>
                      <a:lnTo>
                        <a:pt x="248" y="106"/>
                      </a:lnTo>
                      <a:lnTo>
                        <a:pt x="252" y="102"/>
                      </a:lnTo>
                      <a:lnTo>
                        <a:pt x="254" y="98"/>
                      </a:lnTo>
                      <a:lnTo>
                        <a:pt x="258" y="96"/>
                      </a:lnTo>
                      <a:lnTo>
                        <a:pt x="262" y="98"/>
                      </a:lnTo>
                      <a:lnTo>
                        <a:pt x="264" y="100"/>
                      </a:lnTo>
                      <a:lnTo>
                        <a:pt x="264" y="106"/>
                      </a:lnTo>
                      <a:lnTo>
                        <a:pt x="262" y="112"/>
                      </a:lnTo>
                      <a:lnTo>
                        <a:pt x="260" y="116"/>
                      </a:lnTo>
                      <a:lnTo>
                        <a:pt x="258" y="120"/>
                      </a:lnTo>
                      <a:lnTo>
                        <a:pt x="258" y="126"/>
                      </a:lnTo>
                      <a:lnTo>
                        <a:pt x="256" y="150"/>
                      </a:lnTo>
                      <a:lnTo>
                        <a:pt x="260" y="150"/>
                      </a:lnTo>
                      <a:lnTo>
                        <a:pt x="262" y="150"/>
                      </a:lnTo>
                      <a:lnTo>
                        <a:pt x="264" y="158"/>
                      </a:lnTo>
                      <a:lnTo>
                        <a:pt x="266" y="162"/>
                      </a:lnTo>
                      <a:lnTo>
                        <a:pt x="266" y="168"/>
                      </a:lnTo>
                      <a:lnTo>
                        <a:pt x="268" y="174"/>
                      </a:lnTo>
                      <a:lnTo>
                        <a:pt x="284" y="174"/>
                      </a:lnTo>
                      <a:lnTo>
                        <a:pt x="282" y="166"/>
                      </a:lnTo>
                      <a:lnTo>
                        <a:pt x="280" y="158"/>
                      </a:lnTo>
                      <a:lnTo>
                        <a:pt x="278" y="152"/>
                      </a:lnTo>
                      <a:lnTo>
                        <a:pt x="278" y="144"/>
                      </a:lnTo>
                      <a:lnTo>
                        <a:pt x="280" y="136"/>
                      </a:lnTo>
                      <a:lnTo>
                        <a:pt x="282" y="130"/>
                      </a:lnTo>
                      <a:lnTo>
                        <a:pt x="290" y="118"/>
                      </a:lnTo>
                      <a:lnTo>
                        <a:pt x="290" y="124"/>
                      </a:lnTo>
                      <a:lnTo>
                        <a:pt x="292" y="130"/>
                      </a:lnTo>
                      <a:lnTo>
                        <a:pt x="292" y="140"/>
                      </a:lnTo>
                      <a:lnTo>
                        <a:pt x="294" y="152"/>
                      </a:lnTo>
                      <a:lnTo>
                        <a:pt x="298" y="162"/>
                      </a:lnTo>
                      <a:lnTo>
                        <a:pt x="302" y="166"/>
                      </a:lnTo>
                      <a:lnTo>
                        <a:pt x="306" y="166"/>
                      </a:lnTo>
                      <a:lnTo>
                        <a:pt x="308" y="164"/>
                      </a:lnTo>
                      <a:lnTo>
                        <a:pt x="310" y="162"/>
                      </a:lnTo>
                      <a:lnTo>
                        <a:pt x="310" y="156"/>
                      </a:lnTo>
                      <a:lnTo>
                        <a:pt x="308" y="150"/>
                      </a:lnTo>
                      <a:lnTo>
                        <a:pt x="306" y="144"/>
                      </a:lnTo>
                      <a:lnTo>
                        <a:pt x="308" y="140"/>
                      </a:lnTo>
                      <a:lnTo>
                        <a:pt x="312" y="138"/>
                      </a:lnTo>
                      <a:lnTo>
                        <a:pt x="316" y="140"/>
                      </a:lnTo>
                      <a:lnTo>
                        <a:pt x="318" y="142"/>
                      </a:lnTo>
                      <a:lnTo>
                        <a:pt x="326" y="148"/>
                      </a:lnTo>
                      <a:lnTo>
                        <a:pt x="328" y="152"/>
                      </a:lnTo>
                      <a:lnTo>
                        <a:pt x="328" y="156"/>
                      </a:lnTo>
                      <a:lnTo>
                        <a:pt x="330" y="168"/>
                      </a:lnTo>
                      <a:lnTo>
                        <a:pt x="334" y="178"/>
                      </a:lnTo>
                      <a:lnTo>
                        <a:pt x="340" y="188"/>
                      </a:lnTo>
                      <a:lnTo>
                        <a:pt x="344" y="198"/>
                      </a:lnTo>
                      <a:lnTo>
                        <a:pt x="346" y="210"/>
                      </a:lnTo>
                      <a:lnTo>
                        <a:pt x="344" y="214"/>
                      </a:lnTo>
                      <a:lnTo>
                        <a:pt x="338" y="222"/>
                      </a:lnTo>
                      <a:lnTo>
                        <a:pt x="326" y="230"/>
                      </a:lnTo>
                      <a:lnTo>
                        <a:pt x="320" y="230"/>
                      </a:lnTo>
                      <a:lnTo>
                        <a:pt x="320" y="220"/>
                      </a:lnTo>
                      <a:lnTo>
                        <a:pt x="316" y="214"/>
                      </a:lnTo>
                      <a:lnTo>
                        <a:pt x="310" y="208"/>
                      </a:lnTo>
                      <a:lnTo>
                        <a:pt x="304" y="204"/>
                      </a:lnTo>
                      <a:lnTo>
                        <a:pt x="302" y="222"/>
                      </a:lnTo>
                      <a:lnTo>
                        <a:pt x="300" y="232"/>
                      </a:lnTo>
                      <a:lnTo>
                        <a:pt x="298" y="234"/>
                      </a:lnTo>
                      <a:lnTo>
                        <a:pt x="298" y="236"/>
                      </a:lnTo>
                      <a:lnTo>
                        <a:pt x="294" y="236"/>
                      </a:lnTo>
                      <a:lnTo>
                        <a:pt x="292" y="232"/>
                      </a:lnTo>
                      <a:lnTo>
                        <a:pt x="288" y="226"/>
                      </a:lnTo>
                      <a:lnTo>
                        <a:pt x="286" y="210"/>
                      </a:lnTo>
                      <a:lnTo>
                        <a:pt x="282" y="198"/>
                      </a:lnTo>
                      <a:lnTo>
                        <a:pt x="274" y="188"/>
                      </a:lnTo>
                      <a:lnTo>
                        <a:pt x="264" y="180"/>
                      </a:lnTo>
                      <a:lnTo>
                        <a:pt x="252" y="176"/>
                      </a:lnTo>
                      <a:lnTo>
                        <a:pt x="250" y="182"/>
                      </a:lnTo>
                      <a:lnTo>
                        <a:pt x="252" y="190"/>
                      </a:lnTo>
                      <a:lnTo>
                        <a:pt x="252" y="196"/>
                      </a:lnTo>
                      <a:lnTo>
                        <a:pt x="254" y="202"/>
                      </a:lnTo>
                      <a:lnTo>
                        <a:pt x="256" y="208"/>
                      </a:lnTo>
                      <a:lnTo>
                        <a:pt x="258" y="216"/>
                      </a:lnTo>
                      <a:lnTo>
                        <a:pt x="256" y="220"/>
                      </a:lnTo>
                      <a:lnTo>
                        <a:pt x="252" y="222"/>
                      </a:lnTo>
                      <a:lnTo>
                        <a:pt x="246" y="226"/>
                      </a:lnTo>
                      <a:lnTo>
                        <a:pt x="246" y="230"/>
                      </a:lnTo>
                      <a:lnTo>
                        <a:pt x="244" y="234"/>
                      </a:lnTo>
                      <a:lnTo>
                        <a:pt x="246" y="246"/>
                      </a:lnTo>
                      <a:lnTo>
                        <a:pt x="248" y="256"/>
                      </a:lnTo>
                      <a:lnTo>
                        <a:pt x="248" y="260"/>
                      </a:lnTo>
                      <a:lnTo>
                        <a:pt x="246" y="264"/>
                      </a:lnTo>
                      <a:lnTo>
                        <a:pt x="238" y="272"/>
                      </a:lnTo>
                      <a:lnTo>
                        <a:pt x="226" y="284"/>
                      </a:lnTo>
                      <a:lnTo>
                        <a:pt x="218" y="284"/>
                      </a:lnTo>
                      <a:lnTo>
                        <a:pt x="218" y="272"/>
                      </a:lnTo>
                      <a:lnTo>
                        <a:pt x="226" y="260"/>
                      </a:lnTo>
                      <a:lnTo>
                        <a:pt x="232" y="246"/>
                      </a:lnTo>
                      <a:lnTo>
                        <a:pt x="230" y="242"/>
                      </a:lnTo>
                      <a:lnTo>
                        <a:pt x="228" y="236"/>
                      </a:lnTo>
                      <a:lnTo>
                        <a:pt x="228" y="230"/>
                      </a:lnTo>
                      <a:lnTo>
                        <a:pt x="232" y="224"/>
                      </a:lnTo>
                      <a:lnTo>
                        <a:pt x="238" y="214"/>
                      </a:lnTo>
                      <a:lnTo>
                        <a:pt x="230" y="214"/>
                      </a:lnTo>
                      <a:lnTo>
                        <a:pt x="220" y="218"/>
                      </a:lnTo>
                      <a:lnTo>
                        <a:pt x="214" y="222"/>
                      </a:lnTo>
                      <a:lnTo>
                        <a:pt x="212" y="226"/>
                      </a:lnTo>
                      <a:lnTo>
                        <a:pt x="214" y="228"/>
                      </a:lnTo>
                      <a:lnTo>
                        <a:pt x="214" y="230"/>
                      </a:lnTo>
                      <a:lnTo>
                        <a:pt x="216" y="232"/>
                      </a:lnTo>
                      <a:lnTo>
                        <a:pt x="218" y="234"/>
                      </a:lnTo>
                      <a:lnTo>
                        <a:pt x="216" y="240"/>
                      </a:lnTo>
                      <a:lnTo>
                        <a:pt x="212" y="244"/>
                      </a:lnTo>
                      <a:lnTo>
                        <a:pt x="208" y="246"/>
                      </a:lnTo>
                      <a:lnTo>
                        <a:pt x="202" y="248"/>
                      </a:lnTo>
                      <a:lnTo>
                        <a:pt x="194" y="246"/>
                      </a:lnTo>
                      <a:lnTo>
                        <a:pt x="190" y="244"/>
                      </a:lnTo>
                      <a:lnTo>
                        <a:pt x="184" y="246"/>
                      </a:lnTo>
                      <a:lnTo>
                        <a:pt x="180" y="248"/>
                      </a:lnTo>
                      <a:lnTo>
                        <a:pt x="172" y="254"/>
                      </a:lnTo>
                      <a:lnTo>
                        <a:pt x="162" y="268"/>
                      </a:lnTo>
                      <a:lnTo>
                        <a:pt x="156" y="272"/>
                      </a:lnTo>
                      <a:lnTo>
                        <a:pt x="152" y="274"/>
                      </a:lnTo>
                      <a:lnTo>
                        <a:pt x="146" y="278"/>
                      </a:lnTo>
                      <a:lnTo>
                        <a:pt x="142" y="280"/>
                      </a:lnTo>
                      <a:lnTo>
                        <a:pt x="128" y="290"/>
                      </a:lnTo>
                      <a:lnTo>
                        <a:pt x="114" y="298"/>
                      </a:lnTo>
                      <a:lnTo>
                        <a:pt x="88" y="312"/>
                      </a:lnTo>
                      <a:lnTo>
                        <a:pt x="82" y="318"/>
                      </a:lnTo>
                      <a:lnTo>
                        <a:pt x="78" y="326"/>
                      </a:lnTo>
                      <a:lnTo>
                        <a:pt x="72" y="334"/>
                      </a:lnTo>
                      <a:lnTo>
                        <a:pt x="68" y="336"/>
                      </a:lnTo>
                      <a:lnTo>
                        <a:pt x="64" y="336"/>
                      </a:lnTo>
                      <a:lnTo>
                        <a:pt x="58" y="336"/>
                      </a:lnTo>
                      <a:lnTo>
                        <a:pt x="52" y="330"/>
                      </a:lnTo>
                      <a:lnTo>
                        <a:pt x="48" y="326"/>
                      </a:lnTo>
                      <a:lnTo>
                        <a:pt x="46" y="318"/>
                      </a:lnTo>
                      <a:lnTo>
                        <a:pt x="48" y="302"/>
                      </a:lnTo>
                      <a:lnTo>
                        <a:pt x="52" y="280"/>
                      </a:lnTo>
                      <a:lnTo>
                        <a:pt x="58" y="252"/>
                      </a:lnTo>
                      <a:lnTo>
                        <a:pt x="52" y="254"/>
                      </a:lnTo>
                      <a:lnTo>
                        <a:pt x="48" y="258"/>
                      </a:lnTo>
                      <a:lnTo>
                        <a:pt x="40" y="266"/>
                      </a:lnTo>
                      <a:lnTo>
                        <a:pt x="34" y="246"/>
                      </a:lnTo>
                      <a:lnTo>
                        <a:pt x="34" y="224"/>
                      </a:lnTo>
                      <a:lnTo>
                        <a:pt x="34" y="220"/>
                      </a:lnTo>
                      <a:lnTo>
                        <a:pt x="36" y="218"/>
                      </a:lnTo>
                      <a:lnTo>
                        <a:pt x="40" y="216"/>
                      </a:lnTo>
                      <a:lnTo>
                        <a:pt x="40" y="212"/>
                      </a:lnTo>
                      <a:lnTo>
                        <a:pt x="40" y="210"/>
                      </a:lnTo>
                      <a:lnTo>
                        <a:pt x="38" y="208"/>
                      </a:lnTo>
                      <a:lnTo>
                        <a:pt x="34" y="206"/>
                      </a:lnTo>
                      <a:lnTo>
                        <a:pt x="30" y="200"/>
                      </a:lnTo>
                      <a:lnTo>
                        <a:pt x="28" y="190"/>
                      </a:lnTo>
                      <a:lnTo>
                        <a:pt x="24" y="174"/>
                      </a:lnTo>
                      <a:lnTo>
                        <a:pt x="10" y="82"/>
                      </a:lnTo>
                      <a:lnTo>
                        <a:pt x="8" y="72"/>
                      </a:lnTo>
                      <a:lnTo>
                        <a:pt x="4" y="62"/>
                      </a:lnTo>
                      <a:lnTo>
                        <a:pt x="2" y="54"/>
                      </a:lnTo>
                      <a:lnTo>
                        <a:pt x="0" y="46"/>
                      </a:lnTo>
                      <a:lnTo>
                        <a:pt x="0" y="40"/>
                      </a:lnTo>
                      <a:lnTo>
                        <a:pt x="2" y="34"/>
                      </a:lnTo>
                      <a:lnTo>
                        <a:pt x="4" y="30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7" name="Freeform 119">
                  <a:extLst>
                    <a:ext uri="{FF2B5EF4-FFF2-40B4-BE49-F238E27FC236}">
                      <a16:creationId xmlns:a16="http://schemas.microsoft.com/office/drawing/2014/main" id="{C169E58F-0FC3-7B93-099A-270F0F58A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2" y="1497"/>
                  <a:ext cx="624" cy="522"/>
                </a:xfrm>
                <a:custGeom>
                  <a:avLst/>
                  <a:gdLst>
                    <a:gd name="T0" fmla="*/ 4 w 624"/>
                    <a:gd name="T1" fmla="*/ 2 h 522"/>
                    <a:gd name="T2" fmla="*/ 58 w 624"/>
                    <a:gd name="T3" fmla="*/ 38 h 522"/>
                    <a:gd name="T4" fmla="*/ 124 w 624"/>
                    <a:gd name="T5" fmla="*/ 78 h 522"/>
                    <a:gd name="T6" fmla="*/ 146 w 624"/>
                    <a:gd name="T7" fmla="*/ 82 h 522"/>
                    <a:gd name="T8" fmla="*/ 186 w 624"/>
                    <a:gd name="T9" fmla="*/ 96 h 522"/>
                    <a:gd name="T10" fmla="*/ 230 w 624"/>
                    <a:gd name="T11" fmla="*/ 132 h 522"/>
                    <a:gd name="T12" fmla="*/ 232 w 624"/>
                    <a:gd name="T13" fmla="*/ 168 h 522"/>
                    <a:gd name="T14" fmla="*/ 264 w 624"/>
                    <a:gd name="T15" fmla="*/ 180 h 522"/>
                    <a:gd name="T16" fmla="*/ 282 w 624"/>
                    <a:gd name="T17" fmla="*/ 188 h 522"/>
                    <a:gd name="T18" fmla="*/ 350 w 624"/>
                    <a:gd name="T19" fmla="*/ 200 h 522"/>
                    <a:gd name="T20" fmla="*/ 402 w 624"/>
                    <a:gd name="T21" fmla="*/ 192 h 522"/>
                    <a:gd name="T22" fmla="*/ 438 w 624"/>
                    <a:gd name="T23" fmla="*/ 180 h 522"/>
                    <a:gd name="T24" fmla="*/ 448 w 624"/>
                    <a:gd name="T25" fmla="*/ 222 h 522"/>
                    <a:gd name="T26" fmla="*/ 486 w 624"/>
                    <a:gd name="T27" fmla="*/ 210 h 522"/>
                    <a:gd name="T28" fmla="*/ 544 w 624"/>
                    <a:gd name="T29" fmla="*/ 206 h 522"/>
                    <a:gd name="T30" fmla="*/ 582 w 624"/>
                    <a:gd name="T31" fmla="*/ 242 h 522"/>
                    <a:gd name="T32" fmla="*/ 624 w 624"/>
                    <a:gd name="T33" fmla="*/ 276 h 522"/>
                    <a:gd name="T34" fmla="*/ 336 w 624"/>
                    <a:gd name="T35" fmla="*/ 472 h 522"/>
                    <a:gd name="T36" fmla="*/ 312 w 624"/>
                    <a:gd name="T37" fmla="*/ 450 h 522"/>
                    <a:gd name="T38" fmla="*/ 326 w 624"/>
                    <a:gd name="T39" fmla="*/ 434 h 522"/>
                    <a:gd name="T40" fmla="*/ 300 w 624"/>
                    <a:gd name="T41" fmla="*/ 442 h 522"/>
                    <a:gd name="T42" fmla="*/ 316 w 624"/>
                    <a:gd name="T43" fmla="*/ 476 h 522"/>
                    <a:gd name="T44" fmla="*/ 324 w 624"/>
                    <a:gd name="T45" fmla="*/ 518 h 522"/>
                    <a:gd name="T46" fmla="*/ 302 w 624"/>
                    <a:gd name="T47" fmla="*/ 516 h 522"/>
                    <a:gd name="T48" fmla="*/ 284 w 624"/>
                    <a:gd name="T49" fmla="*/ 510 h 522"/>
                    <a:gd name="T50" fmla="*/ 262 w 624"/>
                    <a:gd name="T51" fmla="*/ 516 h 522"/>
                    <a:gd name="T52" fmla="*/ 232 w 624"/>
                    <a:gd name="T53" fmla="*/ 508 h 522"/>
                    <a:gd name="T54" fmla="*/ 222 w 624"/>
                    <a:gd name="T55" fmla="*/ 476 h 522"/>
                    <a:gd name="T56" fmla="*/ 200 w 624"/>
                    <a:gd name="T57" fmla="*/ 502 h 522"/>
                    <a:gd name="T58" fmla="*/ 178 w 624"/>
                    <a:gd name="T59" fmla="*/ 482 h 522"/>
                    <a:gd name="T60" fmla="*/ 176 w 624"/>
                    <a:gd name="T61" fmla="*/ 466 h 522"/>
                    <a:gd name="T62" fmla="*/ 144 w 624"/>
                    <a:gd name="T63" fmla="*/ 448 h 522"/>
                    <a:gd name="T64" fmla="*/ 116 w 624"/>
                    <a:gd name="T65" fmla="*/ 418 h 522"/>
                    <a:gd name="T66" fmla="*/ 124 w 624"/>
                    <a:gd name="T67" fmla="*/ 386 h 522"/>
                    <a:gd name="T68" fmla="*/ 122 w 624"/>
                    <a:gd name="T69" fmla="*/ 370 h 522"/>
                    <a:gd name="T70" fmla="*/ 138 w 624"/>
                    <a:gd name="T71" fmla="*/ 358 h 522"/>
                    <a:gd name="T72" fmla="*/ 160 w 624"/>
                    <a:gd name="T73" fmla="*/ 354 h 522"/>
                    <a:gd name="T74" fmla="*/ 204 w 624"/>
                    <a:gd name="T75" fmla="*/ 336 h 522"/>
                    <a:gd name="T76" fmla="*/ 224 w 624"/>
                    <a:gd name="T77" fmla="*/ 322 h 522"/>
                    <a:gd name="T78" fmla="*/ 238 w 624"/>
                    <a:gd name="T79" fmla="*/ 302 h 522"/>
                    <a:gd name="T80" fmla="*/ 212 w 624"/>
                    <a:gd name="T81" fmla="*/ 260 h 522"/>
                    <a:gd name="T82" fmla="*/ 202 w 624"/>
                    <a:gd name="T83" fmla="*/ 244 h 522"/>
                    <a:gd name="T84" fmla="*/ 176 w 624"/>
                    <a:gd name="T85" fmla="*/ 224 h 522"/>
                    <a:gd name="T86" fmla="*/ 156 w 624"/>
                    <a:gd name="T87" fmla="*/ 182 h 522"/>
                    <a:gd name="T88" fmla="*/ 130 w 624"/>
                    <a:gd name="T89" fmla="*/ 144 h 522"/>
                    <a:gd name="T90" fmla="*/ 100 w 624"/>
                    <a:gd name="T91" fmla="*/ 116 h 522"/>
                    <a:gd name="T92" fmla="*/ 96 w 624"/>
                    <a:gd name="T93" fmla="*/ 100 h 522"/>
                    <a:gd name="T94" fmla="*/ 102 w 624"/>
                    <a:gd name="T95" fmla="*/ 84 h 522"/>
                    <a:gd name="T96" fmla="*/ 94 w 624"/>
                    <a:gd name="T97" fmla="*/ 78 h 522"/>
                    <a:gd name="T98" fmla="*/ 64 w 624"/>
                    <a:gd name="T99" fmla="*/ 92 h 522"/>
                    <a:gd name="T100" fmla="*/ 68 w 624"/>
                    <a:gd name="T101" fmla="*/ 80 h 522"/>
                    <a:gd name="T102" fmla="*/ 44 w 624"/>
                    <a:gd name="T103" fmla="*/ 58 h 522"/>
                    <a:gd name="T104" fmla="*/ 14 w 624"/>
                    <a:gd name="T105" fmla="*/ 18 h 52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4"/>
                    <a:gd name="T160" fmla="*/ 0 h 522"/>
                    <a:gd name="T161" fmla="*/ 624 w 624"/>
                    <a:gd name="T162" fmla="*/ 522 h 52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4" h="522">
                      <a:moveTo>
                        <a:pt x="12" y="14"/>
                      </a:moveTo>
                      <a:lnTo>
                        <a:pt x="4" y="12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4"/>
                      </a:lnTo>
                      <a:lnTo>
                        <a:pt x="22" y="12"/>
                      </a:lnTo>
                      <a:lnTo>
                        <a:pt x="40" y="28"/>
                      </a:lnTo>
                      <a:lnTo>
                        <a:pt x="58" y="38"/>
                      </a:lnTo>
                      <a:lnTo>
                        <a:pt x="88" y="52"/>
                      </a:lnTo>
                      <a:lnTo>
                        <a:pt x="104" y="58"/>
                      </a:lnTo>
                      <a:lnTo>
                        <a:pt x="118" y="66"/>
                      </a:lnTo>
                      <a:lnTo>
                        <a:pt x="120" y="68"/>
                      </a:lnTo>
                      <a:lnTo>
                        <a:pt x="122" y="74"/>
                      </a:lnTo>
                      <a:lnTo>
                        <a:pt x="124" y="78"/>
                      </a:lnTo>
                      <a:lnTo>
                        <a:pt x="128" y="78"/>
                      </a:lnTo>
                      <a:lnTo>
                        <a:pt x="132" y="76"/>
                      </a:lnTo>
                      <a:lnTo>
                        <a:pt x="136" y="76"/>
                      </a:lnTo>
                      <a:lnTo>
                        <a:pt x="140" y="76"/>
                      </a:lnTo>
                      <a:lnTo>
                        <a:pt x="144" y="76"/>
                      </a:lnTo>
                      <a:lnTo>
                        <a:pt x="146" y="82"/>
                      </a:lnTo>
                      <a:lnTo>
                        <a:pt x="150" y="88"/>
                      </a:lnTo>
                      <a:lnTo>
                        <a:pt x="154" y="90"/>
                      </a:lnTo>
                      <a:lnTo>
                        <a:pt x="158" y="92"/>
                      </a:lnTo>
                      <a:lnTo>
                        <a:pt x="170" y="94"/>
                      </a:lnTo>
                      <a:lnTo>
                        <a:pt x="178" y="94"/>
                      </a:lnTo>
                      <a:lnTo>
                        <a:pt x="186" y="96"/>
                      </a:lnTo>
                      <a:lnTo>
                        <a:pt x="190" y="100"/>
                      </a:lnTo>
                      <a:lnTo>
                        <a:pt x="192" y="104"/>
                      </a:lnTo>
                      <a:lnTo>
                        <a:pt x="196" y="108"/>
                      </a:lnTo>
                      <a:lnTo>
                        <a:pt x="198" y="110"/>
                      </a:lnTo>
                      <a:lnTo>
                        <a:pt x="220" y="124"/>
                      </a:lnTo>
                      <a:lnTo>
                        <a:pt x="230" y="132"/>
                      </a:lnTo>
                      <a:lnTo>
                        <a:pt x="234" y="138"/>
                      </a:lnTo>
                      <a:lnTo>
                        <a:pt x="236" y="142"/>
                      </a:lnTo>
                      <a:lnTo>
                        <a:pt x="232" y="152"/>
                      </a:lnTo>
                      <a:lnTo>
                        <a:pt x="230" y="158"/>
                      </a:lnTo>
                      <a:lnTo>
                        <a:pt x="230" y="164"/>
                      </a:lnTo>
                      <a:lnTo>
                        <a:pt x="232" y="168"/>
                      </a:lnTo>
                      <a:lnTo>
                        <a:pt x="234" y="172"/>
                      </a:lnTo>
                      <a:lnTo>
                        <a:pt x="238" y="174"/>
                      </a:lnTo>
                      <a:lnTo>
                        <a:pt x="246" y="176"/>
                      </a:lnTo>
                      <a:lnTo>
                        <a:pt x="256" y="178"/>
                      </a:lnTo>
                      <a:lnTo>
                        <a:pt x="260" y="178"/>
                      </a:lnTo>
                      <a:lnTo>
                        <a:pt x="264" y="180"/>
                      </a:lnTo>
                      <a:lnTo>
                        <a:pt x="268" y="184"/>
                      </a:lnTo>
                      <a:lnTo>
                        <a:pt x="270" y="190"/>
                      </a:lnTo>
                      <a:lnTo>
                        <a:pt x="274" y="192"/>
                      </a:lnTo>
                      <a:lnTo>
                        <a:pt x="276" y="192"/>
                      </a:lnTo>
                      <a:lnTo>
                        <a:pt x="280" y="190"/>
                      </a:lnTo>
                      <a:lnTo>
                        <a:pt x="282" y="188"/>
                      </a:lnTo>
                      <a:lnTo>
                        <a:pt x="286" y="186"/>
                      </a:lnTo>
                      <a:lnTo>
                        <a:pt x="288" y="186"/>
                      </a:lnTo>
                      <a:lnTo>
                        <a:pt x="300" y="188"/>
                      </a:lnTo>
                      <a:lnTo>
                        <a:pt x="310" y="192"/>
                      </a:lnTo>
                      <a:lnTo>
                        <a:pt x="326" y="200"/>
                      </a:lnTo>
                      <a:lnTo>
                        <a:pt x="350" y="200"/>
                      </a:lnTo>
                      <a:lnTo>
                        <a:pt x="362" y="198"/>
                      </a:lnTo>
                      <a:lnTo>
                        <a:pt x="372" y="194"/>
                      </a:lnTo>
                      <a:lnTo>
                        <a:pt x="382" y="190"/>
                      </a:lnTo>
                      <a:lnTo>
                        <a:pt x="394" y="188"/>
                      </a:lnTo>
                      <a:lnTo>
                        <a:pt x="400" y="188"/>
                      </a:lnTo>
                      <a:lnTo>
                        <a:pt x="402" y="192"/>
                      </a:lnTo>
                      <a:lnTo>
                        <a:pt x="406" y="194"/>
                      </a:lnTo>
                      <a:lnTo>
                        <a:pt x="410" y="196"/>
                      </a:lnTo>
                      <a:lnTo>
                        <a:pt x="416" y="194"/>
                      </a:lnTo>
                      <a:lnTo>
                        <a:pt x="420" y="190"/>
                      </a:lnTo>
                      <a:lnTo>
                        <a:pt x="428" y="184"/>
                      </a:lnTo>
                      <a:lnTo>
                        <a:pt x="438" y="180"/>
                      </a:lnTo>
                      <a:lnTo>
                        <a:pt x="448" y="176"/>
                      </a:lnTo>
                      <a:lnTo>
                        <a:pt x="468" y="172"/>
                      </a:lnTo>
                      <a:lnTo>
                        <a:pt x="468" y="180"/>
                      </a:lnTo>
                      <a:lnTo>
                        <a:pt x="462" y="190"/>
                      </a:lnTo>
                      <a:lnTo>
                        <a:pt x="456" y="200"/>
                      </a:lnTo>
                      <a:lnTo>
                        <a:pt x="448" y="222"/>
                      </a:lnTo>
                      <a:lnTo>
                        <a:pt x="454" y="218"/>
                      </a:lnTo>
                      <a:lnTo>
                        <a:pt x="460" y="214"/>
                      </a:lnTo>
                      <a:lnTo>
                        <a:pt x="466" y="208"/>
                      </a:lnTo>
                      <a:lnTo>
                        <a:pt x="474" y="208"/>
                      </a:lnTo>
                      <a:lnTo>
                        <a:pt x="482" y="208"/>
                      </a:lnTo>
                      <a:lnTo>
                        <a:pt x="486" y="210"/>
                      </a:lnTo>
                      <a:lnTo>
                        <a:pt x="492" y="212"/>
                      </a:lnTo>
                      <a:lnTo>
                        <a:pt x="500" y="214"/>
                      </a:lnTo>
                      <a:lnTo>
                        <a:pt x="512" y="212"/>
                      </a:lnTo>
                      <a:lnTo>
                        <a:pt x="522" y="210"/>
                      </a:lnTo>
                      <a:lnTo>
                        <a:pt x="532" y="208"/>
                      </a:lnTo>
                      <a:lnTo>
                        <a:pt x="544" y="206"/>
                      </a:lnTo>
                      <a:lnTo>
                        <a:pt x="556" y="208"/>
                      </a:lnTo>
                      <a:lnTo>
                        <a:pt x="562" y="212"/>
                      </a:lnTo>
                      <a:lnTo>
                        <a:pt x="568" y="218"/>
                      </a:lnTo>
                      <a:lnTo>
                        <a:pt x="572" y="226"/>
                      </a:lnTo>
                      <a:lnTo>
                        <a:pt x="576" y="234"/>
                      </a:lnTo>
                      <a:lnTo>
                        <a:pt x="582" y="242"/>
                      </a:lnTo>
                      <a:lnTo>
                        <a:pt x="588" y="246"/>
                      </a:lnTo>
                      <a:lnTo>
                        <a:pt x="596" y="250"/>
                      </a:lnTo>
                      <a:lnTo>
                        <a:pt x="606" y="254"/>
                      </a:lnTo>
                      <a:lnTo>
                        <a:pt x="614" y="260"/>
                      </a:lnTo>
                      <a:lnTo>
                        <a:pt x="622" y="270"/>
                      </a:lnTo>
                      <a:lnTo>
                        <a:pt x="624" y="276"/>
                      </a:lnTo>
                      <a:lnTo>
                        <a:pt x="624" y="282"/>
                      </a:lnTo>
                      <a:lnTo>
                        <a:pt x="608" y="348"/>
                      </a:lnTo>
                      <a:lnTo>
                        <a:pt x="606" y="352"/>
                      </a:lnTo>
                      <a:lnTo>
                        <a:pt x="580" y="322"/>
                      </a:lnTo>
                      <a:lnTo>
                        <a:pt x="338" y="480"/>
                      </a:lnTo>
                      <a:lnTo>
                        <a:pt x="336" y="472"/>
                      </a:lnTo>
                      <a:lnTo>
                        <a:pt x="332" y="464"/>
                      </a:lnTo>
                      <a:lnTo>
                        <a:pt x="326" y="460"/>
                      </a:lnTo>
                      <a:lnTo>
                        <a:pt x="320" y="458"/>
                      </a:lnTo>
                      <a:lnTo>
                        <a:pt x="314" y="454"/>
                      </a:lnTo>
                      <a:lnTo>
                        <a:pt x="312" y="452"/>
                      </a:lnTo>
                      <a:lnTo>
                        <a:pt x="312" y="450"/>
                      </a:lnTo>
                      <a:lnTo>
                        <a:pt x="312" y="446"/>
                      </a:lnTo>
                      <a:lnTo>
                        <a:pt x="314" y="444"/>
                      </a:lnTo>
                      <a:lnTo>
                        <a:pt x="320" y="442"/>
                      </a:lnTo>
                      <a:lnTo>
                        <a:pt x="324" y="438"/>
                      </a:lnTo>
                      <a:lnTo>
                        <a:pt x="326" y="436"/>
                      </a:lnTo>
                      <a:lnTo>
                        <a:pt x="326" y="434"/>
                      </a:lnTo>
                      <a:lnTo>
                        <a:pt x="326" y="430"/>
                      </a:lnTo>
                      <a:lnTo>
                        <a:pt x="324" y="428"/>
                      </a:lnTo>
                      <a:lnTo>
                        <a:pt x="320" y="428"/>
                      </a:lnTo>
                      <a:lnTo>
                        <a:pt x="314" y="430"/>
                      </a:lnTo>
                      <a:lnTo>
                        <a:pt x="306" y="436"/>
                      </a:lnTo>
                      <a:lnTo>
                        <a:pt x="300" y="442"/>
                      </a:lnTo>
                      <a:lnTo>
                        <a:pt x="298" y="450"/>
                      </a:lnTo>
                      <a:lnTo>
                        <a:pt x="300" y="456"/>
                      </a:lnTo>
                      <a:lnTo>
                        <a:pt x="304" y="462"/>
                      </a:lnTo>
                      <a:lnTo>
                        <a:pt x="314" y="468"/>
                      </a:lnTo>
                      <a:lnTo>
                        <a:pt x="316" y="472"/>
                      </a:lnTo>
                      <a:lnTo>
                        <a:pt x="316" y="476"/>
                      </a:lnTo>
                      <a:lnTo>
                        <a:pt x="316" y="486"/>
                      </a:lnTo>
                      <a:lnTo>
                        <a:pt x="318" y="492"/>
                      </a:lnTo>
                      <a:lnTo>
                        <a:pt x="322" y="498"/>
                      </a:lnTo>
                      <a:lnTo>
                        <a:pt x="326" y="506"/>
                      </a:lnTo>
                      <a:lnTo>
                        <a:pt x="328" y="514"/>
                      </a:lnTo>
                      <a:lnTo>
                        <a:pt x="324" y="518"/>
                      </a:lnTo>
                      <a:lnTo>
                        <a:pt x="320" y="522"/>
                      </a:lnTo>
                      <a:lnTo>
                        <a:pt x="314" y="522"/>
                      </a:lnTo>
                      <a:lnTo>
                        <a:pt x="312" y="520"/>
                      </a:lnTo>
                      <a:lnTo>
                        <a:pt x="308" y="516"/>
                      </a:lnTo>
                      <a:lnTo>
                        <a:pt x="304" y="516"/>
                      </a:lnTo>
                      <a:lnTo>
                        <a:pt x="302" y="516"/>
                      </a:lnTo>
                      <a:lnTo>
                        <a:pt x="300" y="518"/>
                      </a:lnTo>
                      <a:lnTo>
                        <a:pt x="298" y="520"/>
                      </a:lnTo>
                      <a:lnTo>
                        <a:pt x="296" y="520"/>
                      </a:lnTo>
                      <a:lnTo>
                        <a:pt x="290" y="518"/>
                      </a:lnTo>
                      <a:lnTo>
                        <a:pt x="288" y="514"/>
                      </a:lnTo>
                      <a:lnTo>
                        <a:pt x="284" y="510"/>
                      </a:lnTo>
                      <a:lnTo>
                        <a:pt x="280" y="508"/>
                      </a:lnTo>
                      <a:lnTo>
                        <a:pt x="276" y="510"/>
                      </a:lnTo>
                      <a:lnTo>
                        <a:pt x="272" y="514"/>
                      </a:lnTo>
                      <a:lnTo>
                        <a:pt x="270" y="520"/>
                      </a:lnTo>
                      <a:lnTo>
                        <a:pt x="266" y="518"/>
                      </a:lnTo>
                      <a:lnTo>
                        <a:pt x="262" y="516"/>
                      </a:lnTo>
                      <a:lnTo>
                        <a:pt x="244" y="516"/>
                      </a:lnTo>
                      <a:lnTo>
                        <a:pt x="240" y="518"/>
                      </a:lnTo>
                      <a:lnTo>
                        <a:pt x="236" y="520"/>
                      </a:lnTo>
                      <a:lnTo>
                        <a:pt x="234" y="518"/>
                      </a:lnTo>
                      <a:lnTo>
                        <a:pt x="234" y="514"/>
                      </a:lnTo>
                      <a:lnTo>
                        <a:pt x="232" y="508"/>
                      </a:lnTo>
                      <a:lnTo>
                        <a:pt x="230" y="506"/>
                      </a:lnTo>
                      <a:lnTo>
                        <a:pt x="226" y="504"/>
                      </a:lnTo>
                      <a:lnTo>
                        <a:pt x="224" y="502"/>
                      </a:lnTo>
                      <a:lnTo>
                        <a:pt x="222" y="498"/>
                      </a:lnTo>
                      <a:lnTo>
                        <a:pt x="222" y="486"/>
                      </a:lnTo>
                      <a:lnTo>
                        <a:pt x="222" y="476"/>
                      </a:lnTo>
                      <a:lnTo>
                        <a:pt x="214" y="476"/>
                      </a:lnTo>
                      <a:lnTo>
                        <a:pt x="208" y="478"/>
                      </a:lnTo>
                      <a:lnTo>
                        <a:pt x="206" y="480"/>
                      </a:lnTo>
                      <a:lnTo>
                        <a:pt x="204" y="490"/>
                      </a:lnTo>
                      <a:lnTo>
                        <a:pt x="202" y="500"/>
                      </a:lnTo>
                      <a:lnTo>
                        <a:pt x="200" y="502"/>
                      </a:lnTo>
                      <a:lnTo>
                        <a:pt x="196" y="504"/>
                      </a:lnTo>
                      <a:lnTo>
                        <a:pt x="186" y="496"/>
                      </a:lnTo>
                      <a:lnTo>
                        <a:pt x="178" y="492"/>
                      </a:lnTo>
                      <a:lnTo>
                        <a:pt x="176" y="488"/>
                      </a:lnTo>
                      <a:lnTo>
                        <a:pt x="176" y="484"/>
                      </a:lnTo>
                      <a:lnTo>
                        <a:pt x="178" y="482"/>
                      </a:lnTo>
                      <a:lnTo>
                        <a:pt x="180" y="480"/>
                      </a:lnTo>
                      <a:lnTo>
                        <a:pt x="180" y="478"/>
                      </a:lnTo>
                      <a:lnTo>
                        <a:pt x="180" y="474"/>
                      </a:lnTo>
                      <a:lnTo>
                        <a:pt x="178" y="472"/>
                      </a:lnTo>
                      <a:lnTo>
                        <a:pt x="176" y="470"/>
                      </a:lnTo>
                      <a:lnTo>
                        <a:pt x="176" y="466"/>
                      </a:lnTo>
                      <a:lnTo>
                        <a:pt x="176" y="460"/>
                      </a:lnTo>
                      <a:lnTo>
                        <a:pt x="178" y="458"/>
                      </a:lnTo>
                      <a:lnTo>
                        <a:pt x="170" y="454"/>
                      </a:lnTo>
                      <a:lnTo>
                        <a:pt x="162" y="452"/>
                      </a:lnTo>
                      <a:lnTo>
                        <a:pt x="154" y="450"/>
                      </a:lnTo>
                      <a:lnTo>
                        <a:pt x="144" y="448"/>
                      </a:lnTo>
                      <a:lnTo>
                        <a:pt x="138" y="444"/>
                      </a:lnTo>
                      <a:lnTo>
                        <a:pt x="134" y="436"/>
                      </a:lnTo>
                      <a:lnTo>
                        <a:pt x="130" y="430"/>
                      </a:lnTo>
                      <a:lnTo>
                        <a:pt x="126" y="424"/>
                      </a:lnTo>
                      <a:lnTo>
                        <a:pt x="120" y="420"/>
                      </a:lnTo>
                      <a:lnTo>
                        <a:pt x="116" y="418"/>
                      </a:lnTo>
                      <a:lnTo>
                        <a:pt x="116" y="414"/>
                      </a:lnTo>
                      <a:lnTo>
                        <a:pt x="118" y="408"/>
                      </a:lnTo>
                      <a:lnTo>
                        <a:pt x="122" y="400"/>
                      </a:lnTo>
                      <a:lnTo>
                        <a:pt x="128" y="394"/>
                      </a:lnTo>
                      <a:lnTo>
                        <a:pt x="130" y="388"/>
                      </a:lnTo>
                      <a:lnTo>
                        <a:pt x="124" y="386"/>
                      </a:lnTo>
                      <a:lnTo>
                        <a:pt x="120" y="382"/>
                      </a:lnTo>
                      <a:lnTo>
                        <a:pt x="116" y="378"/>
                      </a:lnTo>
                      <a:lnTo>
                        <a:pt x="112" y="376"/>
                      </a:lnTo>
                      <a:lnTo>
                        <a:pt x="112" y="370"/>
                      </a:lnTo>
                      <a:lnTo>
                        <a:pt x="118" y="370"/>
                      </a:lnTo>
                      <a:lnTo>
                        <a:pt x="122" y="370"/>
                      </a:lnTo>
                      <a:lnTo>
                        <a:pt x="128" y="372"/>
                      </a:lnTo>
                      <a:lnTo>
                        <a:pt x="132" y="374"/>
                      </a:lnTo>
                      <a:lnTo>
                        <a:pt x="136" y="376"/>
                      </a:lnTo>
                      <a:lnTo>
                        <a:pt x="144" y="376"/>
                      </a:lnTo>
                      <a:lnTo>
                        <a:pt x="142" y="366"/>
                      </a:lnTo>
                      <a:lnTo>
                        <a:pt x="138" y="358"/>
                      </a:lnTo>
                      <a:lnTo>
                        <a:pt x="128" y="346"/>
                      </a:lnTo>
                      <a:lnTo>
                        <a:pt x="132" y="346"/>
                      </a:lnTo>
                      <a:lnTo>
                        <a:pt x="140" y="346"/>
                      </a:lnTo>
                      <a:lnTo>
                        <a:pt x="146" y="350"/>
                      </a:lnTo>
                      <a:lnTo>
                        <a:pt x="152" y="354"/>
                      </a:lnTo>
                      <a:lnTo>
                        <a:pt x="160" y="354"/>
                      </a:lnTo>
                      <a:lnTo>
                        <a:pt x="168" y="354"/>
                      </a:lnTo>
                      <a:lnTo>
                        <a:pt x="174" y="352"/>
                      </a:lnTo>
                      <a:lnTo>
                        <a:pt x="184" y="346"/>
                      </a:lnTo>
                      <a:lnTo>
                        <a:pt x="192" y="340"/>
                      </a:lnTo>
                      <a:lnTo>
                        <a:pt x="198" y="338"/>
                      </a:lnTo>
                      <a:lnTo>
                        <a:pt x="204" y="336"/>
                      </a:lnTo>
                      <a:lnTo>
                        <a:pt x="208" y="336"/>
                      </a:lnTo>
                      <a:lnTo>
                        <a:pt x="212" y="334"/>
                      </a:lnTo>
                      <a:lnTo>
                        <a:pt x="214" y="330"/>
                      </a:lnTo>
                      <a:lnTo>
                        <a:pt x="218" y="324"/>
                      </a:lnTo>
                      <a:lnTo>
                        <a:pt x="220" y="322"/>
                      </a:lnTo>
                      <a:lnTo>
                        <a:pt x="224" y="322"/>
                      </a:lnTo>
                      <a:lnTo>
                        <a:pt x="242" y="322"/>
                      </a:lnTo>
                      <a:lnTo>
                        <a:pt x="242" y="316"/>
                      </a:lnTo>
                      <a:lnTo>
                        <a:pt x="238" y="312"/>
                      </a:lnTo>
                      <a:lnTo>
                        <a:pt x="236" y="306"/>
                      </a:lnTo>
                      <a:lnTo>
                        <a:pt x="236" y="304"/>
                      </a:lnTo>
                      <a:lnTo>
                        <a:pt x="238" y="302"/>
                      </a:lnTo>
                      <a:lnTo>
                        <a:pt x="240" y="298"/>
                      </a:lnTo>
                      <a:lnTo>
                        <a:pt x="240" y="296"/>
                      </a:lnTo>
                      <a:lnTo>
                        <a:pt x="240" y="290"/>
                      </a:lnTo>
                      <a:lnTo>
                        <a:pt x="238" y="284"/>
                      </a:lnTo>
                      <a:lnTo>
                        <a:pt x="230" y="274"/>
                      </a:lnTo>
                      <a:lnTo>
                        <a:pt x="212" y="260"/>
                      </a:lnTo>
                      <a:lnTo>
                        <a:pt x="208" y="258"/>
                      </a:lnTo>
                      <a:lnTo>
                        <a:pt x="204" y="256"/>
                      </a:lnTo>
                      <a:lnTo>
                        <a:pt x="202" y="254"/>
                      </a:lnTo>
                      <a:lnTo>
                        <a:pt x="200" y="252"/>
                      </a:lnTo>
                      <a:lnTo>
                        <a:pt x="200" y="248"/>
                      </a:lnTo>
                      <a:lnTo>
                        <a:pt x="202" y="244"/>
                      </a:lnTo>
                      <a:lnTo>
                        <a:pt x="206" y="238"/>
                      </a:lnTo>
                      <a:lnTo>
                        <a:pt x="186" y="236"/>
                      </a:lnTo>
                      <a:lnTo>
                        <a:pt x="176" y="232"/>
                      </a:lnTo>
                      <a:lnTo>
                        <a:pt x="172" y="230"/>
                      </a:lnTo>
                      <a:lnTo>
                        <a:pt x="170" y="228"/>
                      </a:lnTo>
                      <a:lnTo>
                        <a:pt x="176" y="224"/>
                      </a:lnTo>
                      <a:lnTo>
                        <a:pt x="180" y="220"/>
                      </a:lnTo>
                      <a:lnTo>
                        <a:pt x="166" y="210"/>
                      </a:lnTo>
                      <a:lnTo>
                        <a:pt x="160" y="204"/>
                      </a:lnTo>
                      <a:lnTo>
                        <a:pt x="158" y="200"/>
                      </a:lnTo>
                      <a:lnTo>
                        <a:pt x="158" y="194"/>
                      </a:lnTo>
                      <a:lnTo>
                        <a:pt x="156" y="182"/>
                      </a:lnTo>
                      <a:lnTo>
                        <a:pt x="152" y="168"/>
                      </a:lnTo>
                      <a:lnTo>
                        <a:pt x="146" y="156"/>
                      </a:lnTo>
                      <a:lnTo>
                        <a:pt x="140" y="146"/>
                      </a:lnTo>
                      <a:lnTo>
                        <a:pt x="136" y="144"/>
                      </a:lnTo>
                      <a:lnTo>
                        <a:pt x="134" y="144"/>
                      </a:lnTo>
                      <a:lnTo>
                        <a:pt x="130" y="144"/>
                      </a:lnTo>
                      <a:lnTo>
                        <a:pt x="126" y="144"/>
                      </a:lnTo>
                      <a:lnTo>
                        <a:pt x="116" y="142"/>
                      </a:lnTo>
                      <a:lnTo>
                        <a:pt x="108" y="136"/>
                      </a:lnTo>
                      <a:lnTo>
                        <a:pt x="102" y="130"/>
                      </a:lnTo>
                      <a:lnTo>
                        <a:pt x="100" y="120"/>
                      </a:lnTo>
                      <a:lnTo>
                        <a:pt x="100" y="116"/>
                      </a:lnTo>
                      <a:lnTo>
                        <a:pt x="102" y="112"/>
                      </a:lnTo>
                      <a:lnTo>
                        <a:pt x="104" y="108"/>
                      </a:lnTo>
                      <a:lnTo>
                        <a:pt x="104" y="106"/>
                      </a:lnTo>
                      <a:lnTo>
                        <a:pt x="104" y="104"/>
                      </a:lnTo>
                      <a:lnTo>
                        <a:pt x="102" y="102"/>
                      </a:lnTo>
                      <a:lnTo>
                        <a:pt x="96" y="100"/>
                      </a:lnTo>
                      <a:lnTo>
                        <a:pt x="92" y="100"/>
                      </a:lnTo>
                      <a:lnTo>
                        <a:pt x="90" y="98"/>
                      </a:lnTo>
                      <a:lnTo>
                        <a:pt x="90" y="96"/>
                      </a:lnTo>
                      <a:lnTo>
                        <a:pt x="92" y="92"/>
                      </a:lnTo>
                      <a:lnTo>
                        <a:pt x="96" y="88"/>
                      </a:lnTo>
                      <a:lnTo>
                        <a:pt x="102" y="84"/>
                      </a:lnTo>
                      <a:lnTo>
                        <a:pt x="104" y="82"/>
                      </a:lnTo>
                      <a:lnTo>
                        <a:pt x="104" y="80"/>
                      </a:lnTo>
                      <a:lnTo>
                        <a:pt x="104" y="78"/>
                      </a:lnTo>
                      <a:lnTo>
                        <a:pt x="102" y="76"/>
                      </a:lnTo>
                      <a:lnTo>
                        <a:pt x="96" y="76"/>
                      </a:lnTo>
                      <a:lnTo>
                        <a:pt x="94" y="78"/>
                      </a:lnTo>
                      <a:lnTo>
                        <a:pt x="90" y="78"/>
                      </a:lnTo>
                      <a:lnTo>
                        <a:pt x="88" y="84"/>
                      </a:lnTo>
                      <a:lnTo>
                        <a:pt x="86" y="90"/>
                      </a:lnTo>
                      <a:lnTo>
                        <a:pt x="84" y="92"/>
                      </a:lnTo>
                      <a:lnTo>
                        <a:pt x="82" y="92"/>
                      </a:lnTo>
                      <a:lnTo>
                        <a:pt x="64" y="92"/>
                      </a:lnTo>
                      <a:lnTo>
                        <a:pt x="58" y="92"/>
                      </a:lnTo>
                      <a:lnTo>
                        <a:pt x="56" y="90"/>
                      </a:lnTo>
                      <a:lnTo>
                        <a:pt x="56" y="88"/>
                      </a:lnTo>
                      <a:lnTo>
                        <a:pt x="56" y="86"/>
                      </a:lnTo>
                      <a:lnTo>
                        <a:pt x="60" y="82"/>
                      </a:lnTo>
                      <a:lnTo>
                        <a:pt x="68" y="80"/>
                      </a:lnTo>
                      <a:lnTo>
                        <a:pt x="58" y="70"/>
                      </a:lnTo>
                      <a:lnTo>
                        <a:pt x="54" y="64"/>
                      </a:lnTo>
                      <a:lnTo>
                        <a:pt x="52" y="56"/>
                      </a:lnTo>
                      <a:lnTo>
                        <a:pt x="48" y="56"/>
                      </a:lnTo>
                      <a:lnTo>
                        <a:pt x="46" y="58"/>
                      </a:lnTo>
                      <a:lnTo>
                        <a:pt x="44" y="58"/>
                      </a:lnTo>
                      <a:lnTo>
                        <a:pt x="40" y="60"/>
                      </a:lnTo>
                      <a:lnTo>
                        <a:pt x="36" y="58"/>
                      </a:lnTo>
                      <a:lnTo>
                        <a:pt x="32" y="54"/>
                      </a:lnTo>
                      <a:lnTo>
                        <a:pt x="24" y="40"/>
                      </a:lnTo>
                      <a:lnTo>
                        <a:pt x="18" y="24"/>
                      </a:lnTo>
                      <a:lnTo>
                        <a:pt x="14" y="18"/>
                      </a:lnTo>
                      <a:lnTo>
                        <a:pt x="10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9" name="Group 120">
                <a:extLst>
                  <a:ext uri="{FF2B5EF4-FFF2-40B4-BE49-F238E27FC236}">
                    <a16:creationId xmlns:a16="http://schemas.microsoft.com/office/drawing/2014/main" id="{01DC17A1-1ACD-DED4-708F-9B536D393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1240" y="2408086"/>
                <a:ext cx="1967655" cy="1982781"/>
                <a:chOff x="3772" y="1435"/>
                <a:chExt cx="1038" cy="1181"/>
              </a:xfrm>
              <a:solidFill>
                <a:srgbClr val="8FEEFF"/>
              </a:solidFill>
            </p:grpSpPr>
            <p:sp>
              <p:nvSpPr>
                <p:cNvPr id="209" name="Freeform 121">
                  <a:extLst>
                    <a:ext uri="{FF2B5EF4-FFF2-40B4-BE49-F238E27FC236}">
                      <a16:creationId xmlns:a16="http://schemas.microsoft.com/office/drawing/2014/main" id="{18CC3638-F51A-DF7C-DC85-1A2D8DD7A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2" y="1503"/>
                  <a:ext cx="1038" cy="1109"/>
                </a:xfrm>
                <a:custGeom>
                  <a:avLst/>
                  <a:gdLst>
                    <a:gd name="T0" fmla="*/ 448 w 1038"/>
                    <a:gd name="T1" fmla="*/ 70 h 1109"/>
                    <a:gd name="T2" fmla="*/ 444 w 1038"/>
                    <a:gd name="T3" fmla="*/ 120 h 1109"/>
                    <a:gd name="T4" fmla="*/ 412 w 1038"/>
                    <a:gd name="T5" fmla="*/ 168 h 1109"/>
                    <a:gd name="T6" fmla="*/ 360 w 1038"/>
                    <a:gd name="T7" fmla="*/ 154 h 1109"/>
                    <a:gd name="T8" fmla="*/ 330 w 1038"/>
                    <a:gd name="T9" fmla="*/ 142 h 1109"/>
                    <a:gd name="T10" fmla="*/ 314 w 1038"/>
                    <a:gd name="T11" fmla="*/ 112 h 1109"/>
                    <a:gd name="T12" fmla="*/ 292 w 1038"/>
                    <a:gd name="T13" fmla="*/ 54 h 1109"/>
                    <a:gd name="T14" fmla="*/ 266 w 1038"/>
                    <a:gd name="T15" fmla="*/ 52 h 1109"/>
                    <a:gd name="T16" fmla="*/ 208 w 1038"/>
                    <a:gd name="T17" fmla="*/ 42 h 1109"/>
                    <a:gd name="T18" fmla="*/ 108 w 1038"/>
                    <a:gd name="T19" fmla="*/ 34 h 1109"/>
                    <a:gd name="T20" fmla="*/ 8 w 1038"/>
                    <a:gd name="T21" fmla="*/ 60 h 1109"/>
                    <a:gd name="T22" fmla="*/ 30 w 1038"/>
                    <a:gd name="T23" fmla="*/ 116 h 1109"/>
                    <a:gd name="T24" fmla="*/ 30 w 1038"/>
                    <a:gd name="T25" fmla="*/ 162 h 1109"/>
                    <a:gd name="T26" fmla="*/ 56 w 1038"/>
                    <a:gd name="T27" fmla="*/ 178 h 1109"/>
                    <a:gd name="T28" fmla="*/ 76 w 1038"/>
                    <a:gd name="T29" fmla="*/ 230 h 1109"/>
                    <a:gd name="T30" fmla="*/ 62 w 1038"/>
                    <a:gd name="T31" fmla="*/ 288 h 1109"/>
                    <a:gd name="T32" fmla="*/ 126 w 1038"/>
                    <a:gd name="T33" fmla="*/ 332 h 1109"/>
                    <a:gd name="T34" fmla="*/ 176 w 1038"/>
                    <a:gd name="T35" fmla="*/ 466 h 1109"/>
                    <a:gd name="T36" fmla="*/ 112 w 1038"/>
                    <a:gd name="T37" fmla="*/ 560 h 1109"/>
                    <a:gd name="T38" fmla="*/ 166 w 1038"/>
                    <a:gd name="T39" fmla="*/ 648 h 1109"/>
                    <a:gd name="T40" fmla="*/ 198 w 1038"/>
                    <a:gd name="T41" fmla="*/ 737 h 1109"/>
                    <a:gd name="T42" fmla="*/ 176 w 1038"/>
                    <a:gd name="T43" fmla="*/ 761 h 1109"/>
                    <a:gd name="T44" fmla="*/ 300 w 1038"/>
                    <a:gd name="T45" fmla="*/ 1077 h 1109"/>
                    <a:gd name="T46" fmla="*/ 362 w 1038"/>
                    <a:gd name="T47" fmla="*/ 1079 h 1109"/>
                    <a:gd name="T48" fmla="*/ 416 w 1038"/>
                    <a:gd name="T49" fmla="*/ 1103 h 1109"/>
                    <a:gd name="T50" fmla="*/ 458 w 1038"/>
                    <a:gd name="T51" fmla="*/ 1103 h 1109"/>
                    <a:gd name="T52" fmla="*/ 522 w 1038"/>
                    <a:gd name="T53" fmla="*/ 1091 h 1109"/>
                    <a:gd name="T54" fmla="*/ 568 w 1038"/>
                    <a:gd name="T55" fmla="*/ 1009 h 1109"/>
                    <a:gd name="T56" fmla="*/ 620 w 1038"/>
                    <a:gd name="T57" fmla="*/ 941 h 1109"/>
                    <a:gd name="T58" fmla="*/ 656 w 1038"/>
                    <a:gd name="T59" fmla="*/ 823 h 1109"/>
                    <a:gd name="T60" fmla="*/ 714 w 1038"/>
                    <a:gd name="T61" fmla="*/ 707 h 1109"/>
                    <a:gd name="T62" fmla="*/ 770 w 1038"/>
                    <a:gd name="T63" fmla="*/ 604 h 1109"/>
                    <a:gd name="T64" fmla="*/ 890 w 1038"/>
                    <a:gd name="T65" fmla="*/ 540 h 1109"/>
                    <a:gd name="T66" fmla="*/ 980 w 1038"/>
                    <a:gd name="T67" fmla="*/ 446 h 1109"/>
                    <a:gd name="T68" fmla="*/ 1038 w 1038"/>
                    <a:gd name="T69" fmla="*/ 342 h 1109"/>
                    <a:gd name="T70" fmla="*/ 742 w 1038"/>
                    <a:gd name="T71" fmla="*/ 446 h 1109"/>
                    <a:gd name="T72" fmla="*/ 754 w 1038"/>
                    <a:gd name="T73" fmla="*/ 422 h 1109"/>
                    <a:gd name="T74" fmla="*/ 746 w 1038"/>
                    <a:gd name="T75" fmla="*/ 466 h 1109"/>
                    <a:gd name="T76" fmla="*/ 744 w 1038"/>
                    <a:gd name="T77" fmla="*/ 516 h 1109"/>
                    <a:gd name="T78" fmla="*/ 718 w 1038"/>
                    <a:gd name="T79" fmla="*/ 508 h 1109"/>
                    <a:gd name="T80" fmla="*/ 670 w 1038"/>
                    <a:gd name="T81" fmla="*/ 512 h 1109"/>
                    <a:gd name="T82" fmla="*/ 652 w 1038"/>
                    <a:gd name="T83" fmla="*/ 480 h 1109"/>
                    <a:gd name="T84" fmla="*/ 616 w 1038"/>
                    <a:gd name="T85" fmla="*/ 490 h 1109"/>
                    <a:gd name="T86" fmla="*/ 606 w 1038"/>
                    <a:gd name="T87" fmla="*/ 464 h 1109"/>
                    <a:gd name="T88" fmla="*/ 564 w 1038"/>
                    <a:gd name="T89" fmla="*/ 430 h 1109"/>
                    <a:gd name="T90" fmla="*/ 560 w 1038"/>
                    <a:gd name="T91" fmla="*/ 382 h 1109"/>
                    <a:gd name="T92" fmla="*/ 562 w 1038"/>
                    <a:gd name="T93" fmla="*/ 368 h 1109"/>
                    <a:gd name="T94" fmla="*/ 582 w 1038"/>
                    <a:gd name="T95" fmla="*/ 348 h 1109"/>
                    <a:gd name="T96" fmla="*/ 642 w 1038"/>
                    <a:gd name="T97" fmla="*/ 328 h 1109"/>
                    <a:gd name="T98" fmla="*/ 666 w 1038"/>
                    <a:gd name="T99" fmla="*/ 298 h 1109"/>
                    <a:gd name="T100" fmla="*/ 634 w 1038"/>
                    <a:gd name="T101" fmla="*/ 250 h 1109"/>
                    <a:gd name="T102" fmla="*/ 600 w 1038"/>
                    <a:gd name="T103" fmla="*/ 222 h 1109"/>
                    <a:gd name="T104" fmla="*/ 576 w 1038"/>
                    <a:gd name="T105" fmla="*/ 150 h 1109"/>
                    <a:gd name="T106" fmla="*/ 530 w 1038"/>
                    <a:gd name="T107" fmla="*/ 114 h 1109"/>
                    <a:gd name="T108" fmla="*/ 520 w 1038"/>
                    <a:gd name="T109" fmla="*/ 92 h 1109"/>
                    <a:gd name="T110" fmla="*/ 526 w 1038"/>
                    <a:gd name="T111" fmla="*/ 70 h 1109"/>
                    <a:gd name="T112" fmla="*/ 486 w 1038"/>
                    <a:gd name="T113" fmla="*/ 84 h 1109"/>
                    <a:gd name="T114" fmla="*/ 476 w 1038"/>
                    <a:gd name="T115" fmla="*/ 52 h 1109"/>
                    <a:gd name="T116" fmla="*/ 442 w 1038"/>
                    <a:gd name="T117" fmla="*/ 8 h 110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38"/>
                    <a:gd name="T178" fmla="*/ 0 h 1109"/>
                    <a:gd name="T179" fmla="*/ 1038 w 1038"/>
                    <a:gd name="T180" fmla="*/ 1109 h 110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38" h="1109">
                      <a:moveTo>
                        <a:pt x="430" y="0"/>
                      </a:moveTo>
                      <a:lnTo>
                        <a:pt x="432" y="10"/>
                      </a:lnTo>
                      <a:lnTo>
                        <a:pt x="436" y="18"/>
                      </a:lnTo>
                      <a:lnTo>
                        <a:pt x="438" y="26"/>
                      </a:lnTo>
                      <a:lnTo>
                        <a:pt x="440" y="32"/>
                      </a:lnTo>
                      <a:lnTo>
                        <a:pt x="440" y="46"/>
                      </a:lnTo>
                      <a:lnTo>
                        <a:pt x="440" y="54"/>
                      </a:lnTo>
                      <a:lnTo>
                        <a:pt x="442" y="60"/>
                      </a:lnTo>
                      <a:lnTo>
                        <a:pt x="448" y="70"/>
                      </a:lnTo>
                      <a:lnTo>
                        <a:pt x="452" y="82"/>
                      </a:lnTo>
                      <a:lnTo>
                        <a:pt x="454" y="88"/>
                      </a:lnTo>
                      <a:lnTo>
                        <a:pt x="454" y="96"/>
                      </a:lnTo>
                      <a:lnTo>
                        <a:pt x="454" y="106"/>
                      </a:lnTo>
                      <a:lnTo>
                        <a:pt x="454" y="112"/>
                      </a:lnTo>
                      <a:lnTo>
                        <a:pt x="452" y="116"/>
                      </a:lnTo>
                      <a:lnTo>
                        <a:pt x="450" y="118"/>
                      </a:lnTo>
                      <a:lnTo>
                        <a:pt x="448" y="118"/>
                      </a:lnTo>
                      <a:lnTo>
                        <a:pt x="444" y="120"/>
                      </a:lnTo>
                      <a:lnTo>
                        <a:pt x="442" y="124"/>
                      </a:lnTo>
                      <a:lnTo>
                        <a:pt x="442" y="138"/>
                      </a:lnTo>
                      <a:lnTo>
                        <a:pt x="440" y="154"/>
                      </a:lnTo>
                      <a:lnTo>
                        <a:pt x="438" y="162"/>
                      </a:lnTo>
                      <a:lnTo>
                        <a:pt x="434" y="166"/>
                      </a:lnTo>
                      <a:lnTo>
                        <a:pt x="430" y="170"/>
                      </a:lnTo>
                      <a:lnTo>
                        <a:pt x="422" y="172"/>
                      </a:lnTo>
                      <a:lnTo>
                        <a:pt x="416" y="170"/>
                      </a:lnTo>
                      <a:lnTo>
                        <a:pt x="412" y="168"/>
                      </a:lnTo>
                      <a:lnTo>
                        <a:pt x="404" y="164"/>
                      </a:lnTo>
                      <a:lnTo>
                        <a:pt x="402" y="166"/>
                      </a:lnTo>
                      <a:lnTo>
                        <a:pt x="398" y="168"/>
                      </a:lnTo>
                      <a:lnTo>
                        <a:pt x="392" y="166"/>
                      </a:lnTo>
                      <a:lnTo>
                        <a:pt x="386" y="162"/>
                      </a:lnTo>
                      <a:lnTo>
                        <a:pt x="380" y="156"/>
                      </a:lnTo>
                      <a:lnTo>
                        <a:pt x="376" y="156"/>
                      </a:lnTo>
                      <a:lnTo>
                        <a:pt x="372" y="154"/>
                      </a:lnTo>
                      <a:lnTo>
                        <a:pt x="360" y="154"/>
                      </a:lnTo>
                      <a:lnTo>
                        <a:pt x="354" y="152"/>
                      </a:lnTo>
                      <a:lnTo>
                        <a:pt x="350" y="148"/>
                      </a:lnTo>
                      <a:lnTo>
                        <a:pt x="348" y="142"/>
                      </a:lnTo>
                      <a:lnTo>
                        <a:pt x="346" y="140"/>
                      </a:lnTo>
                      <a:lnTo>
                        <a:pt x="342" y="138"/>
                      </a:lnTo>
                      <a:lnTo>
                        <a:pt x="338" y="140"/>
                      </a:lnTo>
                      <a:lnTo>
                        <a:pt x="336" y="140"/>
                      </a:lnTo>
                      <a:lnTo>
                        <a:pt x="334" y="142"/>
                      </a:lnTo>
                      <a:lnTo>
                        <a:pt x="330" y="142"/>
                      </a:lnTo>
                      <a:lnTo>
                        <a:pt x="326" y="142"/>
                      </a:lnTo>
                      <a:lnTo>
                        <a:pt x="324" y="140"/>
                      </a:lnTo>
                      <a:lnTo>
                        <a:pt x="322" y="138"/>
                      </a:lnTo>
                      <a:lnTo>
                        <a:pt x="322" y="132"/>
                      </a:lnTo>
                      <a:lnTo>
                        <a:pt x="322" y="126"/>
                      </a:lnTo>
                      <a:lnTo>
                        <a:pt x="322" y="122"/>
                      </a:lnTo>
                      <a:lnTo>
                        <a:pt x="320" y="116"/>
                      </a:lnTo>
                      <a:lnTo>
                        <a:pt x="318" y="114"/>
                      </a:lnTo>
                      <a:lnTo>
                        <a:pt x="314" y="112"/>
                      </a:lnTo>
                      <a:lnTo>
                        <a:pt x="312" y="110"/>
                      </a:lnTo>
                      <a:lnTo>
                        <a:pt x="310" y="106"/>
                      </a:lnTo>
                      <a:lnTo>
                        <a:pt x="304" y="94"/>
                      </a:lnTo>
                      <a:lnTo>
                        <a:pt x="298" y="84"/>
                      </a:lnTo>
                      <a:lnTo>
                        <a:pt x="292" y="74"/>
                      </a:lnTo>
                      <a:lnTo>
                        <a:pt x="290" y="68"/>
                      </a:lnTo>
                      <a:lnTo>
                        <a:pt x="290" y="62"/>
                      </a:lnTo>
                      <a:lnTo>
                        <a:pt x="292" y="56"/>
                      </a:lnTo>
                      <a:lnTo>
                        <a:pt x="292" y="54"/>
                      </a:lnTo>
                      <a:lnTo>
                        <a:pt x="294" y="50"/>
                      </a:lnTo>
                      <a:lnTo>
                        <a:pt x="292" y="48"/>
                      </a:lnTo>
                      <a:lnTo>
                        <a:pt x="288" y="46"/>
                      </a:lnTo>
                      <a:lnTo>
                        <a:pt x="284" y="42"/>
                      </a:lnTo>
                      <a:lnTo>
                        <a:pt x="280" y="44"/>
                      </a:lnTo>
                      <a:lnTo>
                        <a:pt x="278" y="46"/>
                      </a:lnTo>
                      <a:lnTo>
                        <a:pt x="274" y="54"/>
                      </a:lnTo>
                      <a:lnTo>
                        <a:pt x="270" y="52"/>
                      </a:lnTo>
                      <a:lnTo>
                        <a:pt x="266" y="52"/>
                      </a:lnTo>
                      <a:lnTo>
                        <a:pt x="258" y="52"/>
                      </a:lnTo>
                      <a:lnTo>
                        <a:pt x="250" y="56"/>
                      </a:lnTo>
                      <a:lnTo>
                        <a:pt x="242" y="60"/>
                      </a:lnTo>
                      <a:lnTo>
                        <a:pt x="230" y="60"/>
                      </a:lnTo>
                      <a:lnTo>
                        <a:pt x="220" y="60"/>
                      </a:lnTo>
                      <a:lnTo>
                        <a:pt x="214" y="58"/>
                      </a:lnTo>
                      <a:lnTo>
                        <a:pt x="210" y="54"/>
                      </a:lnTo>
                      <a:lnTo>
                        <a:pt x="208" y="48"/>
                      </a:lnTo>
                      <a:lnTo>
                        <a:pt x="208" y="42"/>
                      </a:lnTo>
                      <a:lnTo>
                        <a:pt x="172" y="32"/>
                      </a:lnTo>
                      <a:lnTo>
                        <a:pt x="140" y="22"/>
                      </a:lnTo>
                      <a:lnTo>
                        <a:pt x="132" y="18"/>
                      </a:lnTo>
                      <a:lnTo>
                        <a:pt x="126" y="16"/>
                      </a:lnTo>
                      <a:lnTo>
                        <a:pt x="122" y="16"/>
                      </a:lnTo>
                      <a:lnTo>
                        <a:pt x="118" y="16"/>
                      </a:lnTo>
                      <a:lnTo>
                        <a:pt x="116" y="18"/>
                      </a:lnTo>
                      <a:lnTo>
                        <a:pt x="112" y="26"/>
                      </a:lnTo>
                      <a:lnTo>
                        <a:pt x="108" y="34"/>
                      </a:lnTo>
                      <a:lnTo>
                        <a:pt x="104" y="40"/>
                      </a:lnTo>
                      <a:lnTo>
                        <a:pt x="94" y="44"/>
                      </a:lnTo>
                      <a:lnTo>
                        <a:pt x="80" y="46"/>
                      </a:lnTo>
                      <a:lnTo>
                        <a:pt x="58" y="48"/>
                      </a:lnTo>
                      <a:lnTo>
                        <a:pt x="38" y="48"/>
                      </a:lnTo>
                      <a:lnTo>
                        <a:pt x="28" y="48"/>
                      </a:lnTo>
                      <a:lnTo>
                        <a:pt x="18" y="50"/>
                      </a:lnTo>
                      <a:lnTo>
                        <a:pt x="12" y="52"/>
                      </a:lnTo>
                      <a:lnTo>
                        <a:pt x="8" y="60"/>
                      </a:lnTo>
                      <a:lnTo>
                        <a:pt x="4" y="66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2" y="86"/>
                      </a:lnTo>
                      <a:lnTo>
                        <a:pt x="6" y="94"/>
                      </a:lnTo>
                      <a:lnTo>
                        <a:pt x="12" y="102"/>
                      </a:lnTo>
                      <a:lnTo>
                        <a:pt x="18" y="106"/>
                      </a:lnTo>
                      <a:lnTo>
                        <a:pt x="28" y="114"/>
                      </a:lnTo>
                      <a:lnTo>
                        <a:pt x="30" y="116"/>
                      </a:lnTo>
                      <a:lnTo>
                        <a:pt x="32" y="120"/>
                      </a:lnTo>
                      <a:lnTo>
                        <a:pt x="32" y="124"/>
                      </a:lnTo>
                      <a:lnTo>
                        <a:pt x="34" y="128"/>
                      </a:lnTo>
                      <a:lnTo>
                        <a:pt x="36" y="132"/>
                      </a:lnTo>
                      <a:lnTo>
                        <a:pt x="36" y="138"/>
                      </a:lnTo>
                      <a:lnTo>
                        <a:pt x="36" y="144"/>
                      </a:lnTo>
                      <a:lnTo>
                        <a:pt x="34" y="150"/>
                      </a:lnTo>
                      <a:lnTo>
                        <a:pt x="32" y="156"/>
                      </a:lnTo>
                      <a:lnTo>
                        <a:pt x="30" y="162"/>
                      </a:lnTo>
                      <a:lnTo>
                        <a:pt x="32" y="166"/>
                      </a:lnTo>
                      <a:lnTo>
                        <a:pt x="36" y="166"/>
                      </a:lnTo>
                      <a:lnTo>
                        <a:pt x="44" y="166"/>
                      </a:lnTo>
                      <a:lnTo>
                        <a:pt x="50" y="162"/>
                      </a:lnTo>
                      <a:lnTo>
                        <a:pt x="50" y="166"/>
                      </a:lnTo>
                      <a:lnTo>
                        <a:pt x="48" y="170"/>
                      </a:lnTo>
                      <a:lnTo>
                        <a:pt x="50" y="172"/>
                      </a:lnTo>
                      <a:lnTo>
                        <a:pt x="52" y="174"/>
                      </a:lnTo>
                      <a:lnTo>
                        <a:pt x="56" y="178"/>
                      </a:lnTo>
                      <a:lnTo>
                        <a:pt x="56" y="184"/>
                      </a:lnTo>
                      <a:lnTo>
                        <a:pt x="56" y="190"/>
                      </a:lnTo>
                      <a:lnTo>
                        <a:pt x="60" y="194"/>
                      </a:lnTo>
                      <a:lnTo>
                        <a:pt x="68" y="202"/>
                      </a:lnTo>
                      <a:lnTo>
                        <a:pt x="78" y="208"/>
                      </a:lnTo>
                      <a:lnTo>
                        <a:pt x="80" y="214"/>
                      </a:lnTo>
                      <a:lnTo>
                        <a:pt x="82" y="218"/>
                      </a:lnTo>
                      <a:lnTo>
                        <a:pt x="80" y="224"/>
                      </a:lnTo>
                      <a:lnTo>
                        <a:pt x="76" y="230"/>
                      </a:lnTo>
                      <a:lnTo>
                        <a:pt x="70" y="234"/>
                      </a:lnTo>
                      <a:lnTo>
                        <a:pt x="68" y="242"/>
                      </a:lnTo>
                      <a:lnTo>
                        <a:pt x="70" y="246"/>
                      </a:lnTo>
                      <a:lnTo>
                        <a:pt x="72" y="250"/>
                      </a:lnTo>
                      <a:lnTo>
                        <a:pt x="74" y="254"/>
                      </a:lnTo>
                      <a:lnTo>
                        <a:pt x="74" y="258"/>
                      </a:lnTo>
                      <a:lnTo>
                        <a:pt x="70" y="272"/>
                      </a:lnTo>
                      <a:lnTo>
                        <a:pt x="64" y="284"/>
                      </a:lnTo>
                      <a:lnTo>
                        <a:pt x="62" y="288"/>
                      </a:lnTo>
                      <a:lnTo>
                        <a:pt x="56" y="292"/>
                      </a:lnTo>
                      <a:lnTo>
                        <a:pt x="54" y="292"/>
                      </a:lnTo>
                      <a:lnTo>
                        <a:pt x="54" y="294"/>
                      </a:lnTo>
                      <a:lnTo>
                        <a:pt x="54" y="298"/>
                      </a:lnTo>
                      <a:lnTo>
                        <a:pt x="56" y="300"/>
                      </a:lnTo>
                      <a:lnTo>
                        <a:pt x="62" y="306"/>
                      </a:lnTo>
                      <a:lnTo>
                        <a:pt x="78" y="312"/>
                      </a:lnTo>
                      <a:lnTo>
                        <a:pt x="112" y="324"/>
                      </a:lnTo>
                      <a:lnTo>
                        <a:pt x="126" y="332"/>
                      </a:lnTo>
                      <a:lnTo>
                        <a:pt x="140" y="342"/>
                      </a:lnTo>
                      <a:lnTo>
                        <a:pt x="156" y="362"/>
                      </a:lnTo>
                      <a:lnTo>
                        <a:pt x="162" y="374"/>
                      </a:lnTo>
                      <a:lnTo>
                        <a:pt x="170" y="388"/>
                      </a:lnTo>
                      <a:lnTo>
                        <a:pt x="176" y="402"/>
                      </a:lnTo>
                      <a:lnTo>
                        <a:pt x="180" y="416"/>
                      </a:lnTo>
                      <a:lnTo>
                        <a:pt x="182" y="432"/>
                      </a:lnTo>
                      <a:lnTo>
                        <a:pt x="184" y="448"/>
                      </a:lnTo>
                      <a:lnTo>
                        <a:pt x="176" y="466"/>
                      </a:lnTo>
                      <a:lnTo>
                        <a:pt x="170" y="482"/>
                      </a:lnTo>
                      <a:lnTo>
                        <a:pt x="164" y="498"/>
                      </a:lnTo>
                      <a:lnTo>
                        <a:pt x="156" y="512"/>
                      </a:lnTo>
                      <a:lnTo>
                        <a:pt x="142" y="530"/>
                      </a:lnTo>
                      <a:lnTo>
                        <a:pt x="134" y="540"/>
                      </a:lnTo>
                      <a:lnTo>
                        <a:pt x="126" y="546"/>
                      </a:lnTo>
                      <a:lnTo>
                        <a:pt x="116" y="550"/>
                      </a:lnTo>
                      <a:lnTo>
                        <a:pt x="114" y="556"/>
                      </a:lnTo>
                      <a:lnTo>
                        <a:pt x="112" y="560"/>
                      </a:lnTo>
                      <a:lnTo>
                        <a:pt x="112" y="568"/>
                      </a:lnTo>
                      <a:lnTo>
                        <a:pt x="116" y="574"/>
                      </a:lnTo>
                      <a:lnTo>
                        <a:pt x="124" y="584"/>
                      </a:lnTo>
                      <a:lnTo>
                        <a:pt x="136" y="594"/>
                      </a:lnTo>
                      <a:lnTo>
                        <a:pt x="148" y="604"/>
                      </a:lnTo>
                      <a:lnTo>
                        <a:pt x="152" y="610"/>
                      </a:lnTo>
                      <a:lnTo>
                        <a:pt x="156" y="616"/>
                      </a:lnTo>
                      <a:lnTo>
                        <a:pt x="160" y="632"/>
                      </a:lnTo>
                      <a:lnTo>
                        <a:pt x="166" y="648"/>
                      </a:lnTo>
                      <a:lnTo>
                        <a:pt x="170" y="661"/>
                      </a:lnTo>
                      <a:lnTo>
                        <a:pt x="180" y="673"/>
                      </a:lnTo>
                      <a:lnTo>
                        <a:pt x="190" y="687"/>
                      </a:lnTo>
                      <a:lnTo>
                        <a:pt x="200" y="699"/>
                      </a:lnTo>
                      <a:lnTo>
                        <a:pt x="202" y="707"/>
                      </a:lnTo>
                      <a:lnTo>
                        <a:pt x="202" y="715"/>
                      </a:lnTo>
                      <a:lnTo>
                        <a:pt x="202" y="723"/>
                      </a:lnTo>
                      <a:lnTo>
                        <a:pt x="200" y="731"/>
                      </a:lnTo>
                      <a:lnTo>
                        <a:pt x="198" y="737"/>
                      </a:lnTo>
                      <a:lnTo>
                        <a:pt x="198" y="743"/>
                      </a:lnTo>
                      <a:lnTo>
                        <a:pt x="194" y="757"/>
                      </a:lnTo>
                      <a:lnTo>
                        <a:pt x="192" y="757"/>
                      </a:lnTo>
                      <a:lnTo>
                        <a:pt x="190" y="755"/>
                      </a:lnTo>
                      <a:lnTo>
                        <a:pt x="188" y="753"/>
                      </a:lnTo>
                      <a:lnTo>
                        <a:pt x="186" y="753"/>
                      </a:lnTo>
                      <a:lnTo>
                        <a:pt x="182" y="753"/>
                      </a:lnTo>
                      <a:lnTo>
                        <a:pt x="180" y="755"/>
                      </a:lnTo>
                      <a:lnTo>
                        <a:pt x="176" y="761"/>
                      </a:lnTo>
                      <a:lnTo>
                        <a:pt x="250" y="1009"/>
                      </a:lnTo>
                      <a:lnTo>
                        <a:pt x="252" y="1015"/>
                      </a:lnTo>
                      <a:lnTo>
                        <a:pt x="250" y="1021"/>
                      </a:lnTo>
                      <a:lnTo>
                        <a:pt x="252" y="1027"/>
                      </a:lnTo>
                      <a:lnTo>
                        <a:pt x="256" y="1035"/>
                      </a:lnTo>
                      <a:lnTo>
                        <a:pt x="270" y="1047"/>
                      </a:lnTo>
                      <a:lnTo>
                        <a:pt x="296" y="1069"/>
                      </a:lnTo>
                      <a:lnTo>
                        <a:pt x="298" y="1073"/>
                      </a:lnTo>
                      <a:lnTo>
                        <a:pt x="300" y="1077"/>
                      </a:lnTo>
                      <a:lnTo>
                        <a:pt x="302" y="1079"/>
                      </a:lnTo>
                      <a:lnTo>
                        <a:pt x="306" y="1081"/>
                      </a:lnTo>
                      <a:lnTo>
                        <a:pt x="314" y="1083"/>
                      </a:lnTo>
                      <a:lnTo>
                        <a:pt x="322" y="1083"/>
                      </a:lnTo>
                      <a:lnTo>
                        <a:pt x="332" y="1083"/>
                      </a:lnTo>
                      <a:lnTo>
                        <a:pt x="340" y="1081"/>
                      </a:lnTo>
                      <a:lnTo>
                        <a:pt x="348" y="1079"/>
                      </a:lnTo>
                      <a:lnTo>
                        <a:pt x="358" y="1077"/>
                      </a:lnTo>
                      <a:lnTo>
                        <a:pt x="362" y="1079"/>
                      </a:lnTo>
                      <a:lnTo>
                        <a:pt x="366" y="1081"/>
                      </a:lnTo>
                      <a:lnTo>
                        <a:pt x="372" y="1085"/>
                      </a:lnTo>
                      <a:lnTo>
                        <a:pt x="380" y="1091"/>
                      </a:lnTo>
                      <a:lnTo>
                        <a:pt x="384" y="1091"/>
                      </a:lnTo>
                      <a:lnTo>
                        <a:pt x="388" y="1093"/>
                      </a:lnTo>
                      <a:lnTo>
                        <a:pt x="400" y="1091"/>
                      </a:lnTo>
                      <a:lnTo>
                        <a:pt x="406" y="1091"/>
                      </a:lnTo>
                      <a:lnTo>
                        <a:pt x="410" y="1095"/>
                      </a:lnTo>
                      <a:lnTo>
                        <a:pt x="416" y="1103"/>
                      </a:lnTo>
                      <a:lnTo>
                        <a:pt x="420" y="1107"/>
                      </a:lnTo>
                      <a:lnTo>
                        <a:pt x="424" y="1109"/>
                      </a:lnTo>
                      <a:lnTo>
                        <a:pt x="430" y="1107"/>
                      </a:lnTo>
                      <a:lnTo>
                        <a:pt x="436" y="1105"/>
                      </a:lnTo>
                      <a:lnTo>
                        <a:pt x="440" y="1101"/>
                      </a:lnTo>
                      <a:lnTo>
                        <a:pt x="446" y="1099"/>
                      </a:lnTo>
                      <a:lnTo>
                        <a:pt x="448" y="1103"/>
                      </a:lnTo>
                      <a:lnTo>
                        <a:pt x="452" y="1105"/>
                      </a:lnTo>
                      <a:lnTo>
                        <a:pt x="458" y="1103"/>
                      </a:lnTo>
                      <a:lnTo>
                        <a:pt x="462" y="1101"/>
                      </a:lnTo>
                      <a:lnTo>
                        <a:pt x="470" y="1095"/>
                      </a:lnTo>
                      <a:lnTo>
                        <a:pt x="478" y="1085"/>
                      </a:lnTo>
                      <a:lnTo>
                        <a:pt x="486" y="1077"/>
                      </a:lnTo>
                      <a:lnTo>
                        <a:pt x="494" y="1075"/>
                      </a:lnTo>
                      <a:lnTo>
                        <a:pt x="502" y="1073"/>
                      </a:lnTo>
                      <a:lnTo>
                        <a:pt x="522" y="1075"/>
                      </a:lnTo>
                      <a:lnTo>
                        <a:pt x="520" y="1083"/>
                      </a:lnTo>
                      <a:lnTo>
                        <a:pt x="522" y="1091"/>
                      </a:lnTo>
                      <a:lnTo>
                        <a:pt x="526" y="1095"/>
                      </a:lnTo>
                      <a:lnTo>
                        <a:pt x="528" y="1095"/>
                      </a:lnTo>
                      <a:lnTo>
                        <a:pt x="530" y="1093"/>
                      </a:lnTo>
                      <a:lnTo>
                        <a:pt x="540" y="1073"/>
                      </a:lnTo>
                      <a:lnTo>
                        <a:pt x="548" y="1053"/>
                      </a:lnTo>
                      <a:lnTo>
                        <a:pt x="554" y="1041"/>
                      </a:lnTo>
                      <a:lnTo>
                        <a:pt x="558" y="1027"/>
                      </a:lnTo>
                      <a:lnTo>
                        <a:pt x="564" y="1015"/>
                      </a:lnTo>
                      <a:lnTo>
                        <a:pt x="568" y="1009"/>
                      </a:lnTo>
                      <a:lnTo>
                        <a:pt x="574" y="1003"/>
                      </a:lnTo>
                      <a:lnTo>
                        <a:pt x="578" y="999"/>
                      </a:lnTo>
                      <a:lnTo>
                        <a:pt x="582" y="995"/>
                      </a:lnTo>
                      <a:lnTo>
                        <a:pt x="588" y="983"/>
                      </a:lnTo>
                      <a:lnTo>
                        <a:pt x="592" y="971"/>
                      </a:lnTo>
                      <a:lnTo>
                        <a:pt x="596" y="965"/>
                      </a:lnTo>
                      <a:lnTo>
                        <a:pt x="602" y="961"/>
                      </a:lnTo>
                      <a:lnTo>
                        <a:pt x="612" y="951"/>
                      </a:lnTo>
                      <a:lnTo>
                        <a:pt x="620" y="941"/>
                      </a:lnTo>
                      <a:lnTo>
                        <a:pt x="630" y="929"/>
                      </a:lnTo>
                      <a:lnTo>
                        <a:pt x="638" y="915"/>
                      </a:lnTo>
                      <a:lnTo>
                        <a:pt x="644" y="899"/>
                      </a:lnTo>
                      <a:lnTo>
                        <a:pt x="648" y="883"/>
                      </a:lnTo>
                      <a:lnTo>
                        <a:pt x="652" y="867"/>
                      </a:lnTo>
                      <a:lnTo>
                        <a:pt x="654" y="853"/>
                      </a:lnTo>
                      <a:lnTo>
                        <a:pt x="654" y="841"/>
                      </a:lnTo>
                      <a:lnTo>
                        <a:pt x="654" y="833"/>
                      </a:lnTo>
                      <a:lnTo>
                        <a:pt x="656" y="823"/>
                      </a:lnTo>
                      <a:lnTo>
                        <a:pt x="662" y="805"/>
                      </a:lnTo>
                      <a:lnTo>
                        <a:pt x="664" y="795"/>
                      </a:lnTo>
                      <a:lnTo>
                        <a:pt x="666" y="787"/>
                      </a:lnTo>
                      <a:lnTo>
                        <a:pt x="666" y="777"/>
                      </a:lnTo>
                      <a:lnTo>
                        <a:pt x="668" y="767"/>
                      </a:lnTo>
                      <a:lnTo>
                        <a:pt x="676" y="749"/>
                      </a:lnTo>
                      <a:lnTo>
                        <a:pt x="688" y="735"/>
                      </a:lnTo>
                      <a:lnTo>
                        <a:pt x="700" y="721"/>
                      </a:lnTo>
                      <a:lnTo>
                        <a:pt x="714" y="707"/>
                      </a:lnTo>
                      <a:lnTo>
                        <a:pt x="714" y="685"/>
                      </a:lnTo>
                      <a:lnTo>
                        <a:pt x="718" y="675"/>
                      </a:lnTo>
                      <a:lnTo>
                        <a:pt x="720" y="663"/>
                      </a:lnTo>
                      <a:lnTo>
                        <a:pt x="722" y="650"/>
                      </a:lnTo>
                      <a:lnTo>
                        <a:pt x="724" y="644"/>
                      </a:lnTo>
                      <a:lnTo>
                        <a:pt x="728" y="640"/>
                      </a:lnTo>
                      <a:lnTo>
                        <a:pt x="740" y="626"/>
                      </a:lnTo>
                      <a:lnTo>
                        <a:pt x="754" y="614"/>
                      </a:lnTo>
                      <a:lnTo>
                        <a:pt x="770" y="604"/>
                      </a:lnTo>
                      <a:lnTo>
                        <a:pt x="788" y="596"/>
                      </a:lnTo>
                      <a:lnTo>
                        <a:pt x="810" y="582"/>
                      </a:lnTo>
                      <a:lnTo>
                        <a:pt x="822" y="576"/>
                      </a:lnTo>
                      <a:lnTo>
                        <a:pt x="834" y="570"/>
                      </a:lnTo>
                      <a:lnTo>
                        <a:pt x="848" y="566"/>
                      </a:lnTo>
                      <a:lnTo>
                        <a:pt x="854" y="564"/>
                      </a:lnTo>
                      <a:lnTo>
                        <a:pt x="860" y="560"/>
                      </a:lnTo>
                      <a:lnTo>
                        <a:pt x="880" y="546"/>
                      </a:lnTo>
                      <a:lnTo>
                        <a:pt x="890" y="540"/>
                      </a:lnTo>
                      <a:lnTo>
                        <a:pt x="902" y="536"/>
                      </a:lnTo>
                      <a:lnTo>
                        <a:pt x="918" y="532"/>
                      </a:lnTo>
                      <a:lnTo>
                        <a:pt x="932" y="526"/>
                      </a:lnTo>
                      <a:lnTo>
                        <a:pt x="944" y="518"/>
                      </a:lnTo>
                      <a:lnTo>
                        <a:pt x="956" y="506"/>
                      </a:lnTo>
                      <a:lnTo>
                        <a:pt x="964" y="494"/>
                      </a:lnTo>
                      <a:lnTo>
                        <a:pt x="972" y="480"/>
                      </a:lnTo>
                      <a:lnTo>
                        <a:pt x="976" y="464"/>
                      </a:lnTo>
                      <a:lnTo>
                        <a:pt x="980" y="446"/>
                      </a:lnTo>
                      <a:lnTo>
                        <a:pt x="986" y="422"/>
                      </a:lnTo>
                      <a:lnTo>
                        <a:pt x="988" y="408"/>
                      </a:lnTo>
                      <a:lnTo>
                        <a:pt x="990" y="398"/>
                      </a:lnTo>
                      <a:lnTo>
                        <a:pt x="990" y="390"/>
                      </a:lnTo>
                      <a:lnTo>
                        <a:pt x="994" y="382"/>
                      </a:lnTo>
                      <a:lnTo>
                        <a:pt x="1000" y="374"/>
                      </a:lnTo>
                      <a:lnTo>
                        <a:pt x="1006" y="368"/>
                      </a:lnTo>
                      <a:lnTo>
                        <a:pt x="1024" y="354"/>
                      </a:lnTo>
                      <a:lnTo>
                        <a:pt x="1038" y="342"/>
                      </a:lnTo>
                      <a:lnTo>
                        <a:pt x="1036" y="346"/>
                      </a:lnTo>
                      <a:lnTo>
                        <a:pt x="1010" y="316"/>
                      </a:lnTo>
                      <a:lnTo>
                        <a:pt x="768" y="474"/>
                      </a:lnTo>
                      <a:lnTo>
                        <a:pt x="766" y="466"/>
                      </a:lnTo>
                      <a:lnTo>
                        <a:pt x="762" y="458"/>
                      </a:lnTo>
                      <a:lnTo>
                        <a:pt x="756" y="454"/>
                      </a:lnTo>
                      <a:lnTo>
                        <a:pt x="750" y="452"/>
                      </a:lnTo>
                      <a:lnTo>
                        <a:pt x="744" y="448"/>
                      </a:lnTo>
                      <a:lnTo>
                        <a:pt x="742" y="446"/>
                      </a:lnTo>
                      <a:lnTo>
                        <a:pt x="742" y="444"/>
                      </a:lnTo>
                      <a:lnTo>
                        <a:pt x="742" y="440"/>
                      </a:lnTo>
                      <a:lnTo>
                        <a:pt x="744" y="438"/>
                      </a:lnTo>
                      <a:lnTo>
                        <a:pt x="750" y="436"/>
                      </a:lnTo>
                      <a:lnTo>
                        <a:pt x="754" y="432"/>
                      </a:lnTo>
                      <a:lnTo>
                        <a:pt x="756" y="430"/>
                      </a:lnTo>
                      <a:lnTo>
                        <a:pt x="756" y="428"/>
                      </a:lnTo>
                      <a:lnTo>
                        <a:pt x="756" y="424"/>
                      </a:lnTo>
                      <a:lnTo>
                        <a:pt x="754" y="422"/>
                      </a:lnTo>
                      <a:lnTo>
                        <a:pt x="750" y="422"/>
                      </a:lnTo>
                      <a:lnTo>
                        <a:pt x="744" y="424"/>
                      </a:lnTo>
                      <a:lnTo>
                        <a:pt x="736" y="430"/>
                      </a:lnTo>
                      <a:lnTo>
                        <a:pt x="730" y="436"/>
                      </a:lnTo>
                      <a:lnTo>
                        <a:pt x="728" y="444"/>
                      </a:lnTo>
                      <a:lnTo>
                        <a:pt x="730" y="450"/>
                      </a:lnTo>
                      <a:lnTo>
                        <a:pt x="734" y="456"/>
                      </a:lnTo>
                      <a:lnTo>
                        <a:pt x="744" y="462"/>
                      </a:lnTo>
                      <a:lnTo>
                        <a:pt x="746" y="466"/>
                      </a:lnTo>
                      <a:lnTo>
                        <a:pt x="746" y="470"/>
                      </a:lnTo>
                      <a:lnTo>
                        <a:pt x="746" y="480"/>
                      </a:lnTo>
                      <a:lnTo>
                        <a:pt x="748" y="486"/>
                      </a:lnTo>
                      <a:lnTo>
                        <a:pt x="752" y="492"/>
                      </a:lnTo>
                      <a:lnTo>
                        <a:pt x="756" y="500"/>
                      </a:lnTo>
                      <a:lnTo>
                        <a:pt x="758" y="508"/>
                      </a:lnTo>
                      <a:lnTo>
                        <a:pt x="754" y="512"/>
                      </a:lnTo>
                      <a:lnTo>
                        <a:pt x="750" y="516"/>
                      </a:lnTo>
                      <a:lnTo>
                        <a:pt x="744" y="516"/>
                      </a:lnTo>
                      <a:lnTo>
                        <a:pt x="742" y="514"/>
                      </a:lnTo>
                      <a:lnTo>
                        <a:pt x="738" y="510"/>
                      </a:lnTo>
                      <a:lnTo>
                        <a:pt x="734" y="510"/>
                      </a:lnTo>
                      <a:lnTo>
                        <a:pt x="732" y="510"/>
                      </a:lnTo>
                      <a:lnTo>
                        <a:pt x="730" y="512"/>
                      </a:lnTo>
                      <a:lnTo>
                        <a:pt x="728" y="514"/>
                      </a:lnTo>
                      <a:lnTo>
                        <a:pt x="726" y="514"/>
                      </a:lnTo>
                      <a:lnTo>
                        <a:pt x="720" y="512"/>
                      </a:lnTo>
                      <a:lnTo>
                        <a:pt x="718" y="508"/>
                      </a:lnTo>
                      <a:lnTo>
                        <a:pt x="714" y="504"/>
                      </a:lnTo>
                      <a:lnTo>
                        <a:pt x="710" y="502"/>
                      </a:lnTo>
                      <a:lnTo>
                        <a:pt x="706" y="504"/>
                      </a:lnTo>
                      <a:lnTo>
                        <a:pt x="702" y="508"/>
                      </a:lnTo>
                      <a:lnTo>
                        <a:pt x="700" y="514"/>
                      </a:lnTo>
                      <a:lnTo>
                        <a:pt x="696" y="512"/>
                      </a:lnTo>
                      <a:lnTo>
                        <a:pt x="692" y="510"/>
                      </a:lnTo>
                      <a:lnTo>
                        <a:pt x="674" y="510"/>
                      </a:lnTo>
                      <a:lnTo>
                        <a:pt x="670" y="512"/>
                      </a:lnTo>
                      <a:lnTo>
                        <a:pt x="666" y="514"/>
                      </a:lnTo>
                      <a:lnTo>
                        <a:pt x="664" y="512"/>
                      </a:lnTo>
                      <a:lnTo>
                        <a:pt x="664" y="508"/>
                      </a:lnTo>
                      <a:lnTo>
                        <a:pt x="662" y="502"/>
                      </a:lnTo>
                      <a:lnTo>
                        <a:pt x="660" y="500"/>
                      </a:lnTo>
                      <a:lnTo>
                        <a:pt x="656" y="498"/>
                      </a:lnTo>
                      <a:lnTo>
                        <a:pt x="654" y="496"/>
                      </a:lnTo>
                      <a:lnTo>
                        <a:pt x="652" y="492"/>
                      </a:lnTo>
                      <a:lnTo>
                        <a:pt x="652" y="480"/>
                      </a:lnTo>
                      <a:lnTo>
                        <a:pt x="652" y="470"/>
                      </a:lnTo>
                      <a:lnTo>
                        <a:pt x="644" y="470"/>
                      </a:lnTo>
                      <a:lnTo>
                        <a:pt x="638" y="472"/>
                      </a:lnTo>
                      <a:lnTo>
                        <a:pt x="636" y="474"/>
                      </a:lnTo>
                      <a:lnTo>
                        <a:pt x="634" y="484"/>
                      </a:lnTo>
                      <a:lnTo>
                        <a:pt x="632" y="494"/>
                      </a:lnTo>
                      <a:lnTo>
                        <a:pt x="630" y="496"/>
                      </a:lnTo>
                      <a:lnTo>
                        <a:pt x="626" y="498"/>
                      </a:lnTo>
                      <a:lnTo>
                        <a:pt x="616" y="490"/>
                      </a:lnTo>
                      <a:lnTo>
                        <a:pt x="608" y="486"/>
                      </a:lnTo>
                      <a:lnTo>
                        <a:pt x="606" y="482"/>
                      </a:lnTo>
                      <a:lnTo>
                        <a:pt x="606" y="478"/>
                      </a:lnTo>
                      <a:lnTo>
                        <a:pt x="608" y="476"/>
                      </a:lnTo>
                      <a:lnTo>
                        <a:pt x="610" y="474"/>
                      </a:lnTo>
                      <a:lnTo>
                        <a:pt x="610" y="472"/>
                      </a:lnTo>
                      <a:lnTo>
                        <a:pt x="610" y="468"/>
                      </a:lnTo>
                      <a:lnTo>
                        <a:pt x="608" y="466"/>
                      </a:lnTo>
                      <a:lnTo>
                        <a:pt x="606" y="464"/>
                      </a:lnTo>
                      <a:lnTo>
                        <a:pt x="606" y="460"/>
                      </a:lnTo>
                      <a:lnTo>
                        <a:pt x="606" y="454"/>
                      </a:lnTo>
                      <a:lnTo>
                        <a:pt x="608" y="452"/>
                      </a:lnTo>
                      <a:lnTo>
                        <a:pt x="600" y="448"/>
                      </a:lnTo>
                      <a:lnTo>
                        <a:pt x="592" y="446"/>
                      </a:lnTo>
                      <a:lnTo>
                        <a:pt x="584" y="444"/>
                      </a:lnTo>
                      <a:lnTo>
                        <a:pt x="574" y="442"/>
                      </a:lnTo>
                      <a:lnTo>
                        <a:pt x="568" y="438"/>
                      </a:lnTo>
                      <a:lnTo>
                        <a:pt x="564" y="430"/>
                      </a:lnTo>
                      <a:lnTo>
                        <a:pt x="560" y="424"/>
                      </a:lnTo>
                      <a:lnTo>
                        <a:pt x="556" y="418"/>
                      </a:lnTo>
                      <a:lnTo>
                        <a:pt x="550" y="414"/>
                      </a:lnTo>
                      <a:lnTo>
                        <a:pt x="546" y="412"/>
                      </a:lnTo>
                      <a:lnTo>
                        <a:pt x="546" y="408"/>
                      </a:lnTo>
                      <a:lnTo>
                        <a:pt x="548" y="402"/>
                      </a:lnTo>
                      <a:lnTo>
                        <a:pt x="552" y="394"/>
                      </a:lnTo>
                      <a:lnTo>
                        <a:pt x="558" y="388"/>
                      </a:lnTo>
                      <a:lnTo>
                        <a:pt x="560" y="382"/>
                      </a:lnTo>
                      <a:lnTo>
                        <a:pt x="554" y="380"/>
                      </a:lnTo>
                      <a:lnTo>
                        <a:pt x="550" y="376"/>
                      </a:lnTo>
                      <a:lnTo>
                        <a:pt x="546" y="372"/>
                      </a:lnTo>
                      <a:lnTo>
                        <a:pt x="542" y="370"/>
                      </a:lnTo>
                      <a:lnTo>
                        <a:pt x="542" y="364"/>
                      </a:lnTo>
                      <a:lnTo>
                        <a:pt x="548" y="364"/>
                      </a:lnTo>
                      <a:lnTo>
                        <a:pt x="552" y="364"/>
                      </a:lnTo>
                      <a:lnTo>
                        <a:pt x="558" y="366"/>
                      </a:lnTo>
                      <a:lnTo>
                        <a:pt x="562" y="368"/>
                      </a:lnTo>
                      <a:lnTo>
                        <a:pt x="566" y="370"/>
                      </a:lnTo>
                      <a:lnTo>
                        <a:pt x="574" y="370"/>
                      </a:lnTo>
                      <a:lnTo>
                        <a:pt x="572" y="360"/>
                      </a:lnTo>
                      <a:lnTo>
                        <a:pt x="568" y="352"/>
                      </a:lnTo>
                      <a:lnTo>
                        <a:pt x="558" y="340"/>
                      </a:lnTo>
                      <a:lnTo>
                        <a:pt x="562" y="340"/>
                      </a:lnTo>
                      <a:lnTo>
                        <a:pt x="570" y="340"/>
                      </a:lnTo>
                      <a:lnTo>
                        <a:pt x="576" y="344"/>
                      </a:lnTo>
                      <a:lnTo>
                        <a:pt x="582" y="348"/>
                      </a:lnTo>
                      <a:lnTo>
                        <a:pt x="590" y="348"/>
                      </a:lnTo>
                      <a:lnTo>
                        <a:pt x="598" y="348"/>
                      </a:lnTo>
                      <a:lnTo>
                        <a:pt x="604" y="346"/>
                      </a:lnTo>
                      <a:lnTo>
                        <a:pt x="614" y="340"/>
                      </a:lnTo>
                      <a:lnTo>
                        <a:pt x="622" y="334"/>
                      </a:lnTo>
                      <a:lnTo>
                        <a:pt x="628" y="332"/>
                      </a:lnTo>
                      <a:lnTo>
                        <a:pt x="634" y="330"/>
                      </a:lnTo>
                      <a:lnTo>
                        <a:pt x="638" y="330"/>
                      </a:lnTo>
                      <a:lnTo>
                        <a:pt x="642" y="328"/>
                      </a:lnTo>
                      <a:lnTo>
                        <a:pt x="644" y="324"/>
                      </a:lnTo>
                      <a:lnTo>
                        <a:pt x="648" y="318"/>
                      </a:lnTo>
                      <a:lnTo>
                        <a:pt x="650" y="316"/>
                      </a:lnTo>
                      <a:lnTo>
                        <a:pt x="654" y="316"/>
                      </a:lnTo>
                      <a:lnTo>
                        <a:pt x="672" y="316"/>
                      </a:lnTo>
                      <a:lnTo>
                        <a:pt x="672" y="310"/>
                      </a:lnTo>
                      <a:lnTo>
                        <a:pt x="668" y="306"/>
                      </a:lnTo>
                      <a:lnTo>
                        <a:pt x="666" y="300"/>
                      </a:lnTo>
                      <a:lnTo>
                        <a:pt x="666" y="298"/>
                      </a:lnTo>
                      <a:lnTo>
                        <a:pt x="668" y="296"/>
                      </a:lnTo>
                      <a:lnTo>
                        <a:pt x="670" y="292"/>
                      </a:lnTo>
                      <a:lnTo>
                        <a:pt x="670" y="290"/>
                      </a:lnTo>
                      <a:lnTo>
                        <a:pt x="670" y="284"/>
                      </a:lnTo>
                      <a:lnTo>
                        <a:pt x="668" y="278"/>
                      </a:lnTo>
                      <a:lnTo>
                        <a:pt x="660" y="268"/>
                      </a:lnTo>
                      <a:lnTo>
                        <a:pt x="642" y="254"/>
                      </a:lnTo>
                      <a:lnTo>
                        <a:pt x="638" y="252"/>
                      </a:lnTo>
                      <a:lnTo>
                        <a:pt x="634" y="250"/>
                      </a:lnTo>
                      <a:lnTo>
                        <a:pt x="632" y="248"/>
                      </a:lnTo>
                      <a:lnTo>
                        <a:pt x="630" y="246"/>
                      </a:lnTo>
                      <a:lnTo>
                        <a:pt x="630" y="242"/>
                      </a:lnTo>
                      <a:lnTo>
                        <a:pt x="632" y="238"/>
                      </a:lnTo>
                      <a:lnTo>
                        <a:pt x="636" y="232"/>
                      </a:lnTo>
                      <a:lnTo>
                        <a:pt x="616" y="230"/>
                      </a:lnTo>
                      <a:lnTo>
                        <a:pt x="606" y="226"/>
                      </a:lnTo>
                      <a:lnTo>
                        <a:pt x="602" y="224"/>
                      </a:lnTo>
                      <a:lnTo>
                        <a:pt x="600" y="222"/>
                      </a:lnTo>
                      <a:lnTo>
                        <a:pt x="606" y="218"/>
                      </a:lnTo>
                      <a:lnTo>
                        <a:pt x="610" y="214"/>
                      </a:lnTo>
                      <a:lnTo>
                        <a:pt x="596" y="204"/>
                      </a:lnTo>
                      <a:lnTo>
                        <a:pt x="590" y="198"/>
                      </a:lnTo>
                      <a:lnTo>
                        <a:pt x="588" y="194"/>
                      </a:lnTo>
                      <a:lnTo>
                        <a:pt x="588" y="188"/>
                      </a:lnTo>
                      <a:lnTo>
                        <a:pt x="586" y="176"/>
                      </a:lnTo>
                      <a:lnTo>
                        <a:pt x="582" y="162"/>
                      </a:lnTo>
                      <a:lnTo>
                        <a:pt x="576" y="150"/>
                      </a:lnTo>
                      <a:lnTo>
                        <a:pt x="570" y="140"/>
                      </a:lnTo>
                      <a:lnTo>
                        <a:pt x="566" y="138"/>
                      </a:lnTo>
                      <a:lnTo>
                        <a:pt x="564" y="138"/>
                      </a:lnTo>
                      <a:lnTo>
                        <a:pt x="560" y="138"/>
                      </a:lnTo>
                      <a:lnTo>
                        <a:pt x="556" y="138"/>
                      </a:lnTo>
                      <a:lnTo>
                        <a:pt x="546" y="136"/>
                      </a:lnTo>
                      <a:lnTo>
                        <a:pt x="538" y="130"/>
                      </a:lnTo>
                      <a:lnTo>
                        <a:pt x="532" y="124"/>
                      </a:lnTo>
                      <a:lnTo>
                        <a:pt x="530" y="114"/>
                      </a:lnTo>
                      <a:lnTo>
                        <a:pt x="530" y="110"/>
                      </a:lnTo>
                      <a:lnTo>
                        <a:pt x="532" y="106"/>
                      </a:lnTo>
                      <a:lnTo>
                        <a:pt x="534" y="102"/>
                      </a:lnTo>
                      <a:lnTo>
                        <a:pt x="534" y="100"/>
                      </a:lnTo>
                      <a:lnTo>
                        <a:pt x="534" y="98"/>
                      </a:lnTo>
                      <a:lnTo>
                        <a:pt x="532" y="96"/>
                      </a:lnTo>
                      <a:lnTo>
                        <a:pt x="526" y="94"/>
                      </a:lnTo>
                      <a:lnTo>
                        <a:pt x="522" y="94"/>
                      </a:lnTo>
                      <a:lnTo>
                        <a:pt x="520" y="92"/>
                      </a:lnTo>
                      <a:lnTo>
                        <a:pt x="520" y="90"/>
                      </a:lnTo>
                      <a:lnTo>
                        <a:pt x="522" y="86"/>
                      </a:lnTo>
                      <a:lnTo>
                        <a:pt x="526" y="82"/>
                      </a:lnTo>
                      <a:lnTo>
                        <a:pt x="532" y="78"/>
                      </a:lnTo>
                      <a:lnTo>
                        <a:pt x="534" y="76"/>
                      </a:lnTo>
                      <a:lnTo>
                        <a:pt x="534" y="74"/>
                      </a:lnTo>
                      <a:lnTo>
                        <a:pt x="534" y="72"/>
                      </a:lnTo>
                      <a:lnTo>
                        <a:pt x="532" y="70"/>
                      </a:lnTo>
                      <a:lnTo>
                        <a:pt x="526" y="70"/>
                      </a:lnTo>
                      <a:lnTo>
                        <a:pt x="524" y="72"/>
                      </a:lnTo>
                      <a:lnTo>
                        <a:pt x="520" y="72"/>
                      </a:lnTo>
                      <a:lnTo>
                        <a:pt x="518" y="78"/>
                      </a:lnTo>
                      <a:lnTo>
                        <a:pt x="516" y="84"/>
                      </a:lnTo>
                      <a:lnTo>
                        <a:pt x="514" y="86"/>
                      </a:lnTo>
                      <a:lnTo>
                        <a:pt x="512" y="86"/>
                      </a:lnTo>
                      <a:lnTo>
                        <a:pt x="494" y="86"/>
                      </a:lnTo>
                      <a:lnTo>
                        <a:pt x="488" y="86"/>
                      </a:lnTo>
                      <a:lnTo>
                        <a:pt x="486" y="84"/>
                      </a:lnTo>
                      <a:lnTo>
                        <a:pt x="486" y="82"/>
                      </a:lnTo>
                      <a:lnTo>
                        <a:pt x="486" y="80"/>
                      </a:lnTo>
                      <a:lnTo>
                        <a:pt x="490" y="76"/>
                      </a:lnTo>
                      <a:lnTo>
                        <a:pt x="498" y="74"/>
                      </a:lnTo>
                      <a:lnTo>
                        <a:pt x="488" y="64"/>
                      </a:lnTo>
                      <a:lnTo>
                        <a:pt x="484" y="58"/>
                      </a:lnTo>
                      <a:lnTo>
                        <a:pt x="482" y="50"/>
                      </a:lnTo>
                      <a:lnTo>
                        <a:pt x="478" y="50"/>
                      </a:lnTo>
                      <a:lnTo>
                        <a:pt x="476" y="52"/>
                      </a:lnTo>
                      <a:lnTo>
                        <a:pt x="474" y="52"/>
                      </a:lnTo>
                      <a:lnTo>
                        <a:pt x="470" y="54"/>
                      </a:lnTo>
                      <a:lnTo>
                        <a:pt x="466" y="52"/>
                      </a:lnTo>
                      <a:lnTo>
                        <a:pt x="462" y="48"/>
                      </a:lnTo>
                      <a:lnTo>
                        <a:pt x="454" y="34"/>
                      </a:lnTo>
                      <a:lnTo>
                        <a:pt x="448" y="18"/>
                      </a:lnTo>
                      <a:lnTo>
                        <a:pt x="444" y="12"/>
                      </a:lnTo>
                      <a:lnTo>
                        <a:pt x="440" y="8"/>
                      </a:lnTo>
                      <a:lnTo>
                        <a:pt x="442" y="8"/>
                      </a:lnTo>
                      <a:lnTo>
                        <a:pt x="434" y="6"/>
                      </a:lnTo>
                      <a:lnTo>
                        <a:pt x="432" y="2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0" name="Freeform 122">
                  <a:extLst>
                    <a:ext uri="{FF2B5EF4-FFF2-40B4-BE49-F238E27FC236}">
                      <a16:creationId xmlns:a16="http://schemas.microsoft.com/office/drawing/2014/main" id="{9A4C4F81-5128-F516-A5FD-60A6B55A3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168"/>
                  <a:ext cx="350" cy="448"/>
                </a:xfrm>
                <a:custGeom>
                  <a:avLst/>
                  <a:gdLst>
                    <a:gd name="T0" fmla="*/ 20 w 350"/>
                    <a:gd name="T1" fmla="*/ 410 h 448"/>
                    <a:gd name="T2" fmla="*/ 34 w 350"/>
                    <a:gd name="T3" fmla="*/ 384 h 448"/>
                    <a:gd name="T4" fmla="*/ 46 w 350"/>
                    <a:gd name="T5" fmla="*/ 356 h 448"/>
                    <a:gd name="T6" fmla="*/ 66 w 350"/>
                    <a:gd name="T7" fmla="*/ 328 h 448"/>
                    <a:gd name="T8" fmla="*/ 78 w 350"/>
                    <a:gd name="T9" fmla="*/ 302 h 448"/>
                    <a:gd name="T10" fmla="*/ 86 w 350"/>
                    <a:gd name="T11" fmla="*/ 292 h 448"/>
                    <a:gd name="T12" fmla="*/ 104 w 350"/>
                    <a:gd name="T13" fmla="*/ 276 h 448"/>
                    <a:gd name="T14" fmla="*/ 120 w 350"/>
                    <a:gd name="T15" fmla="*/ 252 h 448"/>
                    <a:gd name="T16" fmla="*/ 134 w 350"/>
                    <a:gd name="T17" fmla="*/ 234 h 448"/>
                    <a:gd name="T18" fmla="*/ 140 w 350"/>
                    <a:gd name="T19" fmla="*/ 218 h 448"/>
                    <a:gd name="T20" fmla="*/ 142 w 350"/>
                    <a:gd name="T21" fmla="*/ 194 h 448"/>
                    <a:gd name="T22" fmla="*/ 150 w 350"/>
                    <a:gd name="T23" fmla="*/ 152 h 448"/>
                    <a:gd name="T24" fmla="*/ 166 w 350"/>
                    <a:gd name="T25" fmla="*/ 110 h 448"/>
                    <a:gd name="T26" fmla="*/ 194 w 350"/>
                    <a:gd name="T27" fmla="*/ 72 h 448"/>
                    <a:gd name="T28" fmla="*/ 214 w 350"/>
                    <a:gd name="T29" fmla="*/ 52 h 448"/>
                    <a:gd name="T30" fmla="*/ 248 w 350"/>
                    <a:gd name="T31" fmla="*/ 30 h 448"/>
                    <a:gd name="T32" fmla="*/ 274 w 350"/>
                    <a:gd name="T33" fmla="*/ 10 h 448"/>
                    <a:gd name="T34" fmla="*/ 290 w 350"/>
                    <a:gd name="T35" fmla="*/ 4 h 448"/>
                    <a:gd name="T36" fmla="*/ 310 w 350"/>
                    <a:gd name="T37" fmla="*/ 0 h 448"/>
                    <a:gd name="T38" fmla="*/ 338 w 350"/>
                    <a:gd name="T39" fmla="*/ 4 h 448"/>
                    <a:gd name="T40" fmla="*/ 344 w 350"/>
                    <a:gd name="T41" fmla="*/ 18 h 448"/>
                    <a:gd name="T42" fmla="*/ 350 w 350"/>
                    <a:gd name="T43" fmla="*/ 32 h 448"/>
                    <a:gd name="T44" fmla="*/ 346 w 350"/>
                    <a:gd name="T45" fmla="*/ 42 h 448"/>
                    <a:gd name="T46" fmla="*/ 334 w 350"/>
                    <a:gd name="T47" fmla="*/ 62 h 448"/>
                    <a:gd name="T48" fmla="*/ 322 w 350"/>
                    <a:gd name="T49" fmla="*/ 80 h 448"/>
                    <a:gd name="T50" fmla="*/ 308 w 350"/>
                    <a:gd name="T51" fmla="*/ 86 h 448"/>
                    <a:gd name="T52" fmla="*/ 288 w 350"/>
                    <a:gd name="T53" fmla="*/ 92 h 448"/>
                    <a:gd name="T54" fmla="*/ 272 w 350"/>
                    <a:gd name="T55" fmla="*/ 106 h 448"/>
                    <a:gd name="T56" fmla="*/ 262 w 350"/>
                    <a:gd name="T57" fmla="*/ 124 h 448"/>
                    <a:gd name="T58" fmla="*/ 246 w 350"/>
                    <a:gd name="T59" fmla="*/ 136 h 448"/>
                    <a:gd name="T60" fmla="*/ 222 w 350"/>
                    <a:gd name="T61" fmla="*/ 138 h 448"/>
                    <a:gd name="T62" fmla="*/ 206 w 350"/>
                    <a:gd name="T63" fmla="*/ 144 h 448"/>
                    <a:gd name="T64" fmla="*/ 198 w 350"/>
                    <a:gd name="T65" fmla="*/ 154 h 448"/>
                    <a:gd name="T66" fmla="*/ 198 w 350"/>
                    <a:gd name="T67" fmla="*/ 164 h 448"/>
                    <a:gd name="T68" fmla="*/ 208 w 350"/>
                    <a:gd name="T69" fmla="*/ 172 h 448"/>
                    <a:gd name="T70" fmla="*/ 208 w 350"/>
                    <a:gd name="T71" fmla="*/ 182 h 448"/>
                    <a:gd name="T72" fmla="*/ 196 w 350"/>
                    <a:gd name="T73" fmla="*/ 200 h 448"/>
                    <a:gd name="T74" fmla="*/ 190 w 350"/>
                    <a:gd name="T75" fmla="*/ 204 h 448"/>
                    <a:gd name="T76" fmla="*/ 184 w 350"/>
                    <a:gd name="T77" fmla="*/ 200 h 448"/>
                    <a:gd name="T78" fmla="*/ 178 w 350"/>
                    <a:gd name="T79" fmla="*/ 196 h 448"/>
                    <a:gd name="T80" fmla="*/ 172 w 350"/>
                    <a:gd name="T81" fmla="*/ 204 h 448"/>
                    <a:gd name="T82" fmla="*/ 166 w 350"/>
                    <a:gd name="T83" fmla="*/ 244 h 448"/>
                    <a:gd name="T84" fmla="*/ 162 w 350"/>
                    <a:gd name="T85" fmla="*/ 294 h 448"/>
                    <a:gd name="T86" fmla="*/ 166 w 350"/>
                    <a:gd name="T87" fmla="*/ 308 h 448"/>
                    <a:gd name="T88" fmla="*/ 170 w 350"/>
                    <a:gd name="T89" fmla="*/ 322 h 448"/>
                    <a:gd name="T90" fmla="*/ 164 w 350"/>
                    <a:gd name="T91" fmla="*/ 352 h 448"/>
                    <a:gd name="T92" fmla="*/ 154 w 350"/>
                    <a:gd name="T93" fmla="*/ 368 h 448"/>
                    <a:gd name="T94" fmla="*/ 142 w 350"/>
                    <a:gd name="T95" fmla="*/ 376 h 448"/>
                    <a:gd name="T96" fmla="*/ 138 w 350"/>
                    <a:gd name="T97" fmla="*/ 384 h 448"/>
                    <a:gd name="T98" fmla="*/ 140 w 350"/>
                    <a:gd name="T99" fmla="*/ 390 h 448"/>
                    <a:gd name="T100" fmla="*/ 0 w 350"/>
                    <a:gd name="T101" fmla="*/ 446 h 44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50"/>
                    <a:gd name="T154" fmla="*/ 0 h 448"/>
                    <a:gd name="T155" fmla="*/ 350 w 350"/>
                    <a:gd name="T156" fmla="*/ 448 h 44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50" h="448">
                      <a:moveTo>
                        <a:pt x="0" y="448"/>
                      </a:moveTo>
                      <a:lnTo>
                        <a:pt x="20" y="410"/>
                      </a:lnTo>
                      <a:lnTo>
                        <a:pt x="30" y="394"/>
                      </a:lnTo>
                      <a:lnTo>
                        <a:pt x="34" y="384"/>
                      </a:lnTo>
                      <a:lnTo>
                        <a:pt x="40" y="370"/>
                      </a:lnTo>
                      <a:lnTo>
                        <a:pt x="46" y="356"/>
                      </a:lnTo>
                      <a:lnTo>
                        <a:pt x="62" y="338"/>
                      </a:lnTo>
                      <a:lnTo>
                        <a:pt x="66" y="328"/>
                      </a:lnTo>
                      <a:lnTo>
                        <a:pt x="70" y="320"/>
                      </a:lnTo>
                      <a:lnTo>
                        <a:pt x="78" y="302"/>
                      </a:lnTo>
                      <a:lnTo>
                        <a:pt x="82" y="296"/>
                      </a:lnTo>
                      <a:lnTo>
                        <a:pt x="86" y="292"/>
                      </a:lnTo>
                      <a:lnTo>
                        <a:pt x="96" y="286"/>
                      </a:lnTo>
                      <a:lnTo>
                        <a:pt x="104" y="276"/>
                      </a:lnTo>
                      <a:lnTo>
                        <a:pt x="110" y="266"/>
                      </a:lnTo>
                      <a:lnTo>
                        <a:pt x="120" y="252"/>
                      </a:lnTo>
                      <a:lnTo>
                        <a:pt x="130" y="240"/>
                      </a:lnTo>
                      <a:lnTo>
                        <a:pt x="134" y="234"/>
                      </a:lnTo>
                      <a:lnTo>
                        <a:pt x="138" y="228"/>
                      </a:lnTo>
                      <a:lnTo>
                        <a:pt x="140" y="218"/>
                      </a:lnTo>
                      <a:lnTo>
                        <a:pt x="142" y="208"/>
                      </a:lnTo>
                      <a:lnTo>
                        <a:pt x="142" y="194"/>
                      </a:lnTo>
                      <a:lnTo>
                        <a:pt x="144" y="174"/>
                      </a:lnTo>
                      <a:lnTo>
                        <a:pt x="150" y="152"/>
                      </a:lnTo>
                      <a:lnTo>
                        <a:pt x="158" y="130"/>
                      </a:lnTo>
                      <a:lnTo>
                        <a:pt x="166" y="110"/>
                      </a:lnTo>
                      <a:lnTo>
                        <a:pt x="184" y="84"/>
                      </a:lnTo>
                      <a:lnTo>
                        <a:pt x="194" y="72"/>
                      </a:lnTo>
                      <a:lnTo>
                        <a:pt x="204" y="60"/>
                      </a:lnTo>
                      <a:lnTo>
                        <a:pt x="214" y="52"/>
                      </a:lnTo>
                      <a:lnTo>
                        <a:pt x="226" y="44"/>
                      </a:lnTo>
                      <a:lnTo>
                        <a:pt x="248" y="30"/>
                      </a:lnTo>
                      <a:lnTo>
                        <a:pt x="262" y="20"/>
                      </a:lnTo>
                      <a:lnTo>
                        <a:pt x="274" y="10"/>
                      </a:lnTo>
                      <a:lnTo>
                        <a:pt x="282" y="6"/>
                      </a:lnTo>
                      <a:lnTo>
                        <a:pt x="290" y="4"/>
                      </a:lnTo>
                      <a:lnTo>
                        <a:pt x="300" y="0"/>
                      </a:lnTo>
                      <a:lnTo>
                        <a:pt x="310" y="0"/>
                      </a:lnTo>
                      <a:lnTo>
                        <a:pt x="326" y="2"/>
                      </a:lnTo>
                      <a:lnTo>
                        <a:pt x="338" y="4"/>
                      </a:lnTo>
                      <a:lnTo>
                        <a:pt x="340" y="12"/>
                      </a:lnTo>
                      <a:lnTo>
                        <a:pt x="344" y="18"/>
                      </a:lnTo>
                      <a:lnTo>
                        <a:pt x="348" y="24"/>
                      </a:lnTo>
                      <a:lnTo>
                        <a:pt x="350" y="32"/>
                      </a:lnTo>
                      <a:lnTo>
                        <a:pt x="348" y="38"/>
                      </a:lnTo>
                      <a:lnTo>
                        <a:pt x="346" y="42"/>
                      </a:lnTo>
                      <a:lnTo>
                        <a:pt x="340" y="50"/>
                      </a:lnTo>
                      <a:lnTo>
                        <a:pt x="334" y="62"/>
                      </a:lnTo>
                      <a:lnTo>
                        <a:pt x="326" y="74"/>
                      </a:lnTo>
                      <a:lnTo>
                        <a:pt x="322" y="80"/>
                      </a:lnTo>
                      <a:lnTo>
                        <a:pt x="316" y="84"/>
                      </a:lnTo>
                      <a:lnTo>
                        <a:pt x="308" y="86"/>
                      </a:lnTo>
                      <a:lnTo>
                        <a:pt x="298" y="88"/>
                      </a:lnTo>
                      <a:lnTo>
                        <a:pt x="288" y="92"/>
                      </a:lnTo>
                      <a:lnTo>
                        <a:pt x="280" y="98"/>
                      </a:lnTo>
                      <a:lnTo>
                        <a:pt x="272" y="106"/>
                      </a:lnTo>
                      <a:lnTo>
                        <a:pt x="266" y="116"/>
                      </a:lnTo>
                      <a:lnTo>
                        <a:pt x="262" y="124"/>
                      </a:lnTo>
                      <a:lnTo>
                        <a:pt x="254" y="132"/>
                      </a:lnTo>
                      <a:lnTo>
                        <a:pt x="246" y="136"/>
                      </a:lnTo>
                      <a:lnTo>
                        <a:pt x="238" y="138"/>
                      </a:lnTo>
                      <a:lnTo>
                        <a:pt x="222" y="138"/>
                      </a:lnTo>
                      <a:lnTo>
                        <a:pt x="214" y="140"/>
                      </a:lnTo>
                      <a:lnTo>
                        <a:pt x="206" y="144"/>
                      </a:lnTo>
                      <a:lnTo>
                        <a:pt x="200" y="150"/>
                      </a:lnTo>
                      <a:lnTo>
                        <a:pt x="198" y="154"/>
                      </a:lnTo>
                      <a:lnTo>
                        <a:pt x="196" y="158"/>
                      </a:lnTo>
                      <a:lnTo>
                        <a:pt x="198" y="164"/>
                      </a:lnTo>
                      <a:lnTo>
                        <a:pt x="204" y="168"/>
                      </a:lnTo>
                      <a:lnTo>
                        <a:pt x="208" y="172"/>
                      </a:lnTo>
                      <a:lnTo>
                        <a:pt x="210" y="176"/>
                      </a:lnTo>
                      <a:lnTo>
                        <a:pt x="208" y="182"/>
                      </a:lnTo>
                      <a:lnTo>
                        <a:pt x="202" y="192"/>
                      </a:lnTo>
                      <a:lnTo>
                        <a:pt x="196" y="200"/>
                      </a:lnTo>
                      <a:lnTo>
                        <a:pt x="192" y="204"/>
                      </a:lnTo>
                      <a:lnTo>
                        <a:pt x="190" y="204"/>
                      </a:lnTo>
                      <a:lnTo>
                        <a:pt x="186" y="204"/>
                      </a:lnTo>
                      <a:lnTo>
                        <a:pt x="184" y="200"/>
                      </a:lnTo>
                      <a:lnTo>
                        <a:pt x="180" y="198"/>
                      </a:lnTo>
                      <a:lnTo>
                        <a:pt x="178" y="196"/>
                      </a:lnTo>
                      <a:lnTo>
                        <a:pt x="176" y="198"/>
                      </a:lnTo>
                      <a:lnTo>
                        <a:pt x="172" y="204"/>
                      </a:lnTo>
                      <a:lnTo>
                        <a:pt x="170" y="218"/>
                      </a:lnTo>
                      <a:lnTo>
                        <a:pt x="166" y="244"/>
                      </a:lnTo>
                      <a:lnTo>
                        <a:pt x="164" y="270"/>
                      </a:lnTo>
                      <a:lnTo>
                        <a:pt x="162" y="294"/>
                      </a:lnTo>
                      <a:lnTo>
                        <a:pt x="164" y="304"/>
                      </a:lnTo>
                      <a:lnTo>
                        <a:pt x="166" y="308"/>
                      </a:lnTo>
                      <a:lnTo>
                        <a:pt x="168" y="314"/>
                      </a:lnTo>
                      <a:lnTo>
                        <a:pt x="170" y="322"/>
                      </a:lnTo>
                      <a:lnTo>
                        <a:pt x="168" y="342"/>
                      </a:lnTo>
                      <a:lnTo>
                        <a:pt x="164" y="352"/>
                      </a:lnTo>
                      <a:lnTo>
                        <a:pt x="160" y="362"/>
                      </a:lnTo>
                      <a:lnTo>
                        <a:pt x="154" y="368"/>
                      </a:lnTo>
                      <a:lnTo>
                        <a:pt x="148" y="372"/>
                      </a:lnTo>
                      <a:lnTo>
                        <a:pt x="142" y="376"/>
                      </a:lnTo>
                      <a:lnTo>
                        <a:pt x="140" y="380"/>
                      </a:lnTo>
                      <a:lnTo>
                        <a:pt x="138" y="384"/>
                      </a:lnTo>
                      <a:lnTo>
                        <a:pt x="140" y="388"/>
                      </a:lnTo>
                      <a:lnTo>
                        <a:pt x="140" y="390"/>
                      </a:lnTo>
                      <a:lnTo>
                        <a:pt x="138" y="396"/>
                      </a:lnTo>
                      <a:lnTo>
                        <a:pt x="0" y="446"/>
                      </a:lnTo>
                      <a:lnTo>
                        <a:pt x="0" y="44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Freeform 123">
                  <a:extLst>
                    <a:ext uri="{FF2B5EF4-FFF2-40B4-BE49-F238E27FC236}">
                      <a16:creationId xmlns:a16="http://schemas.microsoft.com/office/drawing/2014/main" id="{4CAAEDD2-4D77-6A99-8DF2-747F44B58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4" y="2093"/>
                  <a:ext cx="138" cy="38"/>
                </a:xfrm>
                <a:custGeom>
                  <a:avLst/>
                  <a:gdLst>
                    <a:gd name="T0" fmla="*/ 58 w 138"/>
                    <a:gd name="T1" fmla="*/ 0 h 38"/>
                    <a:gd name="T2" fmla="*/ 120 w 138"/>
                    <a:gd name="T3" fmla="*/ 0 h 38"/>
                    <a:gd name="T4" fmla="*/ 126 w 138"/>
                    <a:gd name="T5" fmla="*/ 0 h 38"/>
                    <a:gd name="T6" fmla="*/ 130 w 138"/>
                    <a:gd name="T7" fmla="*/ 2 h 38"/>
                    <a:gd name="T8" fmla="*/ 138 w 138"/>
                    <a:gd name="T9" fmla="*/ 8 h 38"/>
                    <a:gd name="T10" fmla="*/ 134 w 138"/>
                    <a:gd name="T11" fmla="*/ 14 h 38"/>
                    <a:gd name="T12" fmla="*/ 128 w 138"/>
                    <a:gd name="T13" fmla="*/ 20 h 38"/>
                    <a:gd name="T14" fmla="*/ 120 w 138"/>
                    <a:gd name="T15" fmla="*/ 26 h 38"/>
                    <a:gd name="T16" fmla="*/ 110 w 138"/>
                    <a:gd name="T17" fmla="*/ 30 h 38"/>
                    <a:gd name="T18" fmla="*/ 90 w 138"/>
                    <a:gd name="T19" fmla="*/ 36 h 38"/>
                    <a:gd name="T20" fmla="*/ 72 w 138"/>
                    <a:gd name="T21" fmla="*/ 38 h 38"/>
                    <a:gd name="T22" fmla="*/ 60 w 138"/>
                    <a:gd name="T23" fmla="*/ 36 h 38"/>
                    <a:gd name="T24" fmla="*/ 50 w 138"/>
                    <a:gd name="T25" fmla="*/ 32 h 38"/>
                    <a:gd name="T26" fmla="*/ 42 w 138"/>
                    <a:gd name="T27" fmla="*/ 28 h 38"/>
                    <a:gd name="T28" fmla="*/ 32 w 138"/>
                    <a:gd name="T29" fmla="*/ 26 h 38"/>
                    <a:gd name="T30" fmla="*/ 24 w 138"/>
                    <a:gd name="T31" fmla="*/ 26 h 38"/>
                    <a:gd name="T32" fmla="*/ 18 w 138"/>
                    <a:gd name="T33" fmla="*/ 28 h 38"/>
                    <a:gd name="T34" fmla="*/ 12 w 138"/>
                    <a:gd name="T35" fmla="*/ 30 h 38"/>
                    <a:gd name="T36" fmla="*/ 6 w 138"/>
                    <a:gd name="T37" fmla="*/ 30 h 38"/>
                    <a:gd name="T38" fmla="*/ 2 w 138"/>
                    <a:gd name="T39" fmla="*/ 30 h 38"/>
                    <a:gd name="T40" fmla="*/ 0 w 138"/>
                    <a:gd name="T41" fmla="*/ 28 h 38"/>
                    <a:gd name="T42" fmla="*/ 2 w 138"/>
                    <a:gd name="T43" fmla="*/ 24 h 38"/>
                    <a:gd name="T44" fmla="*/ 6 w 138"/>
                    <a:gd name="T45" fmla="*/ 18 h 38"/>
                    <a:gd name="T46" fmla="*/ 10 w 138"/>
                    <a:gd name="T47" fmla="*/ 16 h 38"/>
                    <a:gd name="T48" fmla="*/ 16 w 138"/>
                    <a:gd name="T49" fmla="*/ 14 h 38"/>
                    <a:gd name="T50" fmla="*/ 28 w 138"/>
                    <a:gd name="T51" fmla="*/ 10 h 38"/>
                    <a:gd name="T52" fmla="*/ 44 w 138"/>
                    <a:gd name="T53" fmla="*/ 6 h 38"/>
                    <a:gd name="T54" fmla="*/ 58 w 138"/>
                    <a:gd name="T55" fmla="*/ 0 h 3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38"/>
                    <a:gd name="T85" fmla="*/ 0 h 38"/>
                    <a:gd name="T86" fmla="*/ 138 w 138"/>
                    <a:gd name="T87" fmla="*/ 38 h 3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38" h="38">
                      <a:moveTo>
                        <a:pt x="58" y="0"/>
                      </a:moveTo>
                      <a:lnTo>
                        <a:pt x="120" y="0"/>
                      </a:lnTo>
                      <a:lnTo>
                        <a:pt x="126" y="0"/>
                      </a:lnTo>
                      <a:lnTo>
                        <a:pt x="130" y="2"/>
                      </a:lnTo>
                      <a:lnTo>
                        <a:pt x="138" y="8"/>
                      </a:lnTo>
                      <a:lnTo>
                        <a:pt x="134" y="14"/>
                      </a:lnTo>
                      <a:lnTo>
                        <a:pt x="128" y="20"/>
                      </a:lnTo>
                      <a:lnTo>
                        <a:pt x="120" y="26"/>
                      </a:lnTo>
                      <a:lnTo>
                        <a:pt x="110" y="30"/>
                      </a:lnTo>
                      <a:lnTo>
                        <a:pt x="90" y="36"/>
                      </a:lnTo>
                      <a:lnTo>
                        <a:pt x="72" y="38"/>
                      </a:lnTo>
                      <a:lnTo>
                        <a:pt x="60" y="36"/>
                      </a:lnTo>
                      <a:lnTo>
                        <a:pt x="50" y="32"/>
                      </a:lnTo>
                      <a:lnTo>
                        <a:pt x="42" y="28"/>
                      </a:lnTo>
                      <a:lnTo>
                        <a:pt x="32" y="26"/>
                      </a:lnTo>
                      <a:lnTo>
                        <a:pt x="24" y="26"/>
                      </a:lnTo>
                      <a:lnTo>
                        <a:pt x="18" y="28"/>
                      </a:lnTo>
                      <a:lnTo>
                        <a:pt x="12" y="30"/>
                      </a:lnTo>
                      <a:lnTo>
                        <a:pt x="6" y="30"/>
                      </a:lnTo>
                      <a:lnTo>
                        <a:pt x="2" y="30"/>
                      </a:lnTo>
                      <a:lnTo>
                        <a:pt x="0" y="28"/>
                      </a:lnTo>
                      <a:lnTo>
                        <a:pt x="2" y="24"/>
                      </a:lnTo>
                      <a:lnTo>
                        <a:pt x="6" y="18"/>
                      </a:lnTo>
                      <a:lnTo>
                        <a:pt x="10" y="16"/>
                      </a:lnTo>
                      <a:lnTo>
                        <a:pt x="16" y="14"/>
                      </a:lnTo>
                      <a:lnTo>
                        <a:pt x="28" y="10"/>
                      </a:lnTo>
                      <a:lnTo>
                        <a:pt x="44" y="6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Freeform 124">
                  <a:extLst>
                    <a:ext uri="{FF2B5EF4-FFF2-40B4-BE49-F238E27FC236}">
                      <a16:creationId xmlns:a16="http://schemas.microsoft.com/office/drawing/2014/main" id="{5009B710-C80B-4603-628A-77315A888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2180"/>
                  <a:ext cx="60" cy="28"/>
                </a:xfrm>
                <a:custGeom>
                  <a:avLst/>
                  <a:gdLst>
                    <a:gd name="T0" fmla="*/ 0 w 60"/>
                    <a:gd name="T1" fmla="*/ 18 h 28"/>
                    <a:gd name="T2" fmla="*/ 2 w 60"/>
                    <a:gd name="T3" fmla="*/ 20 h 28"/>
                    <a:gd name="T4" fmla="*/ 6 w 60"/>
                    <a:gd name="T5" fmla="*/ 22 h 28"/>
                    <a:gd name="T6" fmla="*/ 20 w 60"/>
                    <a:gd name="T7" fmla="*/ 26 h 28"/>
                    <a:gd name="T8" fmla="*/ 48 w 60"/>
                    <a:gd name="T9" fmla="*/ 28 h 28"/>
                    <a:gd name="T10" fmla="*/ 56 w 60"/>
                    <a:gd name="T11" fmla="*/ 28 h 28"/>
                    <a:gd name="T12" fmla="*/ 60 w 60"/>
                    <a:gd name="T13" fmla="*/ 28 h 28"/>
                    <a:gd name="T14" fmla="*/ 58 w 60"/>
                    <a:gd name="T15" fmla="*/ 18 h 28"/>
                    <a:gd name="T16" fmla="*/ 52 w 60"/>
                    <a:gd name="T17" fmla="*/ 10 h 28"/>
                    <a:gd name="T18" fmla="*/ 42 w 60"/>
                    <a:gd name="T19" fmla="*/ 2 h 28"/>
                    <a:gd name="T20" fmla="*/ 38 w 60"/>
                    <a:gd name="T21" fmla="*/ 0 h 28"/>
                    <a:gd name="T22" fmla="*/ 32 w 60"/>
                    <a:gd name="T23" fmla="*/ 0 h 28"/>
                    <a:gd name="T24" fmla="*/ 24 w 60"/>
                    <a:gd name="T25" fmla="*/ 0 h 28"/>
                    <a:gd name="T26" fmla="*/ 14 w 60"/>
                    <a:gd name="T27" fmla="*/ 6 h 28"/>
                    <a:gd name="T28" fmla="*/ 4 w 60"/>
                    <a:gd name="T29" fmla="*/ 12 h 28"/>
                    <a:gd name="T30" fmla="*/ 2 w 60"/>
                    <a:gd name="T31" fmla="*/ 14 h 28"/>
                    <a:gd name="T32" fmla="*/ 0 w 60"/>
                    <a:gd name="T33" fmla="*/ 18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0"/>
                    <a:gd name="T52" fmla="*/ 0 h 28"/>
                    <a:gd name="T53" fmla="*/ 60 w 60"/>
                    <a:gd name="T54" fmla="*/ 28 h 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0" h="28">
                      <a:moveTo>
                        <a:pt x="0" y="18"/>
                      </a:moveTo>
                      <a:lnTo>
                        <a:pt x="2" y="20"/>
                      </a:lnTo>
                      <a:lnTo>
                        <a:pt x="6" y="22"/>
                      </a:lnTo>
                      <a:lnTo>
                        <a:pt x="20" y="26"/>
                      </a:lnTo>
                      <a:lnTo>
                        <a:pt x="48" y="28"/>
                      </a:lnTo>
                      <a:lnTo>
                        <a:pt x="56" y="28"/>
                      </a:lnTo>
                      <a:lnTo>
                        <a:pt x="60" y="28"/>
                      </a:lnTo>
                      <a:lnTo>
                        <a:pt x="58" y="18"/>
                      </a:lnTo>
                      <a:lnTo>
                        <a:pt x="52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4" y="6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3" name="Freeform 125">
                  <a:extLst>
                    <a:ext uri="{FF2B5EF4-FFF2-40B4-BE49-F238E27FC236}">
                      <a16:creationId xmlns:a16="http://schemas.microsoft.com/office/drawing/2014/main" id="{B14C1677-13E9-38AA-FD28-9364EB08A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941"/>
                  <a:ext cx="38" cy="58"/>
                </a:xfrm>
                <a:custGeom>
                  <a:avLst/>
                  <a:gdLst>
                    <a:gd name="T0" fmla="*/ 6 w 38"/>
                    <a:gd name="T1" fmla="*/ 30 h 58"/>
                    <a:gd name="T2" fmla="*/ 2 w 38"/>
                    <a:gd name="T3" fmla="*/ 34 h 58"/>
                    <a:gd name="T4" fmla="*/ 0 w 38"/>
                    <a:gd name="T5" fmla="*/ 40 h 58"/>
                    <a:gd name="T6" fmla="*/ 2 w 38"/>
                    <a:gd name="T7" fmla="*/ 44 h 58"/>
                    <a:gd name="T8" fmla="*/ 2 w 38"/>
                    <a:gd name="T9" fmla="*/ 50 h 58"/>
                    <a:gd name="T10" fmla="*/ 6 w 38"/>
                    <a:gd name="T11" fmla="*/ 54 h 58"/>
                    <a:gd name="T12" fmla="*/ 10 w 38"/>
                    <a:gd name="T13" fmla="*/ 54 h 58"/>
                    <a:gd name="T14" fmla="*/ 14 w 38"/>
                    <a:gd name="T15" fmla="*/ 40 h 58"/>
                    <a:gd name="T16" fmla="*/ 18 w 38"/>
                    <a:gd name="T17" fmla="*/ 34 h 58"/>
                    <a:gd name="T18" fmla="*/ 20 w 38"/>
                    <a:gd name="T19" fmla="*/ 30 h 58"/>
                    <a:gd name="T20" fmla="*/ 20 w 38"/>
                    <a:gd name="T21" fmla="*/ 46 h 58"/>
                    <a:gd name="T22" fmla="*/ 24 w 38"/>
                    <a:gd name="T23" fmla="*/ 42 h 58"/>
                    <a:gd name="T24" fmla="*/ 24 w 38"/>
                    <a:gd name="T25" fmla="*/ 36 h 58"/>
                    <a:gd name="T26" fmla="*/ 28 w 38"/>
                    <a:gd name="T27" fmla="*/ 40 h 58"/>
                    <a:gd name="T28" fmla="*/ 32 w 38"/>
                    <a:gd name="T29" fmla="*/ 46 h 58"/>
                    <a:gd name="T30" fmla="*/ 34 w 38"/>
                    <a:gd name="T31" fmla="*/ 58 h 58"/>
                    <a:gd name="T32" fmla="*/ 36 w 38"/>
                    <a:gd name="T33" fmla="*/ 48 h 58"/>
                    <a:gd name="T34" fmla="*/ 36 w 38"/>
                    <a:gd name="T35" fmla="*/ 38 h 58"/>
                    <a:gd name="T36" fmla="*/ 38 w 38"/>
                    <a:gd name="T37" fmla="*/ 22 h 58"/>
                    <a:gd name="T38" fmla="*/ 38 w 38"/>
                    <a:gd name="T39" fmla="*/ 12 h 58"/>
                    <a:gd name="T40" fmla="*/ 34 w 38"/>
                    <a:gd name="T41" fmla="*/ 10 h 58"/>
                    <a:gd name="T42" fmla="*/ 34 w 38"/>
                    <a:gd name="T43" fmla="*/ 14 h 58"/>
                    <a:gd name="T44" fmla="*/ 34 w 38"/>
                    <a:gd name="T45" fmla="*/ 18 h 58"/>
                    <a:gd name="T46" fmla="*/ 30 w 38"/>
                    <a:gd name="T47" fmla="*/ 16 h 58"/>
                    <a:gd name="T48" fmla="*/ 24 w 38"/>
                    <a:gd name="T49" fmla="*/ 10 h 58"/>
                    <a:gd name="T50" fmla="*/ 16 w 38"/>
                    <a:gd name="T51" fmla="*/ 0 h 58"/>
                    <a:gd name="T52" fmla="*/ 14 w 38"/>
                    <a:gd name="T53" fmla="*/ 2 h 58"/>
                    <a:gd name="T54" fmla="*/ 12 w 38"/>
                    <a:gd name="T55" fmla="*/ 6 h 58"/>
                    <a:gd name="T56" fmla="*/ 12 w 38"/>
                    <a:gd name="T57" fmla="*/ 10 h 58"/>
                    <a:gd name="T58" fmla="*/ 14 w 38"/>
                    <a:gd name="T59" fmla="*/ 14 h 58"/>
                    <a:gd name="T60" fmla="*/ 16 w 38"/>
                    <a:gd name="T61" fmla="*/ 18 h 58"/>
                    <a:gd name="T62" fmla="*/ 10 w 38"/>
                    <a:gd name="T63" fmla="*/ 28 h 58"/>
                    <a:gd name="T64" fmla="*/ 8 w 38"/>
                    <a:gd name="T65" fmla="*/ 22 h 58"/>
                    <a:gd name="T66" fmla="*/ 8 w 38"/>
                    <a:gd name="T67" fmla="*/ 16 h 58"/>
                    <a:gd name="T68" fmla="*/ 8 w 38"/>
                    <a:gd name="T69" fmla="*/ 12 h 58"/>
                    <a:gd name="T70" fmla="*/ 8 w 38"/>
                    <a:gd name="T71" fmla="*/ 6 h 58"/>
                    <a:gd name="T72" fmla="*/ 4 w 38"/>
                    <a:gd name="T73" fmla="*/ 24 h 58"/>
                    <a:gd name="T74" fmla="*/ 4 w 38"/>
                    <a:gd name="T75" fmla="*/ 32 h 58"/>
                    <a:gd name="T76" fmla="*/ 0 w 38"/>
                    <a:gd name="T77" fmla="*/ 38 h 58"/>
                    <a:gd name="T78" fmla="*/ 6 w 38"/>
                    <a:gd name="T79" fmla="*/ 30 h 5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"/>
                    <a:gd name="T121" fmla="*/ 0 h 58"/>
                    <a:gd name="T122" fmla="*/ 38 w 38"/>
                    <a:gd name="T123" fmla="*/ 58 h 5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" h="58">
                      <a:moveTo>
                        <a:pt x="6" y="30"/>
                      </a:moveTo>
                      <a:lnTo>
                        <a:pt x="2" y="34"/>
                      </a:lnTo>
                      <a:lnTo>
                        <a:pt x="0" y="40"/>
                      </a:lnTo>
                      <a:lnTo>
                        <a:pt x="2" y="44"/>
                      </a:lnTo>
                      <a:lnTo>
                        <a:pt x="2" y="50"/>
                      </a:lnTo>
                      <a:lnTo>
                        <a:pt x="6" y="54"/>
                      </a:lnTo>
                      <a:lnTo>
                        <a:pt x="10" y="54"/>
                      </a:lnTo>
                      <a:lnTo>
                        <a:pt x="14" y="40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0" y="46"/>
                      </a:lnTo>
                      <a:lnTo>
                        <a:pt x="24" y="42"/>
                      </a:lnTo>
                      <a:lnTo>
                        <a:pt x="24" y="36"/>
                      </a:lnTo>
                      <a:lnTo>
                        <a:pt x="28" y="40"/>
                      </a:lnTo>
                      <a:lnTo>
                        <a:pt x="32" y="46"/>
                      </a:lnTo>
                      <a:lnTo>
                        <a:pt x="34" y="58"/>
                      </a:lnTo>
                      <a:lnTo>
                        <a:pt x="36" y="48"/>
                      </a:lnTo>
                      <a:lnTo>
                        <a:pt x="36" y="38"/>
                      </a:lnTo>
                      <a:lnTo>
                        <a:pt x="38" y="22"/>
                      </a:lnTo>
                      <a:lnTo>
                        <a:pt x="38" y="12"/>
                      </a:lnTo>
                      <a:lnTo>
                        <a:pt x="34" y="10"/>
                      </a:lnTo>
                      <a:lnTo>
                        <a:pt x="34" y="14"/>
                      </a:lnTo>
                      <a:lnTo>
                        <a:pt x="34" y="18"/>
                      </a:lnTo>
                      <a:lnTo>
                        <a:pt x="30" y="16"/>
                      </a:lnTo>
                      <a:lnTo>
                        <a:pt x="24" y="1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2" y="6"/>
                      </a:lnTo>
                      <a:lnTo>
                        <a:pt x="12" y="10"/>
                      </a:lnTo>
                      <a:lnTo>
                        <a:pt x="14" y="14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2"/>
                      </a:lnTo>
                      <a:lnTo>
                        <a:pt x="8" y="6"/>
                      </a:lnTo>
                      <a:lnTo>
                        <a:pt x="4" y="24"/>
                      </a:lnTo>
                      <a:lnTo>
                        <a:pt x="4" y="32"/>
                      </a:lnTo>
                      <a:lnTo>
                        <a:pt x="0" y="38"/>
                      </a:lnTo>
                      <a:lnTo>
                        <a:pt x="6" y="3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4" name="Freeform 126">
                  <a:extLst>
                    <a:ext uri="{FF2B5EF4-FFF2-40B4-BE49-F238E27FC236}">
                      <a16:creationId xmlns:a16="http://schemas.microsoft.com/office/drawing/2014/main" id="{762129F6-75B0-A08B-D323-C599B40DC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4" y="1435"/>
                  <a:ext cx="32" cy="20"/>
                </a:xfrm>
                <a:custGeom>
                  <a:avLst/>
                  <a:gdLst>
                    <a:gd name="T0" fmla="*/ 26 w 32"/>
                    <a:gd name="T1" fmla="*/ 0 h 20"/>
                    <a:gd name="T2" fmla="*/ 18 w 32"/>
                    <a:gd name="T3" fmla="*/ 2 h 20"/>
                    <a:gd name="T4" fmla="*/ 12 w 32"/>
                    <a:gd name="T5" fmla="*/ 2 h 20"/>
                    <a:gd name="T6" fmla="*/ 0 w 32"/>
                    <a:gd name="T7" fmla="*/ 6 h 20"/>
                    <a:gd name="T8" fmla="*/ 2 w 32"/>
                    <a:gd name="T9" fmla="*/ 10 h 20"/>
                    <a:gd name="T10" fmla="*/ 4 w 32"/>
                    <a:gd name="T11" fmla="*/ 12 h 20"/>
                    <a:gd name="T12" fmla="*/ 10 w 32"/>
                    <a:gd name="T13" fmla="*/ 16 h 20"/>
                    <a:gd name="T14" fmla="*/ 18 w 32"/>
                    <a:gd name="T15" fmla="*/ 18 h 20"/>
                    <a:gd name="T16" fmla="*/ 24 w 32"/>
                    <a:gd name="T17" fmla="*/ 20 h 20"/>
                    <a:gd name="T18" fmla="*/ 30 w 32"/>
                    <a:gd name="T19" fmla="*/ 18 h 20"/>
                    <a:gd name="T20" fmla="*/ 32 w 32"/>
                    <a:gd name="T21" fmla="*/ 16 h 20"/>
                    <a:gd name="T22" fmla="*/ 32 w 32"/>
                    <a:gd name="T23" fmla="*/ 14 h 20"/>
                    <a:gd name="T24" fmla="*/ 32 w 32"/>
                    <a:gd name="T25" fmla="*/ 8 h 20"/>
                    <a:gd name="T26" fmla="*/ 30 w 32"/>
                    <a:gd name="T27" fmla="*/ 6 h 20"/>
                    <a:gd name="T28" fmla="*/ 28 w 32"/>
                    <a:gd name="T29" fmla="*/ 4 h 20"/>
                    <a:gd name="T30" fmla="*/ 26 w 32"/>
                    <a:gd name="T31" fmla="*/ 0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2"/>
                    <a:gd name="T49" fmla="*/ 0 h 20"/>
                    <a:gd name="T50" fmla="*/ 32 w 32"/>
                    <a:gd name="T51" fmla="*/ 20 h 2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2" h="20">
                      <a:moveTo>
                        <a:pt x="26" y="0"/>
                      </a:moveTo>
                      <a:lnTo>
                        <a:pt x="18" y="2"/>
                      </a:lnTo>
                      <a:lnTo>
                        <a:pt x="12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10" y="16"/>
                      </a:lnTo>
                      <a:lnTo>
                        <a:pt x="18" y="18"/>
                      </a:lnTo>
                      <a:lnTo>
                        <a:pt x="24" y="20"/>
                      </a:lnTo>
                      <a:lnTo>
                        <a:pt x="30" y="18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" name="Freeform 127">
                  <a:extLst>
                    <a:ext uri="{FF2B5EF4-FFF2-40B4-BE49-F238E27FC236}">
                      <a16:creationId xmlns:a16="http://schemas.microsoft.com/office/drawing/2014/main" id="{AC5F6769-0D78-017D-D2E0-C7BD42DA7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549"/>
                  <a:ext cx="16" cy="24"/>
                </a:xfrm>
                <a:custGeom>
                  <a:avLst/>
                  <a:gdLst>
                    <a:gd name="T0" fmla="*/ 0 w 16"/>
                    <a:gd name="T1" fmla="*/ 12 h 24"/>
                    <a:gd name="T2" fmla="*/ 2 w 16"/>
                    <a:gd name="T3" fmla="*/ 20 h 24"/>
                    <a:gd name="T4" fmla="*/ 2 w 16"/>
                    <a:gd name="T5" fmla="*/ 24 h 24"/>
                    <a:gd name="T6" fmla="*/ 6 w 16"/>
                    <a:gd name="T7" fmla="*/ 24 h 24"/>
                    <a:gd name="T8" fmla="*/ 8 w 16"/>
                    <a:gd name="T9" fmla="*/ 24 h 24"/>
                    <a:gd name="T10" fmla="*/ 12 w 16"/>
                    <a:gd name="T11" fmla="*/ 20 h 24"/>
                    <a:gd name="T12" fmla="*/ 16 w 16"/>
                    <a:gd name="T13" fmla="*/ 14 h 24"/>
                    <a:gd name="T14" fmla="*/ 16 w 16"/>
                    <a:gd name="T15" fmla="*/ 4 h 24"/>
                    <a:gd name="T16" fmla="*/ 12 w 16"/>
                    <a:gd name="T17" fmla="*/ 2 h 24"/>
                    <a:gd name="T18" fmla="*/ 8 w 16"/>
                    <a:gd name="T19" fmla="*/ 0 h 24"/>
                    <a:gd name="T20" fmla="*/ 6 w 16"/>
                    <a:gd name="T21" fmla="*/ 0 h 24"/>
                    <a:gd name="T22" fmla="*/ 2 w 16"/>
                    <a:gd name="T23" fmla="*/ 4 h 24"/>
                    <a:gd name="T24" fmla="*/ 0 w 16"/>
                    <a:gd name="T25" fmla="*/ 12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24"/>
                    <a:gd name="T41" fmla="*/ 16 w 16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24">
                      <a:moveTo>
                        <a:pt x="0" y="12"/>
                      </a:move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6" y="24"/>
                      </a:lnTo>
                      <a:lnTo>
                        <a:pt x="8" y="24"/>
                      </a:lnTo>
                      <a:lnTo>
                        <a:pt x="12" y="20"/>
                      </a:lnTo>
                      <a:lnTo>
                        <a:pt x="16" y="14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0" name="Group 75">
                <a:extLst>
                  <a:ext uri="{FF2B5EF4-FFF2-40B4-BE49-F238E27FC236}">
                    <a16:creationId xmlns:a16="http://schemas.microsoft.com/office/drawing/2014/main" id="{81D7C810-78C4-CA1B-73EE-6F5ACC837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9364" y="2468523"/>
                <a:ext cx="1220780" cy="1720872"/>
                <a:chOff x="1893" y="1471"/>
                <a:chExt cx="644" cy="1025"/>
              </a:xfrm>
              <a:solidFill>
                <a:srgbClr val="8FEEFF"/>
              </a:solidFill>
            </p:grpSpPr>
            <p:sp>
              <p:nvSpPr>
                <p:cNvPr id="206" name="Freeform 76">
                  <a:extLst>
                    <a:ext uri="{FF2B5EF4-FFF2-40B4-BE49-F238E27FC236}">
                      <a16:creationId xmlns:a16="http://schemas.microsoft.com/office/drawing/2014/main" id="{5C6F70A3-A23B-E376-31C3-7B84FD82A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471"/>
                  <a:ext cx="610" cy="1025"/>
                </a:xfrm>
                <a:custGeom>
                  <a:avLst/>
                  <a:gdLst>
                    <a:gd name="T0" fmla="*/ 452 w 610"/>
                    <a:gd name="T1" fmla="*/ 666 h 1025"/>
                    <a:gd name="T2" fmla="*/ 458 w 610"/>
                    <a:gd name="T3" fmla="*/ 699 h 1025"/>
                    <a:gd name="T4" fmla="*/ 476 w 610"/>
                    <a:gd name="T5" fmla="*/ 715 h 1025"/>
                    <a:gd name="T6" fmla="*/ 492 w 610"/>
                    <a:gd name="T7" fmla="*/ 745 h 1025"/>
                    <a:gd name="T8" fmla="*/ 506 w 610"/>
                    <a:gd name="T9" fmla="*/ 787 h 1025"/>
                    <a:gd name="T10" fmla="*/ 524 w 610"/>
                    <a:gd name="T11" fmla="*/ 811 h 1025"/>
                    <a:gd name="T12" fmla="*/ 536 w 610"/>
                    <a:gd name="T13" fmla="*/ 827 h 1025"/>
                    <a:gd name="T14" fmla="*/ 564 w 610"/>
                    <a:gd name="T15" fmla="*/ 877 h 1025"/>
                    <a:gd name="T16" fmla="*/ 582 w 610"/>
                    <a:gd name="T17" fmla="*/ 913 h 1025"/>
                    <a:gd name="T18" fmla="*/ 596 w 610"/>
                    <a:gd name="T19" fmla="*/ 929 h 1025"/>
                    <a:gd name="T20" fmla="*/ 596 w 610"/>
                    <a:gd name="T21" fmla="*/ 965 h 1025"/>
                    <a:gd name="T22" fmla="*/ 598 w 610"/>
                    <a:gd name="T23" fmla="*/ 1001 h 1025"/>
                    <a:gd name="T24" fmla="*/ 576 w 610"/>
                    <a:gd name="T25" fmla="*/ 1019 h 1025"/>
                    <a:gd name="T26" fmla="*/ 302 w 610"/>
                    <a:gd name="T27" fmla="*/ 951 h 1025"/>
                    <a:gd name="T28" fmla="*/ 234 w 610"/>
                    <a:gd name="T29" fmla="*/ 903 h 1025"/>
                    <a:gd name="T30" fmla="*/ 222 w 610"/>
                    <a:gd name="T31" fmla="*/ 881 h 1025"/>
                    <a:gd name="T32" fmla="*/ 198 w 610"/>
                    <a:gd name="T33" fmla="*/ 867 h 1025"/>
                    <a:gd name="T34" fmla="*/ 186 w 610"/>
                    <a:gd name="T35" fmla="*/ 821 h 1025"/>
                    <a:gd name="T36" fmla="*/ 146 w 610"/>
                    <a:gd name="T37" fmla="*/ 795 h 1025"/>
                    <a:gd name="T38" fmla="*/ 118 w 610"/>
                    <a:gd name="T39" fmla="*/ 755 h 1025"/>
                    <a:gd name="T40" fmla="*/ 100 w 610"/>
                    <a:gd name="T41" fmla="*/ 733 h 1025"/>
                    <a:gd name="T42" fmla="*/ 106 w 610"/>
                    <a:gd name="T43" fmla="*/ 680 h 1025"/>
                    <a:gd name="T44" fmla="*/ 106 w 610"/>
                    <a:gd name="T45" fmla="*/ 654 h 1025"/>
                    <a:gd name="T46" fmla="*/ 110 w 610"/>
                    <a:gd name="T47" fmla="*/ 622 h 1025"/>
                    <a:gd name="T48" fmla="*/ 90 w 610"/>
                    <a:gd name="T49" fmla="*/ 610 h 1025"/>
                    <a:gd name="T50" fmla="*/ 92 w 610"/>
                    <a:gd name="T51" fmla="*/ 590 h 1025"/>
                    <a:gd name="T52" fmla="*/ 80 w 610"/>
                    <a:gd name="T53" fmla="*/ 538 h 1025"/>
                    <a:gd name="T54" fmla="*/ 68 w 610"/>
                    <a:gd name="T55" fmla="*/ 488 h 1025"/>
                    <a:gd name="T56" fmla="*/ 92 w 610"/>
                    <a:gd name="T57" fmla="*/ 466 h 1025"/>
                    <a:gd name="T58" fmla="*/ 120 w 610"/>
                    <a:gd name="T59" fmla="*/ 438 h 1025"/>
                    <a:gd name="T60" fmla="*/ 128 w 610"/>
                    <a:gd name="T61" fmla="*/ 414 h 1025"/>
                    <a:gd name="T62" fmla="*/ 144 w 610"/>
                    <a:gd name="T63" fmla="*/ 386 h 1025"/>
                    <a:gd name="T64" fmla="*/ 132 w 610"/>
                    <a:gd name="T65" fmla="*/ 368 h 1025"/>
                    <a:gd name="T66" fmla="*/ 114 w 610"/>
                    <a:gd name="T67" fmla="*/ 340 h 1025"/>
                    <a:gd name="T68" fmla="*/ 102 w 610"/>
                    <a:gd name="T69" fmla="*/ 314 h 1025"/>
                    <a:gd name="T70" fmla="*/ 106 w 610"/>
                    <a:gd name="T71" fmla="*/ 264 h 1025"/>
                    <a:gd name="T72" fmla="*/ 104 w 610"/>
                    <a:gd name="T73" fmla="*/ 168 h 1025"/>
                    <a:gd name="T74" fmla="*/ 98 w 610"/>
                    <a:gd name="T75" fmla="*/ 126 h 1025"/>
                    <a:gd name="T76" fmla="*/ 92 w 610"/>
                    <a:gd name="T77" fmla="*/ 108 h 1025"/>
                    <a:gd name="T78" fmla="*/ 98 w 610"/>
                    <a:gd name="T79" fmla="*/ 92 h 1025"/>
                    <a:gd name="T80" fmla="*/ 88 w 610"/>
                    <a:gd name="T81" fmla="*/ 74 h 1025"/>
                    <a:gd name="T82" fmla="*/ 58 w 610"/>
                    <a:gd name="T83" fmla="*/ 72 h 1025"/>
                    <a:gd name="T84" fmla="*/ 26 w 610"/>
                    <a:gd name="T85" fmla="*/ 86 h 1025"/>
                    <a:gd name="T86" fmla="*/ 6 w 610"/>
                    <a:gd name="T87" fmla="*/ 72 h 1025"/>
                    <a:gd name="T88" fmla="*/ 8 w 610"/>
                    <a:gd name="T89" fmla="*/ 46 h 1025"/>
                    <a:gd name="T90" fmla="*/ 2 w 610"/>
                    <a:gd name="T91" fmla="*/ 6 h 1025"/>
                    <a:gd name="T92" fmla="*/ 100 w 610"/>
                    <a:gd name="T93" fmla="*/ 60 h 1025"/>
                    <a:gd name="T94" fmla="*/ 346 w 610"/>
                    <a:gd name="T95" fmla="*/ 192 h 1025"/>
                    <a:gd name="T96" fmla="*/ 562 w 610"/>
                    <a:gd name="T97" fmla="*/ 274 h 10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10"/>
                    <a:gd name="T148" fmla="*/ 0 h 1025"/>
                    <a:gd name="T149" fmla="*/ 610 w 610"/>
                    <a:gd name="T150" fmla="*/ 1025 h 10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10" h="1025">
                      <a:moveTo>
                        <a:pt x="562" y="274"/>
                      </a:moveTo>
                      <a:lnTo>
                        <a:pt x="450" y="660"/>
                      </a:lnTo>
                      <a:lnTo>
                        <a:pt x="450" y="664"/>
                      </a:lnTo>
                      <a:lnTo>
                        <a:pt x="452" y="666"/>
                      </a:lnTo>
                      <a:lnTo>
                        <a:pt x="456" y="674"/>
                      </a:lnTo>
                      <a:lnTo>
                        <a:pt x="448" y="676"/>
                      </a:lnTo>
                      <a:lnTo>
                        <a:pt x="452" y="686"/>
                      </a:lnTo>
                      <a:lnTo>
                        <a:pt x="458" y="699"/>
                      </a:lnTo>
                      <a:lnTo>
                        <a:pt x="466" y="711"/>
                      </a:lnTo>
                      <a:lnTo>
                        <a:pt x="470" y="715"/>
                      </a:lnTo>
                      <a:lnTo>
                        <a:pt x="472" y="717"/>
                      </a:lnTo>
                      <a:lnTo>
                        <a:pt x="476" y="715"/>
                      </a:lnTo>
                      <a:lnTo>
                        <a:pt x="480" y="713"/>
                      </a:lnTo>
                      <a:lnTo>
                        <a:pt x="482" y="721"/>
                      </a:lnTo>
                      <a:lnTo>
                        <a:pt x="486" y="729"/>
                      </a:lnTo>
                      <a:lnTo>
                        <a:pt x="492" y="745"/>
                      </a:lnTo>
                      <a:lnTo>
                        <a:pt x="492" y="771"/>
                      </a:lnTo>
                      <a:lnTo>
                        <a:pt x="498" y="779"/>
                      </a:lnTo>
                      <a:lnTo>
                        <a:pt x="502" y="785"/>
                      </a:lnTo>
                      <a:lnTo>
                        <a:pt x="506" y="787"/>
                      </a:lnTo>
                      <a:lnTo>
                        <a:pt x="518" y="791"/>
                      </a:lnTo>
                      <a:lnTo>
                        <a:pt x="520" y="793"/>
                      </a:lnTo>
                      <a:lnTo>
                        <a:pt x="522" y="797"/>
                      </a:lnTo>
                      <a:lnTo>
                        <a:pt x="524" y="811"/>
                      </a:lnTo>
                      <a:lnTo>
                        <a:pt x="528" y="823"/>
                      </a:lnTo>
                      <a:lnTo>
                        <a:pt x="530" y="827"/>
                      </a:lnTo>
                      <a:lnTo>
                        <a:pt x="532" y="829"/>
                      </a:lnTo>
                      <a:lnTo>
                        <a:pt x="536" y="827"/>
                      </a:lnTo>
                      <a:lnTo>
                        <a:pt x="540" y="825"/>
                      </a:lnTo>
                      <a:lnTo>
                        <a:pt x="550" y="851"/>
                      </a:lnTo>
                      <a:lnTo>
                        <a:pt x="556" y="863"/>
                      </a:lnTo>
                      <a:lnTo>
                        <a:pt x="564" y="877"/>
                      </a:lnTo>
                      <a:lnTo>
                        <a:pt x="568" y="887"/>
                      </a:lnTo>
                      <a:lnTo>
                        <a:pt x="574" y="901"/>
                      </a:lnTo>
                      <a:lnTo>
                        <a:pt x="578" y="907"/>
                      </a:lnTo>
                      <a:lnTo>
                        <a:pt x="582" y="913"/>
                      </a:lnTo>
                      <a:lnTo>
                        <a:pt x="586" y="917"/>
                      </a:lnTo>
                      <a:lnTo>
                        <a:pt x="592" y="917"/>
                      </a:lnTo>
                      <a:lnTo>
                        <a:pt x="594" y="925"/>
                      </a:lnTo>
                      <a:lnTo>
                        <a:pt x="596" y="929"/>
                      </a:lnTo>
                      <a:lnTo>
                        <a:pt x="598" y="935"/>
                      </a:lnTo>
                      <a:lnTo>
                        <a:pt x="600" y="943"/>
                      </a:lnTo>
                      <a:lnTo>
                        <a:pt x="598" y="953"/>
                      </a:lnTo>
                      <a:lnTo>
                        <a:pt x="596" y="965"/>
                      </a:lnTo>
                      <a:lnTo>
                        <a:pt x="594" y="975"/>
                      </a:lnTo>
                      <a:lnTo>
                        <a:pt x="592" y="985"/>
                      </a:lnTo>
                      <a:lnTo>
                        <a:pt x="594" y="993"/>
                      </a:lnTo>
                      <a:lnTo>
                        <a:pt x="598" y="1001"/>
                      </a:lnTo>
                      <a:lnTo>
                        <a:pt x="604" y="1009"/>
                      </a:lnTo>
                      <a:lnTo>
                        <a:pt x="610" y="1013"/>
                      </a:lnTo>
                      <a:lnTo>
                        <a:pt x="610" y="1025"/>
                      </a:lnTo>
                      <a:lnTo>
                        <a:pt x="576" y="1019"/>
                      </a:lnTo>
                      <a:lnTo>
                        <a:pt x="486" y="999"/>
                      </a:lnTo>
                      <a:lnTo>
                        <a:pt x="428" y="985"/>
                      </a:lnTo>
                      <a:lnTo>
                        <a:pt x="366" y="969"/>
                      </a:lnTo>
                      <a:lnTo>
                        <a:pt x="302" y="951"/>
                      </a:lnTo>
                      <a:lnTo>
                        <a:pt x="238" y="929"/>
                      </a:lnTo>
                      <a:lnTo>
                        <a:pt x="238" y="917"/>
                      </a:lnTo>
                      <a:lnTo>
                        <a:pt x="238" y="909"/>
                      </a:lnTo>
                      <a:lnTo>
                        <a:pt x="234" y="903"/>
                      </a:lnTo>
                      <a:lnTo>
                        <a:pt x="224" y="893"/>
                      </a:lnTo>
                      <a:lnTo>
                        <a:pt x="222" y="889"/>
                      </a:lnTo>
                      <a:lnTo>
                        <a:pt x="222" y="885"/>
                      </a:lnTo>
                      <a:lnTo>
                        <a:pt x="222" y="881"/>
                      </a:lnTo>
                      <a:lnTo>
                        <a:pt x="220" y="877"/>
                      </a:lnTo>
                      <a:lnTo>
                        <a:pt x="212" y="873"/>
                      </a:lnTo>
                      <a:lnTo>
                        <a:pt x="204" y="869"/>
                      </a:lnTo>
                      <a:lnTo>
                        <a:pt x="198" y="867"/>
                      </a:lnTo>
                      <a:lnTo>
                        <a:pt x="192" y="863"/>
                      </a:lnTo>
                      <a:lnTo>
                        <a:pt x="192" y="835"/>
                      </a:lnTo>
                      <a:lnTo>
                        <a:pt x="190" y="829"/>
                      </a:lnTo>
                      <a:lnTo>
                        <a:pt x="186" y="821"/>
                      </a:lnTo>
                      <a:lnTo>
                        <a:pt x="182" y="815"/>
                      </a:lnTo>
                      <a:lnTo>
                        <a:pt x="174" y="811"/>
                      </a:lnTo>
                      <a:lnTo>
                        <a:pt x="158" y="801"/>
                      </a:lnTo>
                      <a:lnTo>
                        <a:pt x="146" y="795"/>
                      </a:lnTo>
                      <a:lnTo>
                        <a:pt x="138" y="789"/>
                      </a:lnTo>
                      <a:lnTo>
                        <a:pt x="132" y="779"/>
                      </a:lnTo>
                      <a:lnTo>
                        <a:pt x="124" y="761"/>
                      </a:lnTo>
                      <a:lnTo>
                        <a:pt x="118" y="755"/>
                      </a:lnTo>
                      <a:lnTo>
                        <a:pt x="110" y="749"/>
                      </a:lnTo>
                      <a:lnTo>
                        <a:pt x="104" y="743"/>
                      </a:lnTo>
                      <a:lnTo>
                        <a:pt x="102" y="739"/>
                      </a:lnTo>
                      <a:lnTo>
                        <a:pt x="100" y="733"/>
                      </a:lnTo>
                      <a:lnTo>
                        <a:pt x="102" y="731"/>
                      </a:lnTo>
                      <a:lnTo>
                        <a:pt x="104" y="727"/>
                      </a:lnTo>
                      <a:lnTo>
                        <a:pt x="104" y="686"/>
                      </a:lnTo>
                      <a:lnTo>
                        <a:pt x="106" y="680"/>
                      </a:lnTo>
                      <a:lnTo>
                        <a:pt x="110" y="672"/>
                      </a:lnTo>
                      <a:lnTo>
                        <a:pt x="108" y="666"/>
                      </a:lnTo>
                      <a:lnTo>
                        <a:pt x="106" y="660"/>
                      </a:lnTo>
                      <a:lnTo>
                        <a:pt x="106" y="654"/>
                      </a:lnTo>
                      <a:lnTo>
                        <a:pt x="104" y="648"/>
                      </a:lnTo>
                      <a:lnTo>
                        <a:pt x="106" y="640"/>
                      </a:lnTo>
                      <a:lnTo>
                        <a:pt x="110" y="634"/>
                      </a:lnTo>
                      <a:lnTo>
                        <a:pt x="110" y="622"/>
                      </a:lnTo>
                      <a:lnTo>
                        <a:pt x="102" y="620"/>
                      </a:lnTo>
                      <a:lnTo>
                        <a:pt x="98" y="618"/>
                      </a:lnTo>
                      <a:lnTo>
                        <a:pt x="96" y="614"/>
                      </a:lnTo>
                      <a:lnTo>
                        <a:pt x="90" y="610"/>
                      </a:lnTo>
                      <a:lnTo>
                        <a:pt x="88" y="602"/>
                      </a:lnTo>
                      <a:lnTo>
                        <a:pt x="90" y="598"/>
                      </a:lnTo>
                      <a:lnTo>
                        <a:pt x="92" y="594"/>
                      </a:lnTo>
                      <a:lnTo>
                        <a:pt x="92" y="590"/>
                      </a:lnTo>
                      <a:lnTo>
                        <a:pt x="94" y="586"/>
                      </a:lnTo>
                      <a:lnTo>
                        <a:pt x="92" y="574"/>
                      </a:lnTo>
                      <a:lnTo>
                        <a:pt x="90" y="564"/>
                      </a:lnTo>
                      <a:lnTo>
                        <a:pt x="80" y="538"/>
                      </a:lnTo>
                      <a:lnTo>
                        <a:pt x="70" y="514"/>
                      </a:lnTo>
                      <a:lnTo>
                        <a:pt x="68" y="502"/>
                      </a:lnTo>
                      <a:lnTo>
                        <a:pt x="66" y="492"/>
                      </a:lnTo>
                      <a:lnTo>
                        <a:pt x="68" y="488"/>
                      </a:lnTo>
                      <a:lnTo>
                        <a:pt x="76" y="484"/>
                      </a:lnTo>
                      <a:lnTo>
                        <a:pt x="82" y="480"/>
                      </a:lnTo>
                      <a:lnTo>
                        <a:pt x="86" y="476"/>
                      </a:lnTo>
                      <a:lnTo>
                        <a:pt x="92" y="466"/>
                      </a:lnTo>
                      <a:lnTo>
                        <a:pt x="96" y="456"/>
                      </a:lnTo>
                      <a:lnTo>
                        <a:pt x="102" y="448"/>
                      </a:lnTo>
                      <a:lnTo>
                        <a:pt x="112" y="442"/>
                      </a:lnTo>
                      <a:lnTo>
                        <a:pt x="120" y="438"/>
                      </a:lnTo>
                      <a:lnTo>
                        <a:pt x="126" y="432"/>
                      </a:lnTo>
                      <a:lnTo>
                        <a:pt x="128" y="426"/>
                      </a:lnTo>
                      <a:lnTo>
                        <a:pt x="128" y="422"/>
                      </a:lnTo>
                      <a:lnTo>
                        <a:pt x="128" y="414"/>
                      </a:lnTo>
                      <a:lnTo>
                        <a:pt x="132" y="406"/>
                      </a:lnTo>
                      <a:lnTo>
                        <a:pt x="138" y="402"/>
                      </a:lnTo>
                      <a:lnTo>
                        <a:pt x="142" y="394"/>
                      </a:lnTo>
                      <a:lnTo>
                        <a:pt x="144" y="386"/>
                      </a:lnTo>
                      <a:lnTo>
                        <a:pt x="142" y="382"/>
                      </a:lnTo>
                      <a:lnTo>
                        <a:pt x="140" y="378"/>
                      </a:lnTo>
                      <a:lnTo>
                        <a:pt x="134" y="372"/>
                      </a:lnTo>
                      <a:lnTo>
                        <a:pt x="132" y="368"/>
                      </a:lnTo>
                      <a:lnTo>
                        <a:pt x="132" y="364"/>
                      </a:lnTo>
                      <a:lnTo>
                        <a:pt x="132" y="360"/>
                      </a:lnTo>
                      <a:lnTo>
                        <a:pt x="130" y="356"/>
                      </a:lnTo>
                      <a:lnTo>
                        <a:pt x="114" y="340"/>
                      </a:lnTo>
                      <a:lnTo>
                        <a:pt x="106" y="328"/>
                      </a:lnTo>
                      <a:lnTo>
                        <a:pt x="104" y="324"/>
                      </a:lnTo>
                      <a:lnTo>
                        <a:pt x="102" y="318"/>
                      </a:lnTo>
                      <a:lnTo>
                        <a:pt x="102" y="314"/>
                      </a:lnTo>
                      <a:lnTo>
                        <a:pt x="102" y="284"/>
                      </a:lnTo>
                      <a:lnTo>
                        <a:pt x="102" y="278"/>
                      </a:lnTo>
                      <a:lnTo>
                        <a:pt x="104" y="272"/>
                      </a:lnTo>
                      <a:lnTo>
                        <a:pt x="106" y="264"/>
                      </a:lnTo>
                      <a:lnTo>
                        <a:pt x="106" y="256"/>
                      </a:lnTo>
                      <a:lnTo>
                        <a:pt x="106" y="186"/>
                      </a:lnTo>
                      <a:lnTo>
                        <a:pt x="106" y="176"/>
                      </a:lnTo>
                      <a:lnTo>
                        <a:pt x="104" y="168"/>
                      </a:lnTo>
                      <a:lnTo>
                        <a:pt x="98" y="148"/>
                      </a:lnTo>
                      <a:lnTo>
                        <a:pt x="98" y="140"/>
                      </a:lnTo>
                      <a:lnTo>
                        <a:pt x="98" y="134"/>
                      </a:lnTo>
                      <a:lnTo>
                        <a:pt x="98" y="126"/>
                      </a:lnTo>
                      <a:lnTo>
                        <a:pt x="98" y="120"/>
                      </a:lnTo>
                      <a:lnTo>
                        <a:pt x="94" y="114"/>
                      </a:lnTo>
                      <a:lnTo>
                        <a:pt x="92" y="110"/>
                      </a:lnTo>
                      <a:lnTo>
                        <a:pt x="92" y="108"/>
                      </a:lnTo>
                      <a:lnTo>
                        <a:pt x="92" y="102"/>
                      </a:lnTo>
                      <a:lnTo>
                        <a:pt x="94" y="100"/>
                      </a:lnTo>
                      <a:lnTo>
                        <a:pt x="98" y="96"/>
                      </a:lnTo>
                      <a:lnTo>
                        <a:pt x="98" y="92"/>
                      </a:lnTo>
                      <a:lnTo>
                        <a:pt x="98" y="86"/>
                      </a:lnTo>
                      <a:lnTo>
                        <a:pt x="96" y="80"/>
                      </a:lnTo>
                      <a:lnTo>
                        <a:pt x="92" y="76"/>
                      </a:lnTo>
                      <a:lnTo>
                        <a:pt x="88" y="74"/>
                      </a:lnTo>
                      <a:lnTo>
                        <a:pt x="78" y="70"/>
                      </a:lnTo>
                      <a:lnTo>
                        <a:pt x="66" y="68"/>
                      </a:lnTo>
                      <a:lnTo>
                        <a:pt x="62" y="70"/>
                      </a:lnTo>
                      <a:lnTo>
                        <a:pt x="58" y="72"/>
                      </a:lnTo>
                      <a:lnTo>
                        <a:pt x="48" y="78"/>
                      </a:lnTo>
                      <a:lnTo>
                        <a:pt x="38" y="84"/>
                      </a:lnTo>
                      <a:lnTo>
                        <a:pt x="32" y="84"/>
                      </a:lnTo>
                      <a:lnTo>
                        <a:pt x="26" y="86"/>
                      </a:lnTo>
                      <a:lnTo>
                        <a:pt x="12" y="84"/>
                      </a:lnTo>
                      <a:lnTo>
                        <a:pt x="6" y="82"/>
                      </a:lnTo>
                      <a:lnTo>
                        <a:pt x="4" y="78"/>
                      </a:lnTo>
                      <a:lnTo>
                        <a:pt x="6" y="72"/>
                      </a:lnTo>
                      <a:lnTo>
                        <a:pt x="8" y="66"/>
                      </a:lnTo>
                      <a:lnTo>
                        <a:pt x="8" y="62"/>
                      </a:lnTo>
                      <a:lnTo>
                        <a:pt x="10" y="58"/>
                      </a:lnTo>
                      <a:lnTo>
                        <a:pt x="8" y="46"/>
                      </a:lnTo>
                      <a:lnTo>
                        <a:pt x="4" y="36"/>
                      </a:lnTo>
                      <a:lnTo>
                        <a:pt x="2" y="24"/>
                      </a:lnTo>
                      <a:lnTo>
                        <a:pt x="0" y="12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16" y="6"/>
                      </a:lnTo>
                      <a:lnTo>
                        <a:pt x="48" y="28"/>
                      </a:lnTo>
                      <a:lnTo>
                        <a:pt x="100" y="60"/>
                      </a:lnTo>
                      <a:lnTo>
                        <a:pt x="168" y="100"/>
                      </a:lnTo>
                      <a:lnTo>
                        <a:pt x="250" y="146"/>
                      </a:lnTo>
                      <a:lnTo>
                        <a:pt x="298" y="168"/>
                      </a:lnTo>
                      <a:lnTo>
                        <a:pt x="346" y="192"/>
                      </a:lnTo>
                      <a:lnTo>
                        <a:pt x="398" y="214"/>
                      </a:lnTo>
                      <a:lnTo>
                        <a:pt x="450" y="236"/>
                      </a:lnTo>
                      <a:lnTo>
                        <a:pt x="506" y="256"/>
                      </a:lnTo>
                      <a:lnTo>
                        <a:pt x="562" y="27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7" name="Freeform 77">
                  <a:extLst>
                    <a:ext uri="{FF2B5EF4-FFF2-40B4-BE49-F238E27FC236}">
                      <a16:creationId xmlns:a16="http://schemas.microsoft.com/office/drawing/2014/main" id="{D7170A0B-4E7B-A629-E929-7DD47B42B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" y="1921"/>
                  <a:ext cx="64" cy="164"/>
                </a:xfrm>
                <a:custGeom>
                  <a:avLst/>
                  <a:gdLst>
                    <a:gd name="T0" fmla="*/ 8 w 64"/>
                    <a:gd name="T1" fmla="*/ 8 h 164"/>
                    <a:gd name="T2" fmla="*/ 14 w 64"/>
                    <a:gd name="T3" fmla="*/ 0 h 164"/>
                    <a:gd name="T4" fmla="*/ 24 w 64"/>
                    <a:gd name="T5" fmla="*/ 4 h 164"/>
                    <a:gd name="T6" fmla="*/ 30 w 64"/>
                    <a:gd name="T7" fmla="*/ 10 h 164"/>
                    <a:gd name="T8" fmla="*/ 24 w 64"/>
                    <a:gd name="T9" fmla="*/ 16 h 164"/>
                    <a:gd name="T10" fmla="*/ 32 w 64"/>
                    <a:gd name="T11" fmla="*/ 18 h 164"/>
                    <a:gd name="T12" fmla="*/ 42 w 64"/>
                    <a:gd name="T13" fmla="*/ 18 h 164"/>
                    <a:gd name="T14" fmla="*/ 42 w 64"/>
                    <a:gd name="T15" fmla="*/ 26 h 164"/>
                    <a:gd name="T16" fmla="*/ 40 w 64"/>
                    <a:gd name="T17" fmla="*/ 32 h 164"/>
                    <a:gd name="T18" fmla="*/ 46 w 64"/>
                    <a:gd name="T19" fmla="*/ 32 h 164"/>
                    <a:gd name="T20" fmla="*/ 50 w 64"/>
                    <a:gd name="T21" fmla="*/ 30 h 164"/>
                    <a:gd name="T22" fmla="*/ 56 w 64"/>
                    <a:gd name="T23" fmla="*/ 28 h 164"/>
                    <a:gd name="T24" fmla="*/ 64 w 64"/>
                    <a:gd name="T25" fmla="*/ 26 h 164"/>
                    <a:gd name="T26" fmla="*/ 60 w 64"/>
                    <a:gd name="T27" fmla="*/ 34 h 164"/>
                    <a:gd name="T28" fmla="*/ 54 w 64"/>
                    <a:gd name="T29" fmla="*/ 38 h 164"/>
                    <a:gd name="T30" fmla="*/ 42 w 64"/>
                    <a:gd name="T31" fmla="*/ 48 h 164"/>
                    <a:gd name="T32" fmla="*/ 38 w 64"/>
                    <a:gd name="T33" fmla="*/ 52 h 164"/>
                    <a:gd name="T34" fmla="*/ 34 w 64"/>
                    <a:gd name="T35" fmla="*/ 58 h 164"/>
                    <a:gd name="T36" fmla="*/ 30 w 64"/>
                    <a:gd name="T37" fmla="*/ 64 h 164"/>
                    <a:gd name="T38" fmla="*/ 30 w 64"/>
                    <a:gd name="T39" fmla="*/ 72 h 164"/>
                    <a:gd name="T40" fmla="*/ 32 w 64"/>
                    <a:gd name="T41" fmla="*/ 78 h 164"/>
                    <a:gd name="T42" fmla="*/ 34 w 64"/>
                    <a:gd name="T43" fmla="*/ 82 h 164"/>
                    <a:gd name="T44" fmla="*/ 34 w 64"/>
                    <a:gd name="T45" fmla="*/ 86 h 164"/>
                    <a:gd name="T46" fmla="*/ 32 w 64"/>
                    <a:gd name="T47" fmla="*/ 94 h 164"/>
                    <a:gd name="T48" fmla="*/ 30 w 64"/>
                    <a:gd name="T49" fmla="*/ 98 h 164"/>
                    <a:gd name="T50" fmla="*/ 26 w 64"/>
                    <a:gd name="T51" fmla="*/ 102 h 164"/>
                    <a:gd name="T52" fmla="*/ 20 w 64"/>
                    <a:gd name="T53" fmla="*/ 104 h 164"/>
                    <a:gd name="T54" fmla="*/ 22 w 64"/>
                    <a:gd name="T55" fmla="*/ 108 h 164"/>
                    <a:gd name="T56" fmla="*/ 20 w 64"/>
                    <a:gd name="T57" fmla="*/ 112 h 164"/>
                    <a:gd name="T58" fmla="*/ 20 w 64"/>
                    <a:gd name="T59" fmla="*/ 114 h 164"/>
                    <a:gd name="T60" fmla="*/ 22 w 64"/>
                    <a:gd name="T61" fmla="*/ 120 h 164"/>
                    <a:gd name="T62" fmla="*/ 24 w 64"/>
                    <a:gd name="T63" fmla="*/ 134 h 164"/>
                    <a:gd name="T64" fmla="*/ 26 w 64"/>
                    <a:gd name="T65" fmla="*/ 144 h 164"/>
                    <a:gd name="T66" fmla="*/ 28 w 64"/>
                    <a:gd name="T67" fmla="*/ 152 h 164"/>
                    <a:gd name="T68" fmla="*/ 28 w 64"/>
                    <a:gd name="T69" fmla="*/ 164 h 164"/>
                    <a:gd name="T70" fmla="*/ 22 w 64"/>
                    <a:gd name="T71" fmla="*/ 160 h 164"/>
                    <a:gd name="T72" fmla="*/ 16 w 64"/>
                    <a:gd name="T73" fmla="*/ 150 h 164"/>
                    <a:gd name="T74" fmla="*/ 10 w 64"/>
                    <a:gd name="T75" fmla="*/ 140 h 164"/>
                    <a:gd name="T76" fmla="*/ 8 w 64"/>
                    <a:gd name="T77" fmla="*/ 134 h 164"/>
                    <a:gd name="T78" fmla="*/ 8 w 64"/>
                    <a:gd name="T79" fmla="*/ 116 h 164"/>
                    <a:gd name="T80" fmla="*/ 10 w 64"/>
                    <a:gd name="T81" fmla="*/ 110 h 164"/>
                    <a:gd name="T82" fmla="*/ 12 w 64"/>
                    <a:gd name="T83" fmla="*/ 104 h 164"/>
                    <a:gd name="T84" fmla="*/ 8 w 64"/>
                    <a:gd name="T85" fmla="*/ 102 h 164"/>
                    <a:gd name="T86" fmla="*/ 4 w 64"/>
                    <a:gd name="T87" fmla="*/ 100 h 164"/>
                    <a:gd name="T88" fmla="*/ 2 w 64"/>
                    <a:gd name="T89" fmla="*/ 94 h 164"/>
                    <a:gd name="T90" fmla="*/ 8 w 64"/>
                    <a:gd name="T91" fmla="*/ 90 h 164"/>
                    <a:gd name="T92" fmla="*/ 10 w 64"/>
                    <a:gd name="T93" fmla="*/ 86 h 164"/>
                    <a:gd name="T94" fmla="*/ 6 w 64"/>
                    <a:gd name="T95" fmla="*/ 84 h 164"/>
                    <a:gd name="T96" fmla="*/ 4 w 64"/>
                    <a:gd name="T97" fmla="*/ 82 h 164"/>
                    <a:gd name="T98" fmla="*/ 2 w 64"/>
                    <a:gd name="T99" fmla="*/ 74 h 164"/>
                    <a:gd name="T100" fmla="*/ 0 w 64"/>
                    <a:gd name="T101" fmla="*/ 60 h 164"/>
                    <a:gd name="T102" fmla="*/ 10 w 64"/>
                    <a:gd name="T103" fmla="*/ 60 h 164"/>
                    <a:gd name="T104" fmla="*/ 10 w 64"/>
                    <a:gd name="T105" fmla="*/ 52 h 164"/>
                    <a:gd name="T106" fmla="*/ 6 w 64"/>
                    <a:gd name="T107" fmla="*/ 48 h 164"/>
                    <a:gd name="T108" fmla="*/ 4 w 64"/>
                    <a:gd name="T109" fmla="*/ 42 h 164"/>
                    <a:gd name="T110" fmla="*/ 4 w 64"/>
                    <a:gd name="T111" fmla="*/ 28 h 164"/>
                    <a:gd name="T112" fmla="*/ 4 w 64"/>
                    <a:gd name="T113" fmla="*/ 16 h 164"/>
                    <a:gd name="T114" fmla="*/ 6 w 64"/>
                    <a:gd name="T115" fmla="*/ 10 h 164"/>
                    <a:gd name="T116" fmla="*/ 8 w 64"/>
                    <a:gd name="T117" fmla="*/ 8 h 1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4"/>
                    <a:gd name="T178" fmla="*/ 0 h 164"/>
                    <a:gd name="T179" fmla="*/ 64 w 64"/>
                    <a:gd name="T180" fmla="*/ 164 h 1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4" h="164">
                      <a:moveTo>
                        <a:pt x="8" y="8"/>
                      </a:moveTo>
                      <a:lnTo>
                        <a:pt x="14" y="0"/>
                      </a:lnTo>
                      <a:lnTo>
                        <a:pt x="24" y="4"/>
                      </a:lnTo>
                      <a:lnTo>
                        <a:pt x="30" y="10"/>
                      </a:lnTo>
                      <a:lnTo>
                        <a:pt x="24" y="16"/>
                      </a:lnTo>
                      <a:lnTo>
                        <a:pt x="32" y="18"/>
                      </a:lnTo>
                      <a:lnTo>
                        <a:pt x="42" y="18"/>
                      </a:lnTo>
                      <a:lnTo>
                        <a:pt x="42" y="26"/>
                      </a:lnTo>
                      <a:lnTo>
                        <a:pt x="40" y="32"/>
                      </a:lnTo>
                      <a:lnTo>
                        <a:pt x="46" y="32"/>
                      </a:lnTo>
                      <a:lnTo>
                        <a:pt x="50" y="30"/>
                      </a:lnTo>
                      <a:lnTo>
                        <a:pt x="56" y="28"/>
                      </a:lnTo>
                      <a:lnTo>
                        <a:pt x="64" y="26"/>
                      </a:lnTo>
                      <a:lnTo>
                        <a:pt x="60" y="34"/>
                      </a:lnTo>
                      <a:lnTo>
                        <a:pt x="54" y="38"/>
                      </a:lnTo>
                      <a:lnTo>
                        <a:pt x="42" y="48"/>
                      </a:lnTo>
                      <a:lnTo>
                        <a:pt x="38" y="52"/>
                      </a:lnTo>
                      <a:lnTo>
                        <a:pt x="34" y="58"/>
                      </a:lnTo>
                      <a:lnTo>
                        <a:pt x="30" y="64"/>
                      </a:lnTo>
                      <a:lnTo>
                        <a:pt x="30" y="72"/>
                      </a:lnTo>
                      <a:lnTo>
                        <a:pt x="32" y="78"/>
                      </a:lnTo>
                      <a:lnTo>
                        <a:pt x="34" y="82"/>
                      </a:lnTo>
                      <a:lnTo>
                        <a:pt x="34" y="86"/>
                      </a:lnTo>
                      <a:lnTo>
                        <a:pt x="32" y="94"/>
                      </a:lnTo>
                      <a:lnTo>
                        <a:pt x="30" y="98"/>
                      </a:lnTo>
                      <a:lnTo>
                        <a:pt x="26" y="102"/>
                      </a:lnTo>
                      <a:lnTo>
                        <a:pt x="20" y="104"/>
                      </a:lnTo>
                      <a:lnTo>
                        <a:pt x="22" y="108"/>
                      </a:lnTo>
                      <a:lnTo>
                        <a:pt x="20" y="112"/>
                      </a:lnTo>
                      <a:lnTo>
                        <a:pt x="20" y="114"/>
                      </a:lnTo>
                      <a:lnTo>
                        <a:pt x="22" y="120"/>
                      </a:lnTo>
                      <a:lnTo>
                        <a:pt x="24" y="134"/>
                      </a:lnTo>
                      <a:lnTo>
                        <a:pt x="26" y="144"/>
                      </a:lnTo>
                      <a:lnTo>
                        <a:pt x="28" y="152"/>
                      </a:lnTo>
                      <a:lnTo>
                        <a:pt x="28" y="164"/>
                      </a:lnTo>
                      <a:lnTo>
                        <a:pt x="22" y="160"/>
                      </a:lnTo>
                      <a:lnTo>
                        <a:pt x="16" y="150"/>
                      </a:lnTo>
                      <a:lnTo>
                        <a:pt x="10" y="140"/>
                      </a:lnTo>
                      <a:lnTo>
                        <a:pt x="8" y="134"/>
                      </a:lnTo>
                      <a:lnTo>
                        <a:pt x="8" y="116"/>
                      </a:lnTo>
                      <a:lnTo>
                        <a:pt x="10" y="110"/>
                      </a:lnTo>
                      <a:lnTo>
                        <a:pt x="12" y="104"/>
                      </a:lnTo>
                      <a:lnTo>
                        <a:pt x="8" y="102"/>
                      </a:lnTo>
                      <a:lnTo>
                        <a:pt x="4" y="100"/>
                      </a:lnTo>
                      <a:lnTo>
                        <a:pt x="2" y="94"/>
                      </a:lnTo>
                      <a:lnTo>
                        <a:pt x="8" y="90"/>
                      </a:lnTo>
                      <a:lnTo>
                        <a:pt x="10" y="86"/>
                      </a:lnTo>
                      <a:lnTo>
                        <a:pt x="6" y="84"/>
                      </a:lnTo>
                      <a:lnTo>
                        <a:pt x="4" y="82"/>
                      </a:lnTo>
                      <a:lnTo>
                        <a:pt x="2" y="74"/>
                      </a:lnTo>
                      <a:lnTo>
                        <a:pt x="0" y="60"/>
                      </a:lnTo>
                      <a:lnTo>
                        <a:pt x="10" y="60"/>
                      </a:lnTo>
                      <a:lnTo>
                        <a:pt x="10" y="52"/>
                      </a:lnTo>
                      <a:lnTo>
                        <a:pt x="6" y="48"/>
                      </a:lnTo>
                      <a:lnTo>
                        <a:pt x="4" y="42"/>
                      </a:lnTo>
                      <a:lnTo>
                        <a:pt x="4" y="28"/>
                      </a:lnTo>
                      <a:lnTo>
                        <a:pt x="4" y="16"/>
                      </a:lnTo>
                      <a:lnTo>
                        <a:pt x="6" y="1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F6BA7E"/>
                    </a:highlight>
                  </a:endParaRPr>
                </a:p>
              </p:txBody>
            </p:sp>
            <p:sp>
              <p:nvSpPr>
                <p:cNvPr id="208" name="Freeform 78">
                  <a:extLst>
                    <a:ext uri="{FF2B5EF4-FFF2-40B4-BE49-F238E27FC236}">
                      <a16:creationId xmlns:a16="http://schemas.microsoft.com/office/drawing/2014/main" id="{196F2DD8-7701-9475-F11D-F891BE5E7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5" y="2210"/>
                  <a:ext cx="164" cy="236"/>
                </a:xfrm>
                <a:custGeom>
                  <a:avLst/>
                  <a:gdLst>
                    <a:gd name="T0" fmla="*/ 22 w 164"/>
                    <a:gd name="T1" fmla="*/ 2 h 236"/>
                    <a:gd name="T2" fmla="*/ 36 w 164"/>
                    <a:gd name="T3" fmla="*/ 12 h 236"/>
                    <a:gd name="T4" fmla="*/ 54 w 164"/>
                    <a:gd name="T5" fmla="*/ 36 h 236"/>
                    <a:gd name="T6" fmla="*/ 66 w 164"/>
                    <a:gd name="T7" fmla="*/ 48 h 236"/>
                    <a:gd name="T8" fmla="*/ 94 w 164"/>
                    <a:gd name="T9" fmla="*/ 66 h 236"/>
                    <a:gd name="T10" fmla="*/ 112 w 164"/>
                    <a:gd name="T11" fmla="*/ 84 h 236"/>
                    <a:gd name="T12" fmla="*/ 108 w 164"/>
                    <a:gd name="T13" fmla="*/ 94 h 236"/>
                    <a:gd name="T14" fmla="*/ 114 w 164"/>
                    <a:gd name="T15" fmla="*/ 104 h 236"/>
                    <a:gd name="T16" fmla="*/ 116 w 164"/>
                    <a:gd name="T17" fmla="*/ 118 h 236"/>
                    <a:gd name="T18" fmla="*/ 128 w 164"/>
                    <a:gd name="T19" fmla="*/ 148 h 236"/>
                    <a:gd name="T20" fmla="*/ 136 w 164"/>
                    <a:gd name="T21" fmla="*/ 156 h 236"/>
                    <a:gd name="T22" fmla="*/ 144 w 164"/>
                    <a:gd name="T23" fmla="*/ 162 h 236"/>
                    <a:gd name="T24" fmla="*/ 148 w 164"/>
                    <a:gd name="T25" fmla="*/ 178 h 236"/>
                    <a:gd name="T26" fmla="*/ 158 w 164"/>
                    <a:gd name="T27" fmla="*/ 192 h 236"/>
                    <a:gd name="T28" fmla="*/ 162 w 164"/>
                    <a:gd name="T29" fmla="*/ 204 h 236"/>
                    <a:gd name="T30" fmla="*/ 160 w 164"/>
                    <a:gd name="T31" fmla="*/ 206 h 236"/>
                    <a:gd name="T32" fmla="*/ 162 w 164"/>
                    <a:gd name="T33" fmla="*/ 218 h 236"/>
                    <a:gd name="T34" fmla="*/ 164 w 164"/>
                    <a:gd name="T35" fmla="*/ 226 h 236"/>
                    <a:gd name="T36" fmla="*/ 158 w 164"/>
                    <a:gd name="T37" fmla="*/ 234 h 236"/>
                    <a:gd name="T38" fmla="*/ 142 w 164"/>
                    <a:gd name="T39" fmla="*/ 234 h 236"/>
                    <a:gd name="T40" fmla="*/ 124 w 164"/>
                    <a:gd name="T41" fmla="*/ 224 h 236"/>
                    <a:gd name="T42" fmla="*/ 106 w 164"/>
                    <a:gd name="T43" fmla="*/ 208 h 236"/>
                    <a:gd name="T44" fmla="*/ 94 w 164"/>
                    <a:gd name="T45" fmla="*/ 190 h 236"/>
                    <a:gd name="T46" fmla="*/ 94 w 164"/>
                    <a:gd name="T47" fmla="*/ 178 h 236"/>
                    <a:gd name="T48" fmla="*/ 98 w 164"/>
                    <a:gd name="T49" fmla="*/ 170 h 236"/>
                    <a:gd name="T50" fmla="*/ 92 w 164"/>
                    <a:gd name="T51" fmla="*/ 164 h 236"/>
                    <a:gd name="T52" fmla="*/ 84 w 164"/>
                    <a:gd name="T53" fmla="*/ 158 h 236"/>
                    <a:gd name="T54" fmla="*/ 74 w 164"/>
                    <a:gd name="T55" fmla="*/ 156 h 236"/>
                    <a:gd name="T56" fmla="*/ 72 w 164"/>
                    <a:gd name="T57" fmla="*/ 148 h 236"/>
                    <a:gd name="T58" fmla="*/ 64 w 164"/>
                    <a:gd name="T59" fmla="*/ 144 h 236"/>
                    <a:gd name="T60" fmla="*/ 64 w 164"/>
                    <a:gd name="T61" fmla="*/ 140 h 236"/>
                    <a:gd name="T62" fmla="*/ 62 w 164"/>
                    <a:gd name="T63" fmla="*/ 130 h 236"/>
                    <a:gd name="T64" fmla="*/ 52 w 164"/>
                    <a:gd name="T65" fmla="*/ 122 h 236"/>
                    <a:gd name="T66" fmla="*/ 44 w 164"/>
                    <a:gd name="T67" fmla="*/ 114 h 236"/>
                    <a:gd name="T68" fmla="*/ 46 w 164"/>
                    <a:gd name="T69" fmla="*/ 104 h 236"/>
                    <a:gd name="T70" fmla="*/ 42 w 164"/>
                    <a:gd name="T71" fmla="*/ 98 h 236"/>
                    <a:gd name="T72" fmla="*/ 42 w 164"/>
                    <a:gd name="T73" fmla="*/ 90 h 236"/>
                    <a:gd name="T74" fmla="*/ 32 w 164"/>
                    <a:gd name="T75" fmla="*/ 80 h 236"/>
                    <a:gd name="T76" fmla="*/ 30 w 164"/>
                    <a:gd name="T77" fmla="*/ 74 h 236"/>
                    <a:gd name="T78" fmla="*/ 24 w 164"/>
                    <a:gd name="T79" fmla="*/ 60 h 236"/>
                    <a:gd name="T80" fmla="*/ 12 w 164"/>
                    <a:gd name="T81" fmla="*/ 48 h 236"/>
                    <a:gd name="T82" fmla="*/ 10 w 164"/>
                    <a:gd name="T83" fmla="*/ 38 h 236"/>
                    <a:gd name="T84" fmla="*/ 6 w 164"/>
                    <a:gd name="T85" fmla="*/ 24 h 236"/>
                    <a:gd name="T86" fmla="*/ 0 w 164"/>
                    <a:gd name="T87" fmla="*/ 4 h 236"/>
                    <a:gd name="T88" fmla="*/ 16 w 164"/>
                    <a:gd name="T89" fmla="*/ 0 h 2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4"/>
                    <a:gd name="T136" fmla="*/ 0 h 236"/>
                    <a:gd name="T137" fmla="*/ 164 w 164"/>
                    <a:gd name="T138" fmla="*/ 236 h 2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4" h="236">
                      <a:moveTo>
                        <a:pt x="16" y="0"/>
                      </a:moveTo>
                      <a:lnTo>
                        <a:pt x="22" y="2"/>
                      </a:lnTo>
                      <a:lnTo>
                        <a:pt x="30" y="6"/>
                      </a:lnTo>
                      <a:lnTo>
                        <a:pt x="36" y="12"/>
                      </a:lnTo>
                      <a:lnTo>
                        <a:pt x="42" y="20"/>
                      </a:lnTo>
                      <a:lnTo>
                        <a:pt x="54" y="36"/>
                      </a:lnTo>
                      <a:lnTo>
                        <a:pt x="60" y="42"/>
                      </a:lnTo>
                      <a:lnTo>
                        <a:pt x="66" y="48"/>
                      </a:lnTo>
                      <a:lnTo>
                        <a:pt x="80" y="58"/>
                      </a:lnTo>
                      <a:lnTo>
                        <a:pt x="94" y="66"/>
                      </a:lnTo>
                      <a:lnTo>
                        <a:pt x="106" y="76"/>
                      </a:lnTo>
                      <a:lnTo>
                        <a:pt x="112" y="84"/>
                      </a:lnTo>
                      <a:lnTo>
                        <a:pt x="116" y="92"/>
                      </a:lnTo>
                      <a:lnTo>
                        <a:pt x="108" y="94"/>
                      </a:lnTo>
                      <a:lnTo>
                        <a:pt x="114" y="98"/>
                      </a:lnTo>
                      <a:lnTo>
                        <a:pt x="114" y="104"/>
                      </a:lnTo>
                      <a:lnTo>
                        <a:pt x="114" y="106"/>
                      </a:lnTo>
                      <a:lnTo>
                        <a:pt x="116" y="118"/>
                      </a:lnTo>
                      <a:lnTo>
                        <a:pt x="120" y="134"/>
                      </a:lnTo>
                      <a:lnTo>
                        <a:pt x="128" y="148"/>
                      </a:lnTo>
                      <a:lnTo>
                        <a:pt x="132" y="152"/>
                      </a:lnTo>
                      <a:lnTo>
                        <a:pt x="136" y="156"/>
                      </a:lnTo>
                      <a:lnTo>
                        <a:pt x="142" y="158"/>
                      </a:lnTo>
                      <a:lnTo>
                        <a:pt x="144" y="162"/>
                      </a:lnTo>
                      <a:lnTo>
                        <a:pt x="144" y="172"/>
                      </a:lnTo>
                      <a:lnTo>
                        <a:pt x="148" y="178"/>
                      </a:lnTo>
                      <a:lnTo>
                        <a:pt x="154" y="184"/>
                      </a:lnTo>
                      <a:lnTo>
                        <a:pt x="158" y="192"/>
                      </a:lnTo>
                      <a:lnTo>
                        <a:pt x="160" y="200"/>
                      </a:lnTo>
                      <a:lnTo>
                        <a:pt x="162" y="204"/>
                      </a:lnTo>
                      <a:lnTo>
                        <a:pt x="164" y="206"/>
                      </a:lnTo>
                      <a:lnTo>
                        <a:pt x="160" y="206"/>
                      </a:lnTo>
                      <a:lnTo>
                        <a:pt x="160" y="212"/>
                      </a:lnTo>
                      <a:lnTo>
                        <a:pt x="162" y="218"/>
                      </a:lnTo>
                      <a:lnTo>
                        <a:pt x="164" y="222"/>
                      </a:lnTo>
                      <a:lnTo>
                        <a:pt x="164" y="226"/>
                      </a:lnTo>
                      <a:lnTo>
                        <a:pt x="162" y="230"/>
                      </a:lnTo>
                      <a:lnTo>
                        <a:pt x="158" y="234"/>
                      </a:lnTo>
                      <a:lnTo>
                        <a:pt x="150" y="236"/>
                      </a:lnTo>
                      <a:lnTo>
                        <a:pt x="142" y="234"/>
                      </a:lnTo>
                      <a:lnTo>
                        <a:pt x="132" y="230"/>
                      </a:lnTo>
                      <a:lnTo>
                        <a:pt x="124" y="224"/>
                      </a:lnTo>
                      <a:lnTo>
                        <a:pt x="114" y="216"/>
                      </a:lnTo>
                      <a:lnTo>
                        <a:pt x="106" y="208"/>
                      </a:lnTo>
                      <a:lnTo>
                        <a:pt x="100" y="200"/>
                      </a:lnTo>
                      <a:lnTo>
                        <a:pt x="94" y="190"/>
                      </a:lnTo>
                      <a:lnTo>
                        <a:pt x="94" y="182"/>
                      </a:lnTo>
                      <a:lnTo>
                        <a:pt x="94" y="178"/>
                      </a:lnTo>
                      <a:lnTo>
                        <a:pt x="96" y="174"/>
                      </a:lnTo>
                      <a:lnTo>
                        <a:pt x="98" y="170"/>
                      </a:lnTo>
                      <a:lnTo>
                        <a:pt x="100" y="166"/>
                      </a:lnTo>
                      <a:lnTo>
                        <a:pt x="92" y="164"/>
                      </a:lnTo>
                      <a:lnTo>
                        <a:pt x="86" y="162"/>
                      </a:lnTo>
                      <a:lnTo>
                        <a:pt x="84" y="158"/>
                      </a:lnTo>
                      <a:lnTo>
                        <a:pt x="78" y="158"/>
                      </a:lnTo>
                      <a:lnTo>
                        <a:pt x="74" y="156"/>
                      </a:lnTo>
                      <a:lnTo>
                        <a:pt x="74" y="152"/>
                      </a:lnTo>
                      <a:lnTo>
                        <a:pt x="72" y="148"/>
                      </a:lnTo>
                      <a:lnTo>
                        <a:pt x="68" y="146"/>
                      </a:lnTo>
                      <a:lnTo>
                        <a:pt x="64" y="144"/>
                      </a:lnTo>
                      <a:lnTo>
                        <a:pt x="64" y="142"/>
                      </a:lnTo>
                      <a:lnTo>
                        <a:pt x="64" y="140"/>
                      </a:lnTo>
                      <a:lnTo>
                        <a:pt x="64" y="134"/>
                      </a:lnTo>
                      <a:lnTo>
                        <a:pt x="62" y="130"/>
                      </a:lnTo>
                      <a:lnTo>
                        <a:pt x="60" y="126"/>
                      </a:lnTo>
                      <a:lnTo>
                        <a:pt x="52" y="122"/>
                      </a:lnTo>
                      <a:lnTo>
                        <a:pt x="46" y="116"/>
                      </a:lnTo>
                      <a:lnTo>
                        <a:pt x="44" y="114"/>
                      </a:lnTo>
                      <a:lnTo>
                        <a:pt x="44" y="110"/>
                      </a:lnTo>
                      <a:lnTo>
                        <a:pt x="46" y="104"/>
                      </a:lnTo>
                      <a:lnTo>
                        <a:pt x="48" y="100"/>
                      </a:lnTo>
                      <a:lnTo>
                        <a:pt x="42" y="98"/>
                      </a:lnTo>
                      <a:lnTo>
                        <a:pt x="44" y="94"/>
                      </a:lnTo>
                      <a:lnTo>
                        <a:pt x="42" y="90"/>
                      </a:lnTo>
                      <a:lnTo>
                        <a:pt x="38" y="84"/>
                      </a:lnTo>
                      <a:lnTo>
                        <a:pt x="32" y="80"/>
                      </a:lnTo>
                      <a:lnTo>
                        <a:pt x="30" y="76"/>
                      </a:lnTo>
                      <a:lnTo>
                        <a:pt x="30" y="74"/>
                      </a:lnTo>
                      <a:lnTo>
                        <a:pt x="34" y="66"/>
                      </a:lnTo>
                      <a:lnTo>
                        <a:pt x="24" y="60"/>
                      </a:lnTo>
                      <a:lnTo>
                        <a:pt x="16" y="54"/>
                      </a:lnTo>
                      <a:lnTo>
                        <a:pt x="12" y="48"/>
                      </a:lnTo>
                      <a:lnTo>
                        <a:pt x="10" y="44"/>
                      </a:lnTo>
                      <a:lnTo>
                        <a:pt x="10" y="38"/>
                      </a:lnTo>
                      <a:lnTo>
                        <a:pt x="12" y="32"/>
                      </a:lnTo>
                      <a:lnTo>
                        <a:pt x="6" y="24"/>
                      </a:lnTo>
                      <a:lnTo>
                        <a:pt x="2" y="18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  <a:highlight>
                      <a:srgbClr val="F6BA7E"/>
                    </a:highlight>
                  </a:endParaRPr>
                </a:p>
              </p:txBody>
            </p:sp>
          </p:grpSp>
          <p:sp>
            <p:nvSpPr>
              <p:cNvPr id="131" name="Freeform 79">
                <a:extLst>
                  <a:ext uri="{FF2B5EF4-FFF2-40B4-BE49-F238E27FC236}">
                    <a16:creationId xmlns:a16="http://schemas.microsoft.com/office/drawing/2014/main" id="{15C7A970-DFB4-E9AD-4F32-89AC6321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8209" y="3375133"/>
                <a:ext cx="1857709" cy="1512689"/>
              </a:xfrm>
              <a:custGeom>
                <a:avLst/>
                <a:gdLst>
                  <a:gd name="T0" fmla="*/ 706 w 980"/>
                  <a:gd name="T1" fmla="*/ 527 h 901"/>
                  <a:gd name="T2" fmla="*/ 756 w 980"/>
                  <a:gd name="T3" fmla="*/ 573 h 901"/>
                  <a:gd name="T4" fmla="*/ 808 w 980"/>
                  <a:gd name="T5" fmla="*/ 569 h 901"/>
                  <a:gd name="T6" fmla="*/ 838 w 980"/>
                  <a:gd name="T7" fmla="*/ 585 h 901"/>
                  <a:gd name="T8" fmla="*/ 874 w 980"/>
                  <a:gd name="T9" fmla="*/ 601 h 901"/>
                  <a:gd name="T10" fmla="*/ 902 w 980"/>
                  <a:gd name="T11" fmla="*/ 597 h 901"/>
                  <a:gd name="T12" fmla="*/ 944 w 980"/>
                  <a:gd name="T13" fmla="*/ 567 h 901"/>
                  <a:gd name="T14" fmla="*/ 978 w 980"/>
                  <a:gd name="T15" fmla="*/ 587 h 901"/>
                  <a:gd name="T16" fmla="*/ 928 w 980"/>
                  <a:gd name="T17" fmla="*/ 653 h 901"/>
                  <a:gd name="T18" fmla="*/ 898 w 980"/>
                  <a:gd name="T19" fmla="*/ 695 h 901"/>
                  <a:gd name="T20" fmla="*/ 842 w 980"/>
                  <a:gd name="T21" fmla="*/ 715 h 901"/>
                  <a:gd name="T22" fmla="*/ 772 w 980"/>
                  <a:gd name="T23" fmla="*/ 763 h 901"/>
                  <a:gd name="T24" fmla="*/ 768 w 980"/>
                  <a:gd name="T25" fmla="*/ 787 h 901"/>
                  <a:gd name="T26" fmla="*/ 808 w 980"/>
                  <a:gd name="T27" fmla="*/ 805 h 901"/>
                  <a:gd name="T28" fmla="*/ 748 w 980"/>
                  <a:gd name="T29" fmla="*/ 833 h 901"/>
                  <a:gd name="T30" fmla="*/ 694 w 980"/>
                  <a:gd name="T31" fmla="*/ 851 h 901"/>
                  <a:gd name="T32" fmla="*/ 652 w 980"/>
                  <a:gd name="T33" fmla="*/ 901 h 901"/>
                  <a:gd name="T34" fmla="*/ 626 w 980"/>
                  <a:gd name="T35" fmla="*/ 891 h 901"/>
                  <a:gd name="T36" fmla="*/ 648 w 980"/>
                  <a:gd name="T37" fmla="*/ 843 h 901"/>
                  <a:gd name="T38" fmla="*/ 672 w 980"/>
                  <a:gd name="T39" fmla="*/ 795 h 901"/>
                  <a:gd name="T40" fmla="*/ 666 w 980"/>
                  <a:gd name="T41" fmla="*/ 735 h 901"/>
                  <a:gd name="T42" fmla="*/ 658 w 980"/>
                  <a:gd name="T43" fmla="*/ 691 h 901"/>
                  <a:gd name="T44" fmla="*/ 652 w 980"/>
                  <a:gd name="T45" fmla="*/ 677 h 901"/>
                  <a:gd name="T46" fmla="*/ 688 w 980"/>
                  <a:gd name="T47" fmla="*/ 703 h 901"/>
                  <a:gd name="T48" fmla="*/ 710 w 980"/>
                  <a:gd name="T49" fmla="*/ 709 h 901"/>
                  <a:gd name="T50" fmla="*/ 732 w 980"/>
                  <a:gd name="T51" fmla="*/ 699 h 901"/>
                  <a:gd name="T52" fmla="*/ 730 w 980"/>
                  <a:gd name="T53" fmla="*/ 681 h 901"/>
                  <a:gd name="T54" fmla="*/ 688 w 980"/>
                  <a:gd name="T55" fmla="*/ 637 h 901"/>
                  <a:gd name="T56" fmla="*/ 592 w 980"/>
                  <a:gd name="T57" fmla="*/ 631 h 901"/>
                  <a:gd name="T58" fmla="*/ 504 w 980"/>
                  <a:gd name="T59" fmla="*/ 627 h 901"/>
                  <a:gd name="T60" fmla="*/ 494 w 980"/>
                  <a:gd name="T61" fmla="*/ 603 h 901"/>
                  <a:gd name="T62" fmla="*/ 484 w 980"/>
                  <a:gd name="T63" fmla="*/ 579 h 901"/>
                  <a:gd name="T64" fmla="*/ 462 w 980"/>
                  <a:gd name="T65" fmla="*/ 557 h 901"/>
                  <a:gd name="T66" fmla="*/ 446 w 980"/>
                  <a:gd name="T67" fmla="*/ 543 h 901"/>
                  <a:gd name="T68" fmla="*/ 398 w 980"/>
                  <a:gd name="T69" fmla="*/ 527 h 901"/>
                  <a:gd name="T70" fmla="*/ 374 w 980"/>
                  <a:gd name="T71" fmla="*/ 501 h 901"/>
                  <a:gd name="T72" fmla="*/ 326 w 980"/>
                  <a:gd name="T73" fmla="*/ 501 h 901"/>
                  <a:gd name="T74" fmla="*/ 312 w 980"/>
                  <a:gd name="T75" fmla="*/ 521 h 901"/>
                  <a:gd name="T76" fmla="*/ 296 w 980"/>
                  <a:gd name="T77" fmla="*/ 521 h 901"/>
                  <a:gd name="T78" fmla="*/ 272 w 980"/>
                  <a:gd name="T79" fmla="*/ 543 h 901"/>
                  <a:gd name="T80" fmla="*/ 252 w 980"/>
                  <a:gd name="T81" fmla="*/ 573 h 901"/>
                  <a:gd name="T82" fmla="*/ 208 w 980"/>
                  <a:gd name="T83" fmla="*/ 569 h 901"/>
                  <a:gd name="T84" fmla="*/ 176 w 980"/>
                  <a:gd name="T85" fmla="*/ 579 h 901"/>
                  <a:gd name="T86" fmla="*/ 148 w 980"/>
                  <a:gd name="T87" fmla="*/ 565 h 901"/>
                  <a:gd name="T88" fmla="*/ 116 w 980"/>
                  <a:gd name="T89" fmla="*/ 549 h 901"/>
                  <a:gd name="T90" fmla="*/ 92 w 980"/>
                  <a:gd name="T91" fmla="*/ 555 h 901"/>
                  <a:gd name="T92" fmla="*/ 32 w 980"/>
                  <a:gd name="T93" fmla="*/ 541 h 901"/>
                  <a:gd name="T94" fmla="*/ 12 w 980"/>
                  <a:gd name="T95" fmla="*/ 507 h 901"/>
                  <a:gd name="T96" fmla="*/ 162 w 980"/>
                  <a:gd name="T97" fmla="*/ 56 h 901"/>
                  <a:gd name="T98" fmla="*/ 256 w 980"/>
                  <a:gd name="T99" fmla="*/ 42 h 901"/>
                  <a:gd name="T100" fmla="*/ 352 w 980"/>
                  <a:gd name="T101" fmla="*/ 68 h 901"/>
                  <a:gd name="T102" fmla="*/ 442 w 980"/>
                  <a:gd name="T103" fmla="*/ 58 h 901"/>
                  <a:gd name="T104" fmla="*/ 464 w 980"/>
                  <a:gd name="T105" fmla="*/ 90 h 901"/>
                  <a:gd name="T106" fmla="*/ 494 w 980"/>
                  <a:gd name="T107" fmla="*/ 169 h 901"/>
                  <a:gd name="T108" fmla="*/ 512 w 980"/>
                  <a:gd name="T109" fmla="*/ 207 h 901"/>
                  <a:gd name="T110" fmla="*/ 566 w 980"/>
                  <a:gd name="T111" fmla="*/ 247 h 901"/>
                  <a:gd name="T112" fmla="*/ 610 w 980"/>
                  <a:gd name="T113" fmla="*/ 279 h 901"/>
                  <a:gd name="T114" fmla="*/ 624 w 980"/>
                  <a:gd name="T115" fmla="*/ 255 h 9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80"/>
                  <a:gd name="T175" fmla="*/ 0 h 901"/>
                  <a:gd name="T176" fmla="*/ 980 w 980"/>
                  <a:gd name="T177" fmla="*/ 901 h 9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80" h="901">
                    <a:moveTo>
                      <a:pt x="626" y="253"/>
                    </a:moveTo>
                    <a:lnTo>
                      <a:pt x="700" y="501"/>
                    </a:lnTo>
                    <a:lnTo>
                      <a:pt x="702" y="507"/>
                    </a:lnTo>
                    <a:lnTo>
                      <a:pt x="700" y="513"/>
                    </a:lnTo>
                    <a:lnTo>
                      <a:pt x="702" y="519"/>
                    </a:lnTo>
                    <a:lnTo>
                      <a:pt x="706" y="527"/>
                    </a:lnTo>
                    <a:lnTo>
                      <a:pt x="720" y="539"/>
                    </a:lnTo>
                    <a:lnTo>
                      <a:pt x="746" y="561"/>
                    </a:lnTo>
                    <a:lnTo>
                      <a:pt x="748" y="565"/>
                    </a:lnTo>
                    <a:lnTo>
                      <a:pt x="750" y="569"/>
                    </a:lnTo>
                    <a:lnTo>
                      <a:pt x="752" y="571"/>
                    </a:lnTo>
                    <a:lnTo>
                      <a:pt x="756" y="573"/>
                    </a:lnTo>
                    <a:lnTo>
                      <a:pt x="764" y="575"/>
                    </a:lnTo>
                    <a:lnTo>
                      <a:pt x="772" y="575"/>
                    </a:lnTo>
                    <a:lnTo>
                      <a:pt x="782" y="575"/>
                    </a:lnTo>
                    <a:lnTo>
                      <a:pt x="790" y="573"/>
                    </a:lnTo>
                    <a:lnTo>
                      <a:pt x="798" y="571"/>
                    </a:lnTo>
                    <a:lnTo>
                      <a:pt x="808" y="569"/>
                    </a:lnTo>
                    <a:lnTo>
                      <a:pt x="812" y="571"/>
                    </a:lnTo>
                    <a:lnTo>
                      <a:pt x="816" y="573"/>
                    </a:lnTo>
                    <a:lnTo>
                      <a:pt x="822" y="577"/>
                    </a:lnTo>
                    <a:lnTo>
                      <a:pt x="830" y="583"/>
                    </a:lnTo>
                    <a:lnTo>
                      <a:pt x="834" y="583"/>
                    </a:lnTo>
                    <a:lnTo>
                      <a:pt x="838" y="585"/>
                    </a:lnTo>
                    <a:lnTo>
                      <a:pt x="850" y="583"/>
                    </a:lnTo>
                    <a:lnTo>
                      <a:pt x="856" y="583"/>
                    </a:lnTo>
                    <a:lnTo>
                      <a:pt x="860" y="587"/>
                    </a:lnTo>
                    <a:lnTo>
                      <a:pt x="866" y="595"/>
                    </a:lnTo>
                    <a:lnTo>
                      <a:pt x="870" y="599"/>
                    </a:lnTo>
                    <a:lnTo>
                      <a:pt x="874" y="601"/>
                    </a:lnTo>
                    <a:lnTo>
                      <a:pt x="880" y="599"/>
                    </a:lnTo>
                    <a:lnTo>
                      <a:pt x="886" y="597"/>
                    </a:lnTo>
                    <a:lnTo>
                      <a:pt x="890" y="593"/>
                    </a:lnTo>
                    <a:lnTo>
                      <a:pt x="896" y="591"/>
                    </a:lnTo>
                    <a:lnTo>
                      <a:pt x="898" y="595"/>
                    </a:lnTo>
                    <a:lnTo>
                      <a:pt x="902" y="597"/>
                    </a:lnTo>
                    <a:lnTo>
                      <a:pt x="908" y="595"/>
                    </a:lnTo>
                    <a:lnTo>
                      <a:pt x="912" y="593"/>
                    </a:lnTo>
                    <a:lnTo>
                      <a:pt x="920" y="587"/>
                    </a:lnTo>
                    <a:lnTo>
                      <a:pt x="928" y="577"/>
                    </a:lnTo>
                    <a:lnTo>
                      <a:pt x="936" y="569"/>
                    </a:lnTo>
                    <a:lnTo>
                      <a:pt x="944" y="567"/>
                    </a:lnTo>
                    <a:lnTo>
                      <a:pt x="952" y="565"/>
                    </a:lnTo>
                    <a:lnTo>
                      <a:pt x="972" y="567"/>
                    </a:lnTo>
                    <a:lnTo>
                      <a:pt x="970" y="575"/>
                    </a:lnTo>
                    <a:lnTo>
                      <a:pt x="972" y="583"/>
                    </a:lnTo>
                    <a:lnTo>
                      <a:pt x="976" y="587"/>
                    </a:lnTo>
                    <a:lnTo>
                      <a:pt x="978" y="587"/>
                    </a:lnTo>
                    <a:lnTo>
                      <a:pt x="980" y="585"/>
                    </a:lnTo>
                    <a:lnTo>
                      <a:pt x="966" y="601"/>
                    </a:lnTo>
                    <a:lnTo>
                      <a:pt x="950" y="617"/>
                    </a:lnTo>
                    <a:lnTo>
                      <a:pt x="936" y="635"/>
                    </a:lnTo>
                    <a:lnTo>
                      <a:pt x="932" y="645"/>
                    </a:lnTo>
                    <a:lnTo>
                      <a:pt x="928" y="653"/>
                    </a:lnTo>
                    <a:lnTo>
                      <a:pt x="928" y="659"/>
                    </a:lnTo>
                    <a:lnTo>
                      <a:pt x="924" y="663"/>
                    </a:lnTo>
                    <a:lnTo>
                      <a:pt x="914" y="669"/>
                    </a:lnTo>
                    <a:lnTo>
                      <a:pt x="908" y="673"/>
                    </a:lnTo>
                    <a:lnTo>
                      <a:pt x="904" y="681"/>
                    </a:lnTo>
                    <a:lnTo>
                      <a:pt x="898" y="695"/>
                    </a:lnTo>
                    <a:lnTo>
                      <a:pt x="894" y="703"/>
                    </a:lnTo>
                    <a:lnTo>
                      <a:pt x="888" y="707"/>
                    </a:lnTo>
                    <a:lnTo>
                      <a:pt x="882" y="711"/>
                    </a:lnTo>
                    <a:lnTo>
                      <a:pt x="872" y="713"/>
                    </a:lnTo>
                    <a:lnTo>
                      <a:pt x="854" y="713"/>
                    </a:lnTo>
                    <a:lnTo>
                      <a:pt x="842" y="715"/>
                    </a:lnTo>
                    <a:lnTo>
                      <a:pt x="828" y="717"/>
                    </a:lnTo>
                    <a:lnTo>
                      <a:pt x="814" y="723"/>
                    </a:lnTo>
                    <a:lnTo>
                      <a:pt x="800" y="731"/>
                    </a:lnTo>
                    <a:lnTo>
                      <a:pt x="788" y="741"/>
                    </a:lnTo>
                    <a:lnTo>
                      <a:pt x="778" y="751"/>
                    </a:lnTo>
                    <a:lnTo>
                      <a:pt x="772" y="763"/>
                    </a:lnTo>
                    <a:lnTo>
                      <a:pt x="770" y="769"/>
                    </a:lnTo>
                    <a:lnTo>
                      <a:pt x="770" y="777"/>
                    </a:lnTo>
                    <a:lnTo>
                      <a:pt x="768" y="779"/>
                    </a:lnTo>
                    <a:lnTo>
                      <a:pt x="766" y="783"/>
                    </a:lnTo>
                    <a:lnTo>
                      <a:pt x="766" y="785"/>
                    </a:lnTo>
                    <a:lnTo>
                      <a:pt x="768" y="787"/>
                    </a:lnTo>
                    <a:lnTo>
                      <a:pt x="772" y="787"/>
                    </a:lnTo>
                    <a:lnTo>
                      <a:pt x="782" y="787"/>
                    </a:lnTo>
                    <a:lnTo>
                      <a:pt x="788" y="785"/>
                    </a:lnTo>
                    <a:lnTo>
                      <a:pt x="800" y="781"/>
                    </a:lnTo>
                    <a:lnTo>
                      <a:pt x="804" y="793"/>
                    </a:lnTo>
                    <a:lnTo>
                      <a:pt x="808" y="805"/>
                    </a:lnTo>
                    <a:lnTo>
                      <a:pt x="800" y="805"/>
                    </a:lnTo>
                    <a:lnTo>
                      <a:pt x="790" y="807"/>
                    </a:lnTo>
                    <a:lnTo>
                      <a:pt x="768" y="815"/>
                    </a:lnTo>
                    <a:lnTo>
                      <a:pt x="760" y="821"/>
                    </a:lnTo>
                    <a:lnTo>
                      <a:pt x="752" y="827"/>
                    </a:lnTo>
                    <a:lnTo>
                      <a:pt x="748" y="833"/>
                    </a:lnTo>
                    <a:lnTo>
                      <a:pt x="746" y="841"/>
                    </a:lnTo>
                    <a:lnTo>
                      <a:pt x="716" y="841"/>
                    </a:lnTo>
                    <a:lnTo>
                      <a:pt x="708" y="841"/>
                    </a:lnTo>
                    <a:lnTo>
                      <a:pt x="702" y="843"/>
                    </a:lnTo>
                    <a:lnTo>
                      <a:pt x="698" y="847"/>
                    </a:lnTo>
                    <a:lnTo>
                      <a:pt x="694" y="851"/>
                    </a:lnTo>
                    <a:lnTo>
                      <a:pt x="686" y="861"/>
                    </a:lnTo>
                    <a:lnTo>
                      <a:pt x="680" y="873"/>
                    </a:lnTo>
                    <a:lnTo>
                      <a:pt x="672" y="881"/>
                    </a:lnTo>
                    <a:lnTo>
                      <a:pt x="666" y="887"/>
                    </a:lnTo>
                    <a:lnTo>
                      <a:pt x="658" y="893"/>
                    </a:lnTo>
                    <a:lnTo>
                      <a:pt x="652" y="901"/>
                    </a:lnTo>
                    <a:lnTo>
                      <a:pt x="642" y="901"/>
                    </a:lnTo>
                    <a:lnTo>
                      <a:pt x="634" y="901"/>
                    </a:lnTo>
                    <a:lnTo>
                      <a:pt x="630" y="901"/>
                    </a:lnTo>
                    <a:lnTo>
                      <a:pt x="628" y="899"/>
                    </a:lnTo>
                    <a:lnTo>
                      <a:pt x="626" y="895"/>
                    </a:lnTo>
                    <a:lnTo>
                      <a:pt x="626" y="891"/>
                    </a:lnTo>
                    <a:lnTo>
                      <a:pt x="628" y="885"/>
                    </a:lnTo>
                    <a:lnTo>
                      <a:pt x="634" y="877"/>
                    </a:lnTo>
                    <a:lnTo>
                      <a:pt x="644" y="865"/>
                    </a:lnTo>
                    <a:lnTo>
                      <a:pt x="648" y="857"/>
                    </a:lnTo>
                    <a:lnTo>
                      <a:pt x="648" y="851"/>
                    </a:lnTo>
                    <a:lnTo>
                      <a:pt x="648" y="843"/>
                    </a:lnTo>
                    <a:lnTo>
                      <a:pt x="650" y="833"/>
                    </a:lnTo>
                    <a:lnTo>
                      <a:pt x="656" y="825"/>
                    </a:lnTo>
                    <a:lnTo>
                      <a:pt x="662" y="817"/>
                    </a:lnTo>
                    <a:lnTo>
                      <a:pt x="668" y="807"/>
                    </a:lnTo>
                    <a:lnTo>
                      <a:pt x="670" y="801"/>
                    </a:lnTo>
                    <a:lnTo>
                      <a:pt x="672" y="795"/>
                    </a:lnTo>
                    <a:lnTo>
                      <a:pt x="666" y="775"/>
                    </a:lnTo>
                    <a:lnTo>
                      <a:pt x="662" y="759"/>
                    </a:lnTo>
                    <a:lnTo>
                      <a:pt x="662" y="757"/>
                    </a:lnTo>
                    <a:lnTo>
                      <a:pt x="662" y="755"/>
                    </a:lnTo>
                    <a:lnTo>
                      <a:pt x="664" y="745"/>
                    </a:lnTo>
                    <a:lnTo>
                      <a:pt x="666" y="735"/>
                    </a:lnTo>
                    <a:lnTo>
                      <a:pt x="670" y="723"/>
                    </a:lnTo>
                    <a:lnTo>
                      <a:pt x="672" y="713"/>
                    </a:lnTo>
                    <a:lnTo>
                      <a:pt x="670" y="709"/>
                    </a:lnTo>
                    <a:lnTo>
                      <a:pt x="668" y="705"/>
                    </a:lnTo>
                    <a:lnTo>
                      <a:pt x="664" y="697"/>
                    </a:lnTo>
                    <a:lnTo>
                      <a:pt x="658" y="691"/>
                    </a:lnTo>
                    <a:lnTo>
                      <a:pt x="656" y="689"/>
                    </a:lnTo>
                    <a:lnTo>
                      <a:pt x="656" y="687"/>
                    </a:lnTo>
                    <a:lnTo>
                      <a:pt x="650" y="685"/>
                    </a:lnTo>
                    <a:lnTo>
                      <a:pt x="648" y="681"/>
                    </a:lnTo>
                    <a:lnTo>
                      <a:pt x="648" y="679"/>
                    </a:lnTo>
                    <a:lnTo>
                      <a:pt x="652" y="677"/>
                    </a:lnTo>
                    <a:lnTo>
                      <a:pt x="660" y="675"/>
                    </a:lnTo>
                    <a:lnTo>
                      <a:pt x="662" y="681"/>
                    </a:lnTo>
                    <a:lnTo>
                      <a:pt x="666" y="685"/>
                    </a:lnTo>
                    <a:lnTo>
                      <a:pt x="676" y="691"/>
                    </a:lnTo>
                    <a:lnTo>
                      <a:pt x="686" y="699"/>
                    </a:lnTo>
                    <a:lnTo>
                      <a:pt x="688" y="703"/>
                    </a:lnTo>
                    <a:lnTo>
                      <a:pt x="688" y="707"/>
                    </a:lnTo>
                    <a:lnTo>
                      <a:pt x="692" y="707"/>
                    </a:lnTo>
                    <a:lnTo>
                      <a:pt x="694" y="705"/>
                    </a:lnTo>
                    <a:lnTo>
                      <a:pt x="696" y="703"/>
                    </a:lnTo>
                    <a:lnTo>
                      <a:pt x="698" y="703"/>
                    </a:lnTo>
                    <a:lnTo>
                      <a:pt x="710" y="709"/>
                    </a:lnTo>
                    <a:lnTo>
                      <a:pt x="714" y="713"/>
                    </a:lnTo>
                    <a:lnTo>
                      <a:pt x="722" y="713"/>
                    </a:lnTo>
                    <a:lnTo>
                      <a:pt x="730" y="711"/>
                    </a:lnTo>
                    <a:lnTo>
                      <a:pt x="732" y="709"/>
                    </a:lnTo>
                    <a:lnTo>
                      <a:pt x="734" y="707"/>
                    </a:lnTo>
                    <a:lnTo>
                      <a:pt x="732" y="699"/>
                    </a:lnTo>
                    <a:lnTo>
                      <a:pt x="728" y="695"/>
                    </a:lnTo>
                    <a:lnTo>
                      <a:pt x="722" y="691"/>
                    </a:lnTo>
                    <a:lnTo>
                      <a:pt x="718" y="689"/>
                    </a:lnTo>
                    <a:lnTo>
                      <a:pt x="726" y="685"/>
                    </a:lnTo>
                    <a:lnTo>
                      <a:pt x="728" y="683"/>
                    </a:lnTo>
                    <a:lnTo>
                      <a:pt x="730" y="681"/>
                    </a:lnTo>
                    <a:lnTo>
                      <a:pt x="728" y="675"/>
                    </a:lnTo>
                    <a:lnTo>
                      <a:pt x="726" y="673"/>
                    </a:lnTo>
                    <a:lnTo>
                      <a:pt x="720" y="667"/>
                    </a:lnTo>
                    <a:lnTo>
                      <a:pt x="706" y="655"/>
                    </a:lnTo>
                    <a:lnTo>
                      <a:pt x="694" y="643"/>
                    </a:lnTo>
                    <a:lnTo>
                      <a:pt x="688" y="637"/>
                    </a:lnTo>
                    <a:lnTo>
                      <a:pt x="680" y="631"/>
                    </a:lnTo>
                    <a:lnTo>
                      <a:pt x="672" y="629"/>
                    </a:lnTo>
                    <a:lnTo>
                      <a:pt x="664" y="627"/>
                    </a:lnTo>
                    <a:lnTo>
                      <a:pt x="598" y="627"/>
                    </a:lnTo>
                    <a:lnTo>
                      <a:pt x="596" y="629"/>
                    </a:lnTo>
                    <a:lnTo>
                      <a:pt x="592" y="631"/>
                    </a:lnTo>
                    <a:lnTo>
                      <a:pt x="584" y="633"/>
                    </a:lnTo>
                    <a:lnTo>
                      <a:pt x="566" y="635"/>
                    </a:lnTo>
                    <a:lnTo>
                      <a:pt x="516" y="635"/>
                    </a:lnTo>
                    <a:lnTo>
                      <a:pt x="516" y="623"/>
                    </a:lnTo>
                    <a:lnTo>
                      <a:pt x="510" y="625"/>
                    </a:lnTo>
                    <a:lnTo>
                      <a:pt x="504" y="627"/>
                    </a:lnTo>
                    <a:lnTo>
                      <a:pt x="500" y="631"/>
                    </a:lnTo>
                    <a:lnTo>
                      <a:pt x="494" y="631"/>
                    </a:lnTo>
                    <a:lnTo>
                      <a:pt x="492" y="629"/>
                    </a:lnTo>
                    <a:lnTo>
                      <a:pt x="494" y="627"/>
                    </a:lnTo>
                    <a:lnTo>
                      <a:pt x="492" y="615"/>
                    </a:lnTo>
                    <a:lnTo>
                      <a:pt x="494" y="603"/>
                    </a:lnTo>
                    <a:lnTo>
                      <a:pt x="486" y="601"/>
                    </a:lnTo>
                    <a:lnTo>
                      <a:pt x="482" y="599"/>
                    </a:lnTo>
                    <a:lnTo>
                      <a:pt x="480" y="593"/>
                    </a:lnTo>
                    <a:lnTo>
                      <a:pt x="480" y="589"/>
                    </a:lnTo>
                    <a:lnTo>
                      <a:pt x="482" y="587"/>
                    </a:lnTo>
                    <a:lnTo>
                      <a:pt x="484" y="579"/>
                    </a:lnTo>
                    <a:lnTo>
                      <a:pt x="484" y="577"/>
                    </a:lnTo>
                    <a:lnTo>
                      <a:pt x="482" y="575"/>
                    </a:lnTo>
                    <a:lnTo>
                      <a:pt x="476" y="569"/>
                    </a:lnTo>
                    <a:lnTo>
                      <a:pt x="464" y="565"/>
                    </a:lnTo>
                    <a:lnTo>
                      <a:pt x="462" y="561"/>
                    </a:lnTo>
                    <a:lnTo>
                      <a:pt x="462" y="557"/>
                    </a:lnTo>
                    <a:lnTo>
                      <a:pt x="460" y="549"/>
                    </a:lnTo>
                    <a:lnTo>
                      <a:pt x="460" y="541"/>
                    </a:lnTo>
                    <a:lnTo>
                      <a:pt x="458" y="539"/>
                    </a:lnTo>
                    <a:lnTo>
                      <a:pt x="454" y="539"/>
                    </a:lnTo>
                    <a:lnTo>
                      <a:pt x="450" y="539"/>
                    </a:lnTo>
                    <a:lnTo>
                      <a:pt x="446" y="543"/>
                    </a:lnTo>
                    <a:lnTo>
                      <a:pt x="442" y="545"/>
                    </a:lnTo>
                    <a:lnTo>
                      <a:pt x="436" y="545"/>
                    </a:lnTo>
                    <a:lnTo>
                      <a:pt x="422" y="545"/>
                    </a:lnTo>
                    <a:lnTo>
                      <a:pt x="412" y="541"/>
                    </a:lnTo>
                    <a:lnTo>
                      <a:pt x="404" y="535"/>
                    </a:lnTo>
                    <a:lnTo>
                      <a:pt x="398" y="527"/>
                    </a:lnTo>
                    <a:lnTo>
                      <a:pt x="396" y="519"/>
                    </a:lnTo>
                    <a:lnTo>
                      <a:pt x="394" y="511"/>
                    </a:lnTo>
                    <a:lnTo>
                      <a:pt x="390" y="503"/>
                    </a:lnTo>
                    <a:lnTo>
                      <a:pt x="386" y="501"/>
                    </a:lnTo>
                    <a:lnTo>
                      <a:pt x="384" y="501"/>
                    </a:lnTo>
                    <a:lnTo>
                      <a:pt x="374" y="501"/>
                    </a:lnTo>
                    <a:lnTo>
                      <a:pt x="364" y="503"/>
                    </a:lnTo>
                    <a:lnTo>
                      <a:pt x="356" y="507"/>
                    </a:lnTo>
                    <a:lnTo>
                      <a:pt x="346" y="507"/>
                    </a:lnTo>
                    <a:lnTo>
                      <a:pt x="340" y="507"/>
                    </a:lnTo>
                    <a:lnTo>
                      <a:pt x="334" y="505"/>
                    </a:lnTo>
                    <a:lnTo>
                      <a:pt x="326" y="501"/>
                    </a:lnTo>
                    <a:lnTo>
                      <a:pt x="312" y="501"/>
                    </a:lnTo>
                    <a:lnTo>
                      <a:pt x="312" y="509"/>
                    </a:lnTo>
                    <a:lnTo>
                      <a:pt x="314" y="513"/>
                    </a:lnTo>
                    <a:lnTo>
                      <a:pt x="316" y="517"/>
                    </a:lnTo>
                    <a:lnTo>
                      <a:pt x="314" y="521"/>
                    </a:lnTo>
                    <a:lnTo>
                      <a:pt x="312" y="521"/>
                    </a:lnTo>
                    <a:lnTo>
                      <a:pt x="308" y="521"/>
                    </a:lnTo>
                    <a:lnTo>
                      <a:pt x="306" y="519"/>
                    </a:lnTo>
                    <a:lnTo>
                      <a:pt x="302" y="517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6" y="521"/>
                    </a:lnTo>
                    <a:lnTo>
                      <a:pt x="298" y="527"/>
                    </a:lnTo>
                    <a:lnTo>
                      <a:pt x="300" y="529"/>
                    </a:lnTo>
                    <a:lnTo>
                      <a:pt x="282" y="533"/>
                    </a:lnTo>
                    <a:lnTo>
                      <a:pt x="274" y="537"/>
                    </a:lnTo>
                    <a:lnTo>
                      <a:pt x="272" y="539"/>
                    </a:lnTo>
                    <a:lnTo>
                      <a:pt x="272" y="543"/>
                    </a:lnTo>
                    <a:lnTo>
                      <a:pt x="272" y="551"/>
                    </a:lnTo>
                    <a:lnTo>
                      <a:pt x="270" y="557"/>
                    </a:lnTo>
                    <a:lnTo>
                      <a:pt x="268" y="565"/>
                    </a:lnTo>
                    <a:lnTo>
                      <a:pt x="262" y="571"/>
                    </a:lnTo>
                    <a:lnTo>
                      <a:pt x="256" y="571"/>
                    </a:lnTo>
                    <a:lnTo>
                      <a:pt x="252" y="573"/>
                    </a:lnTo>
                    <a:lnTo>
                      <a:pt x="238" y="571"/>
                    </a:lnTo>
                    <a:lnTo>
                      <a:pt x="232" y="569"/>
                    </a:lnTo>
                    <a:lnTo>
                      <a:pt x="226" y="569"/>
                    </a:lnTo>
                    <a:lnTo>
                      <a:pt x="228" y="569"/>
                    </a:lnTo>
                    <a:lnTo>
                      <a:pt x="214" y="569"/>
                    </a:lnTo>
                    <a:lnTo>
                      <a:pt x="208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196" y="567"/>
                    </a:lnTo>
                    <a:lnTo>
                      <a:pt x="190" y="571"/>
                    </a:lnTo>
                    <a:lnTo>
                      <a:pt x="184" y="577"/>
                    </a:lnTo>
                    <a:lnTo>
                      <a:pt x="176" y="579"/>
                    </a:lnTo>
                    <a:lnTo>
                      <a:pt x="172" y="577"/>
                    </a:lnTo>
                    <a:lnTo>
                      <a:pt x="168" y="577"/>
                    </a:lnTo>
                    <a:lnTo>
                      <a:pt x="162" y="571"/>
                    </a:lnTo>
                    <a:lnTo>
                      <a:pt x="156" y="567"/>
                    </a:lnTo>
                    <a:lnTo>
                      <a:pt x="152" y="565"/>
                    </a:lnTo>
                    <a:lnTo>
                      <a:pt x="148" y="565"/>
                    </a:lnTo>
                    <a:lnTo>
                      <a:pt x="144" y="565"/>
                    </a:lnTo>
                    <a:lnTo>
                      <a:pt x="140" y="567"/>
                    </a:lnTo>
                    <a:lnTo>
                      <a:pt x="136" y="567"/>
                    </a:lnTo>
                    <a:lnTo>
                      <a:pt x="132" y="565"/>
                    </a:lnTo>
                    <a:lnTo>
                      <a:pt x="124" y="557"/>
                    </a:lnTo>
                    <a:lnTo>
                      <a:pt x="116" y="549"/>
                    </a:lnTo>
                    <a:lnTo>
                      <a:pt x="112" y="545"/>
                    </a:lnTo>
                    <a:lnTo>
                      <a:pt x="108" y="545"/>
                    </a:lnTo>
                    <a:lnTo>
                      <a:pt x="104" y="545"/>
                    </a:lnTo>
                    <a:lnTo>
                      <a:pt x="100" y="547"/>
                    </a:lnTo>
                    <a:lnTo>
                      <a:pt x="96" y="551"/>
                    </a:lnTo>
                    <a:lnTo>
                      <a:pt x="92" y="555"/>
                    </a:lnTo>
                    <a:lnTo>
                      <a:pt x="90" y="557"/>
                    </a:lnTo>
                    <a:lnTo>
                      <a:pt x="86" y="557"/>
                    </a:lnTo>
                    <a:lnTo>
                      <a:pt x="60" y="553"/>
                    </a:lnTo>
                    <a:lnTo>
                      <a:pt x="44" y="549"/>
                    </a:lnTo>
                    <a:lnTo>
                      <a:pt x="36" y="545"/>
                    </a:lnTo>
                    <a:lnTo>
                      <a:pt x="32" y="541"/>
                    </a:lnTo>
                    <a:lnTo>
                      <a:pt x="32" y="535"/>
                    </a:lnTo>
                    <a:lnTo>
                      <a:pt x="30" y="523"/>
                    </a:lnTo>
                    <a:lnTo>
                      <a:pt x="28" y="517"/>
                    </a:lnTo>
                    <a:lnTo>
                      <a:pt x="24" y="513"/>
                    </a:lnTo>
                    <a:lnTo>
                      <a:pt x="20" y="509"/>
                    </a:lnTo>
                    <a:lnTo>
                      <a:pt x="12" y="507"/>
                    </a:lnTo>
                    <a:lnTo>
                      <a:pt x="0" y="285"/>
                    </a:lnTo>
                    <a:lnTo>
                      <a:pt x="18" y="263"/>
                    </a:lnTo>
                    <a:lnTo>
                      <a:pt x="64" y="201"/>
                    </a:lnTo>
                    <a:lnTo>
                      <a:pt x="94" y="159"/>
                    </a:lnTo>
                    <a:lnTo>
                      <a:pt x="128" y="110"/>
                    </a:lnTo>
                    <a:lnTo>
                      <a:pt x="162" y="56"/>
                    </a:lnTo>
                    <a:lnTo>
                      <a:pt x="194" y="0"/>
                    </a:lnTo>
                    <a:lnTo>
                      <a:pt x="232" y="18"/>
                    </a:lnTo>
                    <a:lnTo>
                      <a:pt x="240" y="24"/>
                    </a:lnTo>
                    <a:lnTo>
                      <a:pt x="246" y="30"/>
                    </a:lnTo>
                    <a:lnTo>
                      <a:pt x="250" y="36"/>
                    </a:lnTo>
                    <a:lnTo>
                      <a:pt x="256" y="42"/>
                    </a:lnTo>
                    <a:lnTo>
                      <a:pt x="264" y="46"/>
                    </a:lnTo>
                    <a:lnTo>
                      <a:pt x="278" y="48"/>
                    </a:lnTo>
                    <a:lnTo>
                      <a:pt x="300" y="52"/>
                    </a:lnTo>
                    <a:lnTo>
                      <a:pt x="322" y="52"/>
                    </a:lnTo>
                    <a:lnTo>
                      <a:pt x="342" y="64"/>
                    </a:lnTo>
                    <a:lnTo>
                      <a:pt x="352" y="68"/>
                    </a:lnTo>
                    <a:lnTo>
                      <a:pt x="364" y="70"/>
                    </a:lnTo>
                    <a:lnTo>
                      <a:pt x="382" y="68"/>
                    </a:lnTo>
                    <a:lnTo>
                      <a:pt x="398" y="64"/>
                    </a:lnTo>
                    <a:lnTo>
                      <a:pt x="414" y="60"/>
                    </a:lnTo>
                    <a:lnTo>
                      <a:pt x="432" y="58"/>
                    </a:lnTo>
                    <a:lnTo>
                      <a:pt x="442" y="58"/>
                    </a:lnTo>
                    <a:lnTo>
                      <a:pt x="454" y="62"/>
                    </a:lnTo>
                    <a:lnTo>
                      <a:pt x="458" y="64"/>
                    </a:lnTo>
                    <a:lnTo>
                      <a:pt x="462" y="68"/>
                    </a:lnTo>
                    <a:lnTo>
                      <a:pt x="464" y="72"/>
                    </a:lnTo>
                    <a:lnTo>
                      <a:pt x="464" y="76"/>
                    </a:lnTo>
                    <a:lnTo>
                      <a:pt x="464" y="90"/>
                    </a:lnTo>
                    <a:lnTo>
                      <a:pt x="466" y="100"/>
                    </a:lnTo>
                    <a:lnTo>
                      <a:pt x="470" y="110"/>
                    </a:lnTo>
                    <a:lnTo>
                      <a:pt x="480" y="128"/>
                    </a:lnTo>
                    <a:lnTo>
                      <a:pt x="490" y="146"/>
                    </a:lnTo>
                    <a:lnTo>
                      <a:pt x="494" y="159"/>
                    </a:lnTo>
                    <a:lnTo>
                      <a:pt x="494" y="169"/>
                    </a:lnTo>
                    <a:lnTo>
                      <a:pt x="492" y="177"/>
                    </a:lnTo>
                    <a:lnTo>
                      <a:pt x="492" y="185"/>
                    </a:lnTo>
                    <a:lnTo>
                      <a:pt x="492" y="189"/>
                    </a:lnTo>
                    <a:lnTo>
                      <a:pt x="494" y="193"/>
                    </a:lnTo>
                    <a:lnTo>
                      <a:pt x="498" y="199"/>
                    </a:lnTo>
                    <a:lnTo>
                      <a:pt x="512" y="207"/>
                    </a:lnTo>
                    <a:lnTo>
                      <a:pt x="526" y="217"/>
                    </a:lnTo>
                    <a:lnTo>
                      <a:pt x="534" y="227"/>
                    </a:lnTo>
                    <a:lnTo>
                      <a:pt x="544" y="235"/>
                    </a:lnTo>
                    <a:lnTo>
                      <a:pt x="550" y="239"/>
                    </a:lnTo>
                    <a:lnTo>
                      <a:pt x="558" y="243"/>
                    </a:lnTo>
                    <a:lnTo>
                      <a:pt x="566" y="247"/>
                    </a:lnTo>
                    <a:lnTo>
                      <a:pt x="574" y="251"/>
                    </a:lnTo>
                    <a:lnTo>
                      <a:pt x="584" y="263"/>
                    </a:lnTo>
                    <a:lnTo>
                      <a:pt x="590" y="269"/>
                    </a:lnTo>
                    <a:lnTo>
                      <a:pt x="594" y="273"/>
                    </a:lnTo>
                    <a:lnTo>
                      <a:pt x="602" y="277"/>
                    </a:lnTo>
                    <a:lnTo>
                      <a:pt x="610" y="279"/>
                    </a:lnTo>
                    <a:lnTo>
                      <a:pt x="618" y="277"/>
                    </a:lnTo>
                    <a:lnTo>
                      <a:pt x="622" y="275"/>
                    </a:lnTo>
                    <a:lnTo>
                      <a:pt x="624" y="271"/>
                    </a:lnTo>
                    <a:lnTo>
                      <a:pt x="624" y="265"/>
                    </a:lnTo>
                    <a:lnTo>
                      <a:pt x="624" y="261"/>
                    </a:lnTo>
                    <a:lnTo>
                      <a:pt x="624" y="255"/>
                    </a:lnTo>
                    <a:lnTo>
                      <a:pt x="626" y="253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80">
                <a:extLst>
                  <a:ext uri="{FF2B5EF4-FFF2-40B4-BE49-F238E27FC236}">
                    <a16:creationId xmlns:a16="http://schemas.microsoft.com/office/drawing/2014/main" id="{D94631EB-DB57-49ED-1614-3C3EF7981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773" y="3049697"/>
                <a:ext cx="699484" cy="1230633"/>
              </a:xfrm>
              <a:custGeom>
                <a:avLst/>
                <a:gdLst>
                  <a:gd name="T0" fmla="*/ 357 w 369"/>
                  <a:gd name="T1" fmla="*/ 22 h 733"/>
                  <a:gd name="T2" fmla="*/ 353 w 369"/>
                  <a:gd name="T3" fmla="*/ 347 h 733"/>
                  <a:gd name="T4" fmla="*/ 369 w 369"/>
                  <a:gd name="T5" fmla="*/ 733 h 733"/>
                  <a:gd name="T6" fmla="*/ 337 w 369"/>
                  <a:gd name="T7" fmla="*/ 733 h 733"/>
                  <a:gd name="T8" fmla="*/ 253 w 369"/>
                  <a:gd name="T9" fmla="*/ 731 h 733"/>
                  <a:gd name="T10" fmla="*/ 197 w 369"/>
                  <a:gd name="T11" fmla="*/ 727 h 733"/>
                  <a:gd name="T12" fmla="*/ 134 w 369"/>
                  <a:gd name="T13" fmla="*/ 723 h 733"/>
                  <a:gd name="T14" fmla="*/ 68 w 369"/>
                  <a:gd name="T15" fmla="*/ 717 h 733"/>
                  <a:gd name="T16" fmla="*/ 0 w 369"/>
                  <a:gd name="T17" fmla="*/ 707 h 733"/>
                  <a:gd name="T18" fmla="*/ 48 w 369"/>
                  <a:gd name="T19" fmla="*/ 355 h 733"/>
                  <a:gd name="T20" fmla="*/ 98 w 369"/>
                  <a:gd name="T21" fmla="*/ 0 h 733"/>
                  <a:gd name="T22" fmla="*/ 201 w 369"/>
                  <a:gd name="T23" fmla="*/ 12 h 733"/>
                  <a:gd name="T24" fmla="*/ 287 w 369"/>
                  <a:gd name="T25" fmla="*/ 20 h 733"/>
                  <a:gd name="T26" fmla="*/ 325 w 369"/>
                  <a:gd name="T27" fmla="*/ 22 h 733"/>
                  <a:gd name="T28" fmla="*/ 357 w 369"/>
                  <a:gd name="T29" fmla="*/ 22 h 7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9"/>
                  <a:gd name="T46" fmla="*/ 0 h 733"/>
                  <a:gd name="T47" fmla="*/ 369 w 369"/>
                  <a:gd name="T48" fmla="*/ 733 h 7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9" h="733">
                    <a:moveTo>
                      <a:pt x="357" y="22"/>
                    </a:moveTo>
                    <a:lnTo>
                      <a:pt x="353" y="347"/>
                    </a:lnTo>
                    <a:lnTo>
                      <a:pt x="369" y="733"/>
                    </a:lnTo>
                    <a:lnTo>
                      <a:pt x="337" y="733"/>
                    </a:lnTo>
                    <a:lnTo>
                      <a:pt x="253" y="731"/>
                    </a:lnTo>
                    <a:lnTo>
                      <a:pt x="197" y="727"/>
                    </a:lnTo>
                    <a:lnTo>
                      <a:pt x="134" y="723"/>
                    </a:lnTo>
                    <a:lnTo>
                      <a:pt x="68" y="717"/>
                    </a:lnTo>
                    <a:lnTo>
                      <a:pt x="0" y="707"/>
                    </a:lnTo>
                    <a:lnTo>
                      <a:pt x="48" y="355"/>
                    </a:lnTo>
                    <a:lnTo>
                      <a:pt x="98" y="0"/>
                    </a:lnTo>
                    <a:lnTo>
                      <a:pt x="201" y="12"/>
                    </a:lnTo>
                    <a:lnTo>
                      <a:pt x="287" y="20"/>
                    </a:lnTo>
                    <a:lnTo>
                      <a:pt x="325" y="22"/>
                    </a:lnTo>
                    <a:lnTo>
                      <a:pt x="357" y="22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56C663"/>
                  </a:highlight>
                </a:endParaRPr>
              </a:p>
            </p:txBody>
          </p:sp>
          <p:sp>
            <p:nvSpPr>
              <p:cNvPr id="133" name="Freeform 81">
                <a:extLst>
                  <a:ext uri="{FF2B5EF4-FFF2-40B4-BE49-F238E27FC236}">
                    <a16:creationId xmlns:a16="http://schemas.microsoft.com/office/drawing/2014/main" id="{4256F9DE-4201-0E6A-786F-DB6F813C9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056" y="2928544"/>
                <a:ext cx="826491" cy="1307863"/>
              </a:xfrm>
              <a:custGeom>
                <a:avLst/>
                <a:gdLst>
                  <a:gd name="T0" fmla="*/ 436 w 436"/>
                  <a:gd name="T1" fmla="*/ 72 h 779"/>
                  <a:gd name="T2" fmla="*/ 404 w 436"/>
                  <a:gd name="T3" fmla="*/ 68 h 779"/>
                  <a:gd name="T4" fmla="*/ 358 w 436"/>
                  <a:gd name="T5" fmla="*/ 60 h 779"/>
                  <a:gd name="T6" fmla="*/ 250 w 436"/>
                  <a:gd name="T7" fmla="*/ 34 h 779"/>
                  <a:gd name="T8" fmla="*/ 156 w 436"/>
                  <a:gd name="T9" fmla="*/ 10 h 779"/>
                  <a:gd name="T10" fmla="*/ 114 w 436"/>
                  <a:gd name="T11" fmla="*/ 0 h 779"/>
                  <a:gd name="T12" fmla="*/ 2 w 436"/>
                  <a:gd name="T13" fmla="*/ 386 h 779"/>
                  <a:gd name="T14" fmla="*/ 2 w 436"/>
                  <a:gd name="T15" fmla="*/ 390 h 779"/>
                  <a:gd name="T16" fmla="*/ 4 w 436"/>
                  <a:gd name="T17" fmla="*/ 392 h 779"/>
                  <a:gd name="T18" fmla="*/ 8 w 436"/>
                  <a:gd name="T19" fmla="*/ 400 h 779"/>
                  <a:gd name="T20" fmla="*/ 0 w 436"/>
                  <a:gd name="T21" fmla="*/ 402 h 779"/>
                  <a:gd name="T22" fmla="*/ 4 w 436"/>
                  <a:gd name="T23" fmla="*/ 412 h 779"/>
                  <a:gd name="T24" fmla="*/ 10 w 436"/>
                  <a:gd name="T25" fmla="*/ 425 h 779"/>
                  <a:gd name="T26" fmla="*/ 18 w 436"/>
                  <a:gd name="T27" fmla="*/ 437 h 779"/>
                  <a:gd name="T28" fmla="*/ 22 w 436"/>
                  <a:gd name="T29" fmla="*/ 441 h 779"/>
                  <a:gd name="T30" fmla="*/ 24 w 436"/>
                  <a:gd name="T31" fmla="*/ 443 h 779"/>
                  <a:gd name="T32" fmla="*/ 28 w 436"/>
                  <a:gd name="T33" fmla="*/ 441 h 779"/>
                  <a:gd name="T34" fmla="*/ 32 w 436"/>
                  <a:gd name="T35" fmla="*/ 439 h 779"/>
                  <a:gd name="T36" fmla="*/ 34 w 436"/>
                  <a:gd name="T37" fmla="*/ 447 h 779"/>
                  <a:gd name="T38" fmla="*/ 38 w 436"/>
                  <a:gd name="T39" fmla="*/ 455 h 779"/>
                  <a:gd name="T40" fmla="*/ 44 w 436"/>
                  <a:gd name="T41" fmla="*/ 471 h 779"/>
                  <a:gd name="T42" fmla="*/ 44 w 436"/>
                  <a:gd name="T43" fmla="*/ 497 h 779"/>
                  <a:gd name="T44" fmla="*/ 50 w 436"/>
                  <a:gd name="T45" fmla="*/ 505 h 779"/>
                  <a:gd name="T46" fmla="*/ 54 w 436"/>
                  <a:gd name="T47" fmla="*/ 511 h 779"/>
                  <a:gd name="T48" fmla="*/ 58 w 436"/>
                  <a:gd name="T49" fmla="*/ 513 h 779"/>
                  <a:gd name="T50" fmla="*/ 70 w 436"/>
                  <a:gd name="T51" fmla="*/ 517 h 779"/>
                  <a:gd name="T52" fmla="*/ 72 w 436"/>
                  <a:gd name="T53" fmla="*/ 519 h 779"/>
                  <a:gd name="T54" fmla="*/ 74 w 436"/>
                  <a:gd name="T55" fmla="*/ 523 h 779"/>
                  <a:gd name="T56" fmla="*/ 76 w 436"/>
                  <a:gd name="T57" fmla="*/ 537 h 779"/>
                  <a:gd name="T58" fmla="*/ 80 w 436"/>
                  <a:gd name="T59" fmla="*/ 549 h 779"/>
                  <a:gd name="T60" fmla="*/ 82 w 436"/>
                  <a:gd name="T61" fmla="*/ 553 h 779"/>
                  <a:gd name="T62" fmla="*/ 84 w 436"/>
                  <a:gd name="T63" fmla="*/ 555 h 779"/>
                  <a:gd name="T64" fmla="*/ 88 w 436"/>
                  <a:gd name="T65" fmla="*/ 553 h 779"/>
                  <a:gd name="T66" fmla="*/ 92 w 436"/>
                  <a:gd name="T67" fmla="*/ 551 h 779"/>
                  <a:gd name="T68" fmla="*/ 102 w 436"/>
                  <a:gd name="T69" fmla="*/ 577 h 779"/>
                  <a:gd name="T70" fmla="*/ 108 w 436"/>
                  <a:gd name="T71" fmla="*/ 589 h 779"/>
                  <a:gd name="T72" fmla="*/ 116 w 436"/>
                  <a:gd name="T73" fmla="*/ 603 h 779"/>
                  <a:gd name="T74" fmla="*/ 120 w 436"/>
                  <a:gd name="T75" fmla="*/ 613 h 779"/>
                  <a:gd name="T76" fmla="*/ 126 w 436"/>
                  <a:gd name="T77" fmla="*/ 627 h 779"/>
                  <a:gd name="T78" fmla="*/ 130 w 436"/>
                  <a:gd name="T79" fmla="*/ 633 h 779"/>
                  <a:gd name="T80" fmla="*/ 134 w 436"/>
                  <a:gd name="T81" fmla="*/ 639 h 779"/>
                  <a:gd name="T82" fmla="*/ 138 w 436"/>
                  <a:gd name="T83" fmla="*/ 643 h 779"/>
                  <a:gd name="T84" fmla="*/ 144 w 436"/>
                  <a:gd name="T85" fmla="*/ 643 h 779"/>
                  <a:gd name="T86" fmla="*/ 146 w 436"/>
                  <a:gd name="T87" fmla="*/ 651 h 779"/>
                  <a:gd name="T88" fmla="*/ 148 w 436"/>
                  <a:gd name="T89" fmla="*/ 655 h 779"/>
                  <a:gd name="T90" fmla="*/ 150 w 436"/>
                  <a:gd name="T91" fmla="*/ 661 h 779"/>
                  <a:gd name="T92" fmla="*/ 152 w 436"/>
                  <a:gd name="T93" fmla="*/ 669 h 779"/>
                  <a:gd name="T94" fmla="*/ 150 w 436"/>
                  <a:gd name="T95" fmla="*/ 679 h 779"/>
                  <a:gd name="T96" fmla="*/ 148 w 436"/>
                  <a:gd name="T97" fmla="*/ 691 h 779"/>
                  <a:gd name="T98" fmla="*/ 146 w 436"/>
                  <a:gd name="T99" fmla="*/ 701 h 779"/>
                  <a:gd name="T100" fmla="*/ 144 w 436"/>
                  <a:gd name="T101" fmla="*/ 711 h 779"/>
                  <a:gd name="T102" fmla="*/ 146 w 436"/>
                  <a:gd name="T103" fmla="*/ 719 h 779"/>
                  <a:gd name="T104" fmla="*/ 150 w 436"/>
                  <a:gd name="T105" fmla="*/ 727 h 779"/>
                  <a:gd name="T106" fmla="*/ 156 w 436"/>
                  <a:gd name="T107" fmla="*/ 735 h 779"/>
                  <a:gd name="T108" fmla="*/ 162 w 436"/>
                  <a:gd name="T109" fmla="*/ 739 h 779"/>
                  <a:gd name="T110" fmla="*/ 162 w 436"/>
                  <a:gd name="T111" fmla="*/ 751 h 779"/>
                  <a:gd name="T112" fmla="*/ 212 w 436"/>
                  <a:gd name="T113" fmla="*/ 761 h 779"/>
                  <a:gd name="T114" fmla="*/ 270 w 436"/>
                  <a:gd name="T115" fmla="*/ 771 h 779"/>
                  <a:gd name="T116" fmla="*/ 338 w 436"/>
                  <a:gd name="T117" fmla="*/ 779 h 779"/>
                  <a:gd name="T118" fmla="*/ 386 w 436"/>
                  <a:gd name="T119" fmla="*/ 427 h 779"/>
                  <a:gd name="T120" fmla="*/ 436 w 436"/>
                  <a:gd name="T121" fmla="*/ 72 h 7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6"/>
                  <a:gd name="T184" fmla="*/ 0 h 779"/>
                  <a:gd name="T185" fmla="*/ 436 w 436"/>
                  <a:gd name="T186" fmla="*/ 779 h 7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6" h="779">
                    <a:moveTo>
                      <a:pt x="436" y="72"/>
                    </a:moveTo>
                    <a:lnTo>
                      <a:pt x="404" y="68"/>
                    </a:lnTo>
                    <a:lnTo>
                      <a:pt x="358" y="60"/>
                    </a:lnTo>
                    <a:lnTo>
                      <a:pt x="250" y="34"/>
                    </a:lnTo>
                    <a:lnTo>
                      <a:pt x="156" y="10"/>
                    </a:lnTo>
                    <a:lnTo>
                      <a:pt x="114" y="0"/>
                    </a:lnTo>
                    <a:lnTo>
                      <a:pt x="2" y="386"/>
                    </a:lnTo>
                    <a:lnTo>
                      <a:pt x="2" y="390"/>
                    </a:lnTo>
                    <a:lnTo>
                      <a:pt x="4" y="392"/>
                    </a:lnTo>
                    <a:lnTo>
                      <a:pt x="8" y="400"/>
                    </a:lnTo>
                    <a:lnTo>
                      <a:pt x="0" y="402"/>
                    </a:lnTo>
                    <a:lnTo>
                      <a:pt x="4" y="412"/>
                    </a:lnTo>
                    <a:lnTo>
                      <a:pt x="10" y="425"/>
                    </a:lnTo>
                    <a:lnTo>
                      <a:pt x="18" y="437"/>
                    </a:lnTo>
                    <a:lnTo>
                      <a:pt x="22" y="441"/>
                    </a:lnTo>
                    <a:lnTo>
                      <a:pt x="24" y="443"/>
                    </a:lnTo>
                    <a:lnTo>
                      <a:pt x="28" y="441"/>
                    </a:lnTo>
                    <a:lnTo>
                      <a:pt x="32" y="439"/>
                    </a:lnTo>
                    <a:lnTo>
                      <a:pt x="34" y="447"/>
                    </a:lnTo>
                    <a:lnTo>
                      <a:pt x="38" y="455"/>
                    </a:lnTo>
                    <a:lnTo>
                      <a:pt x="44" y="471"/>
                    </a:lnTo>
                    <a:lnTo>
                      <a:pt x="44" y="497"/>
                    </a:lnTo>
                    <a:lnTo>
                      <a:pt x="50" y="505"/>
                    </a:lnTo>
                    <a:lnTo>
                      <a:pt x="54" y="511"/>
                    </a:lnTo>
                    <a:lnTo>
                      <a:pt x="58" y="513"/>
                    </a:lnTo>
                    <a:lnTo>
                      <a:pt x="70" y="517"/>
                    </a:lnTo>
                    <a:lnTo>
                      <a:pt x="72" y="519"/>
                    </a:lnTo>
                    <a:lnTo>
                      <a:pt x="74" y="523"/>
                    </a:lnTo>
                    <a:lnTo>
                      <a:pt x="76" y="537"/>
                    </a:lnTo>
                    <a:lnTo>
                      <a:pt x="80" y="549"/>
                    </a:lnTo>
                    <a:lnTo>
                      <a:pt x="82" y="553"/>
                    </a:lnTo>
                    <a:lnTo>
                      <a:pt x="84" y="555"/>
                    </a:lnTo>
                    <a:lnTo>
                      <a:pt x="88" y="553"/>
                    </a:lnTo>
                    <a:lnTo>
                      <a:pt x="92" y="551"/>
                    </a:lnTo>
                    <a:lnTo>
                      <a:pt x="102" y="577"/>
                    </a:lnTo>
                    <a:lnTo>
                      <a:pt x="108" y="589"/>
                    </a:lnTo>
                    <a:lnTo>
                      <a:pt x="116" y="603"/>
                    </a:lnTo>
                    <a:lnTo>
                      <a:pt x="120" y="613"/>
                    </a:lnTo>
                    <a:lnTo>
                      <a:pt x="126" y="627"/>
                    </a:lnTo>
                    <a:lnTo>
                      <a:pt x="130" y="633"/>
                    </a:lnTo>
                    <a:lnTo>
                      <a:pt x="134" y="639"/>
                    </a:lnTo>
                    <a:lnTo>
                      <a:pt x="138" y="643"/>
                    </a:lnTo>
                    <a:lnTo>
                      <a:pt x="144" y="643"/>
                    </a:lnTo>
                    <a:lnTo>
                      <a:pt x="146" y="651"/>
                    </a:lnTo>
                    <a:lnTo>
                      <a:pt x="148" y="655"/>
                    </a:lnTo>
                    <a:lnTo>
                      <a:pt x="150" y="661"/>
                    </a:lnTo>
                    <a:lnTo>
                      <a:pt x="152" y="669"/>
                    </a:lnTo>
                    <a:lnTo>
                      <a:pt x="150" y="679"/>
                    </a:lnTo>
                    <a:lnTo>
                      <a:pt x="148" y="691"/>
                    </a:lnTo>
                    <a:lnTo>
                      <a:pt x="146" y="701"/>
                    </a:lnTo>
                    <a:lnTo>
                      <a:pt x="144" y="711"/>
                    </a:lnTo>
                    <a:lnTo>
                      <a:pt x="146" y="719"/>
                    </a:lnTo>
                    <a:lnTo>
                      <a:pt x="150" y="727"/>
                    </a:lnTo>
                    <a:lnTo>
                      <a:pt x="156" y="735"/>
                    </a:lnTo>
                    <a:lnTo>
                      <a:pt x="162" y="739"/>
                    </a:lnTo>
                    <a:lnTo>
                      <a:pt x="162" y="751"/>
                    </a:lnTo>
                    <a:lnTo>
                      <a:pt x="212" y="761"/>
                    </a:lnTo>
                    <a:lnTo>
                      <a:pt x="270" y="771"/>
                    </a:lnTo>
                    <a:lnTo>
                      <a:pt x="338" y="779"/>
                    </a:lnTo>
                    <a:lnTo>
                      <a:pt x="386" y="427"/>
                    </a:lnTo>
                    <a:lnTo>
                      <a:pt x="436" y="72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82">
                <a:extLst>
                  <a:ext uri="{FF2B5EF4-FFF2-40B4-BE49-F238E27FC236}">
                    <a16:creationId xmlns:a16="http://schemas.microsoft.com/office/drawing/2014/main" id="{CA910101-E9B2-EC3E-7F0A-86EAA01E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324" y="3075772"/>
                <a:ext cx="853030" cy="1203771"/>
              </a:xfrm>
              <a:custGeom>
                <a:avLst/>
                <a:gdLst>
                  <a:gd name="T0" fmla="*/ 232 w 450"/>
                  <a:gd name="T1" fmla="*/ 0 h 717"/>
                  <a:gd name="T2" fmla="*/ 230 w 450"/>
                  <a:gd name="T3" fmla="*/ 0 h 717"/>
                  <a:gd name="T4" fmla="*/ 192 w 450"/>
                  <a:gd name="T5" fmla="*/ 4 h 717"/>
                  <a:gd name="T6" fmla="*/ 154 w 450"/>
                  <a:gd name="T7" fmla="*/ 6 h 717"/>
                  <a:gd name="T8" fmla="*/ 80 w 450"/>
                  <a:gd name="T9" fmla="*/ 8 h 717"/>
                  <a:gd name="T10" fmla="*/ 4 w 450"/>
                  <a:gd name="T11" fmla="*/ 6 h 717"/>
                  <a:gd name="T12" fmla="*/ 0 w 450"/>
                  <a:gd name="T13" fmla="*/ 331 h 717"/>
                  <a:gd name="T14" fmla="*/ 16 w 450"/>
                  <a:gd name="T15" fmla="*/ 717 h 717"/>
                  <a:gd name="T16" fmla="*/ 96 w 450"/>
                  <a:gd name="T17" fmla="*/ 717 h 717"/>
                  <a:gd name="T18" fmla="*/ 180 w 450"/>
                  <a:gd name="T19" fmla="*/ 715 h 717"/>
                  <a:gd name="T20" fmla="*/ 270 w 450"/>
                  <a:gd name="T21" fmla="*/ 711 h 717"/>
                  <a:gd name="T22" fmla="*/ 268 w 450"/>
                  <a:gd name="T23" fmla="*/ 685 h 717"/>
                  <a:gd name="T24" fmla="*/ 256 w 450"/>
                  <a:gd name="T25" fmla="*/ 463 h 717"/>
                  <a:gd name="T26" fmla="*/ 274 w 450"/>
                  <a:gd name="T27" fmla="*/ 441 h 717"/>
                  <a:gd name="T28" fmla="*/ 320 w 450"/>
                  <a:gd name="T29" fmla="*/ 379 h 717"/>
                  <a:gd name="T30" fmla="*/ 350 w 450"/>
                  <a:gd name="T31" fmla="*/ 337 h 717"/>
                  <a:gd name="T32" fmla="*/ 384 w 450"/>
                  <a:gd name="T33" fmla="*/ 288 h 717"/>
                  <a:gd name="T34" fmla="*/ 418 w 450"/>
                  <a:gd name="T35" fmla="*/ 234 h 717"/>
                  <a:gd name="T36" fmla="*/ 450 w 450"/>
                  <a:gd name="T37" fmla="*/ 178 h 717"/>
                  <a:gd name="T38" fmla="*/ 430 w 450"/>
                  <a:gd name="T39" fmla="*/ 176 h 717"/>
                  <a:gd name="T40" fmla="*/ 420 w 450"/>
                  <a:gd name="T41" fmla="*/ 176 h 717"/>
                  <a:gd name="T42" fmla="*/ 410 w 450"/>
                  <a:gd name="T43" fmla="*/ 174 h 717"/>
                  <a:gd name="T44" fmla="*/ 404 w 450"/>
                  <a:gd name="T45" fmla="*/ 170 h 717"/>
                  <a:gd name="T46" fmla="*/ 398 w 450"/>
                  <a:gd name="T47" fmla="*/ 166 h 717"/>
                  <a:gd name="T48" fmla="*/ 390 w 450"/>
                  <a:gd name="T49" fmla="*/ 162 h 717"/>
                  <a:gd name="T50" fmla="*/ 380 w 450"/>
                  <a:gd name="T51" fmla="*/ 162 h 717"/>
                  <a:gd name="T52" fmla="*/ 366 w 450"/>
                  <a:gd name="T53" fmla="*/ 164 h 717"/>
                  <a:gd name="T54" fmla="*/ 354 w 450"/>
                  <a:gd name="T55" fmla="*/ 168 h 717"/>
                  <a:gd name="T56" fmla="*/ 332 w 450"/>
                  <a:gd name="T57" fmla="*/ 182 h 717"/>
                  <a:gd name="T58" fmla="*/ 324 w 450"/>
                  <a:gd name="T59" fmla="*/ 182 h 717"/>
                  <a:gd name="T60" fmla="*/ 324 w 450"/>
                  <a:gd name="T61" fmla="*/ 166 h 717"/>
                  <a:gd name="T62" fmla="*/ 320 w 450"/>
                  <a:gd name="T63" fmla="*/ 152 h 717"/>
                  <a:gd name="T64" fmla="*/ 316 w 450"/>
                  <a:gd name="T65" fmla="*/ 140 h 717"/>
                  <a:gd name="T66" fmla="*/ 312 w 450"/>
                  <a:gd name="T67" fmla="*/ 128 h 717"/>
                  <a:gd name="T68" fmla="*/ 300 w 450"/>
                  <a:gd name="T69" fmla="*/ 104 h 717"/>
                  <a:gd name="T70" fmla="*/ 296 w 450"/>
                  <a:gd name="T71" fmla="*/ 92 h 717"/>
                  <a:gd name="T72" fmla="*/ 292 w 450"/>
                  <a:gd name="T73" fmla="*/ 78 h 717"/>
                  <a:gd name="T74" fmla="*/ 284 w 450"/>
                  <a:gd name="T75" fmla="*/ 76 h 717"/>
                  <a:gd name="T76" fmla="*/ 274 w 450"/>
                  <a:gd name="T77" fmla="*/ 76 h 717"/>
                  <a:gd name="T78" fmla="*/ 264 w 450"/>
                  <a:gd name="T79" fmla="*/ 78 h 717"/>
                  <a:gd name="T80" fmla="*/ 254 w 450"/>
                  <a:gd name="T81" fmla="*/ 78 h 717"/>
                  <a:gd name="T82" fmla="*/ 250 w 450"/>
                  <a:gd name="T83" fmla="*/ 76 h 717"/>
                  <a:gd name="T84" fmla="*/ 242 w 450"/>
                  <a:gd name="T85" fmla="*/ 72 h 717"/>
                  <a:gd name="T86" fmla="*/ 234 w 450"/>
                  <a:gd name="T87" fmla="*/ 66 h 717"/>
                  <a:gd name="T88" fmla="*/ 234 w 450"/>
                  <a:gd name="T89" fmla="*/ 48 h 717"/>
                  <a:gd name="T90" fmla="*/ 234 w 450"/>
                  <a:gd name="T91" fmla="*/ 38 h 717"/>
                  <a:gd name="T92" fmla="*/ 232 w 450"/>
                  <a:gd name="T93" fmla="*/ 30 h 717"/>
                  <a:gd name="T94" fmla="*/ 230 w 450"/>
                  <a:gd name="T95" fmla="*/ 22 h 717"/>
                  <a:gd name="T96" fmla="*/ 230 w 450"/>
                  <a:gd name="T97" fmla="*/ 14 h 717"/>
                  <a:gd name="T98" fmla="*/ 230 w 450"/>
                  <a:gd name="T99" fmla="*/ 0 h 717"/>
                  <a:gd name="T100" fmla="*/ 232 w 450"/>
                  <a:gd name="T101" fmla="*/ 0 h 7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0"/>
                  <a:gd name="T154" fmla="*/ 0 h 717"/>
                  <a:gd name="T155" fmla="*/ 450 w 450"/>
                  <a:gd name="T156" fmla="*/ 717 h 7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0" h="717">
                    <a:moveTo>
                      <a:pt x="232" y="0"/>
                    </a:moveTo>
                    <a:lnTo>
                      <a:pt x="230" y="0"/>
                    </a:lnTo>
                    <a:lnTo>
                      <a:pt x="192" y="4"/>
                    </a:lnTo>
                    <a:lnTo>
                      <a:pt x="154" y="6"/>
                    </a:lnTo>
                    <a:lnTo>
                      <a:pt x="80" y="8"/>
                    </a:lnTo>
                    <a:lnTo>
                      <a:pt x="4" y="6"/>
                    </a:lnTo>
                    <a:lnTo>
                      <a:pt x="0" y="331"/>
                    </a:lnTo>
                    <a:lnTo>
                      <a:pt x="16" y="717"/>
                    </a:lnTo>
                    <a:lnTo>
                      <a:pt x="96" y="717"/>
                    </a:lnTo>
                    <a:lnTo>
                      <a:pt x="180" y="715"/>
                    </a:lnTo>
                    <a:lnTo>
                      <a:pt x="270" y="711"/>
                    </a:lnTo>
                    <a:lnTo>
                      <a:pt x="268" y="685"/>
                    </a:lnTo>
                    <a:lnTo>
                      <a:pt x="256" y="463"/>
                    </a:lnTo>
                    <a:lnTo>
                      <a:pt x="274" y="441"/>
                    </a:lnTo>
                    <a:lnTo>
                      <a:pt x="320" y="379"/>
                    </a:lnTo>
                    <a:lnTo>
                      <a:pt x="350" y="337"/>
                    </a:lnTo>
                    <a:lnTo>
                      <a:pt x="384" y="288"/>
                    </a:lnTo>
                    <a:lnTo>
                      <a:pt x="418" y="234"/>
                    </a:lnTo>
                    <a:lnTo>
                      <a:pt x="450" y="178"/>
                    </a:lnTo>
                    <a:lnTo>
                      <a:pt x="430" y="176"/>
                    </a:lnTo>
                    <a:lnTo>
                      <a:pt x="420" y="176"/>
                    </a:lnTo>
                    <a:lnTo>
                      <a:pt x="410" y="174"/>
                    </a:lnTo>
                    <a:lnTo>
                      <a:pt x="404" y="170"/>
                    </a:lnTo>
                    <a:lnTo>
                      <a:pt x="398" y="166"/>
                    </a:lnTo>
                    <a:lnTo>
                      <a:pt x="390" y="162"/>
                    </a:lnTo>
                    <a:lnTo>
                      <a:pt x="380" y="162"/>
                    </a:lnTo>
                    <a:lnTo>
                      <a:pt x="366" y="164"/>
                    </a:lnTo>
                    <a:lnTo>
                      <a:pt x="354" y="168"/>
                    </a:lnTo>
                    <a:lnTo>
                      <a:pt x="332" y="182"/>
                    </a:lnTo>
                    <a:lnTo>
                      <a:pt x="324" y="182"/>
                    </a:lnTo>
                    <a:lnTo>
                      <a:pt x="324" y="166"/>
                    </a:lnTo>
                    <a:lnTo>
                      <a:pt x="320" y="152"/>
                    </a:lnTo>
                    <a:lnTo>
                      <a:pt x="316" y="140"/>
                    </a:lnTo>
                    <a:lnTo>
                      <a:pt x="312" y="128"/>
                    </a:lnTo>
                    <a:lnTo>
                      <a:pt x="300" y="104"/>
                    </a:lnTo>
                    <a:lnTo>
                      <a:pt x="296" y="92"/>
                    </a:lnTo>
                    <a:lnTo>
                      <a:pt x="292" y="78"/>
                    </a:lnTo>
                    <a:lnTo>
                      <a:pt x="284" y="76"/>
                    </a:lnTo>
                    <a:lnTo>
                      <a:pt x="274" y="76"/>
                    </a:lnTo>
                    <a:lnTo>
                      <a:pt x="264" y="78"/>
                    </a:lnTo>
                    <a:lnTo>
                      <a:pt x="254" y="78"/>
                    </a:lnTo>
                    <a:lnTo>
                      <a:pt x="250" y="76"/>
                    </a:lnTo>
                    <a:lnTo>
                      <a:pt x="242" y="72"/>
                    </a:lnTo>
                    <a:lnTo>
                      <a:pt x="234" y="66"/>
                    </a:lnTo>
                    <a:lnTo>
                      <a:pt x="234" y="48"/>
                    </a:lnTo>
                    <a:lnTo>
                      <a:pt x="234" y="38"/>
                    </a:lnTo>
                    <a:lnTo>
                      <a:pt x="232" y="30"/>
                    </a:lnTo>
                    <a:lnTo>
                      <a:pt x="230" y="22"/>
                    </a:lnTo>
                    <a:lnTo>
                      <a:pt x="230" y="14"/>
                    </a:lnTo>
                    <a:lnTo>
                      <a:pt x="230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56C663"/>
                  </a:highlight>
                </a:endParaRPr>
              </a:p>
            </p:txBody>
          </p:sp>
          <p:sp>
            <p:nvSpPr>
              <p:cNvPr id="135" name="Freeform 83">
                <a:extLst>
                  <a:ext uri="{FF2B5EF4-FFF2-40B4-BE49-F238E27FC236}">
                    <a16:creationId xmlns:a16="http://schemas.microsoft.com/office/drawing/2014/main" id="{E96373B3-48DA-5208-6E2C-CA5F9DE51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616" y="1538412"/>
                <a:ext cx="932646" cy="1322974"/>
              </a:xfrm>
              <a:custGeom>
                <a:avLst/>
                <a:gdLst>
                  <a:gd name="T0" fmla="*/ 484 w 492"/>
                  <a:gd name="T1" fmla="*/ 748 h 788"/>
                  <a:gd name="T2" fmla="*/ 488 w 492"/>
                  <a:gd name="T3" fmla="*/ 732 h 788"/>
                  <a:gd name="T4" fmla="*/ 488 w 492"/>
                  <a:gd name="T5" fmla="*/ 716 h 788"/>
                  <a:gd name="T6" fmla="*/ 468 w 492"/>
                  <a:gd name="T7" fmla="*/ 720 h 788"/>
                  <a:gd name="T8" fmla="*/ 422 w 492"/>
                  <a:gd name="T9" fmla="*/ 698 h 788"/>
                  <a:gd name="T10" fmla="*/ 428 w 492"/>
                  <a:gd name="T11" fmla="*/ 668 h 788"/>
                  <a:gd name="T12" fmla="*/ 426 w 492"/>
                  <a:gd name="T13" fmla="*/ 652 h 788"/>
                  <a:gd name="T14" fmla="*/ 414 w 492"/>
                  <a:gd name="T15" fmla="*/ 636 h 788"/>
                  <a:gd name="T16" fmla="*/ 412 w 492"/>
                  <a:gd name="T17" fmla="*/ 606 h 788"/>
                  <a:gd name="T18" fmla="*/ 398 w 492"/>
                  <a:gd name="T19" fmla="*/ 592 h 788"/>
                  <a:gd name="T20" fmla="*/ 390 w 492"/>
                  <a:gd name="T21" fmla="*/ 576 h 788"/>
                  <a:gd name="T22" fmla="*/ 398 w 492"/>
                  <a:gd name="T23" fmla="*/ 566 h 788"/>
                  <a:gd name="T24" fmla="*/ 396 w 492"/>
                  <a:gd name="T25" fmla="*/ 540 h 788"/>
                  <a:gd name="T26" fmla="*/ 402 w 492"/>
                  <a:gd name="T27" fmla="*/ 514 h 788"/>
                  <a:gd name="T28" fmla="*/ 410 w 492"/>
                  <a:gd name="T29" fmla="*/ 500 h 788"/>
                  <a:gd name="T30" fmla="*/ 412 w 492"/>
                  <a:gd name="T31" fmla="*/ 472 h 788"/>
                  <a:gd name="T32" fmla="*/ 402 w 492"/>
                  <a:gd name="T33" fmla="*/ 464 h 788"/>
                  <a:gd name="T34" fmla="*/ 404 w 492"/>
                  <a:gd name="T35" fmla="*/ 454 h 788"/>
                  <a:gd name="T36" fmla="*/ 408 w 492"/>
                  <a:gd name="T37" fmla="*/ 434 h 788"/>
                  <a:gd name="T38" fmla="*/ 396 w 492"/>
                  <a:gd name="T39" fmla="*/ 422 h 788"/>
                  <a:gd name="T40" fmla="*/ 394 w 492"/>
                  <a:gd name="T41" fmla="*/ 406 h 788"/>
                  <a:gd name="T42" fmla="*/ 388 w 492"/>
                  <a:gd name="T43" fmla="*/ 392 h 788"/>
                  <a:gd name="T44" fmla="*/ 392 w 492"/>
                  <a:gd name="T45" fmla="*/ 380 h 788"/>
                  <a:gd name="T46" fmla="*/ 396 w 492"/>
                  <a:gd name="T47" fmla="*/ 368 h 788"/>
                  <a:gd name="T48" fmla="*/ 392 w 492"/>
                  <a:gd name="T49" fmla="*/ 362 h 788"/>
                  <a:gd name="T50" fmla="*/ 406 w 492"/>
                  <a:gd name="T51" fmla="*/ 350 h 788"/>
                  <a:gd name="T52" fmla="*/ 420 w 492"/>
                  <a:gd name="T53" fmla="*/ 336 h 788"/>
                  <a:gd name="T54" fmla="*/ 426 w 492"/>
                  <a:gd name="T55" fmla="*/ 322 h 788"/>
                  <a:gd name="T56" fmla="*/ 414 w 492"/>
                  <a:gd name="T57" fmla="*/ 310 h 788"/>
                  <a:gd name="T58" fmla="*/ 404 w 492"/>
                  <a:gd name="T59" fmla="*/ 306 h 788"/>
                  <a:gd name="T60" fmla="*/ 404 w 492"/>
                  <a:gd name="T61" fmla="*/ 290 h 788"/>
                  <a:gd name="T62" fmla="*/ 422 w 492"/>
                  <a:gd name="T63" fmla="*/ 258 h 788"/>
                  <a:gd name="T64" fmla="*/ 418 w 492"/>
                  <a:gd name="T65" fmla="*/ 240 h 788"/>
                  <a:gd name="T66" fmla="*/ 392 w 492"/>
                  <a:gd name="T67" fmla="*/ 216 h 788"/>
                  <a:gd name="T68" fmla="*/ 382 w 492"/>
                  <a:gd name="T69" fmla="*/ 208 h 788"/>
                  <a:gd name="T70" fmla="*/ 426 w 492"/>
                  <a:gd name="T71" fmla="*/ 86 h 788"/>
                  <a:gd name="T72" fmla="*/ 414 w 492"/>
                  <a:gd name="T73" fmla="*/ 56 h 788"/>
                  <a:gd name="T74" fmla="*/ 410 w 492"/>
                  <a:gd name="T75" fmla="*/ 24 h 788"/>
                  <a:gd name="T76" fmla="*/ 392 w 492"/>
                  <a:gd name="T77" fmla="*/ 6 h 788"/>
                  <a:gd name="T78" fmla="*/ 0 w 492"/>
                  <a:gd name="T79" fmla="*/ 492 h 788"/>
                  <a:gd name="T80" fmla="*/ 14 w 492"/>
                  <a:gd name="T81" fmla="*/ 506 h 788"/>
                  <a:gd name="T82" fmla="*/ 22 w 492"/>
                  <a:gd name="T83" fmla="*/ 518 h 788"/>
                  <a:gd name="T84" fmla="*/ 50 w 492"/>
                  <a:gd name="T85" fmla="*/ 522 h 788"/>
                  <a:gd name="T86" fmla="*/ 50 w 492"/>
                  <a:gd name="T87" fmla="*/ 534 h 788"/>
                  <a:gd name="T88" fmla="*/ 42 w 492"/>
                  <a:gd name="T89" fmla="*/ 544 h 788"/>
                  <a:gd name="T90" fmla="*/ 50 w 492"/>
                  <a:gd name="T91" fmla="*/ 554 h 788"/>
                  <a:gd name="T92" fmla="*/ 124 w 492"/>
                  <a:gd name="T93" fmla="*/ 600 h 788"/>
                  <a:gd name="T94" fmla="*/ 316 w 492"/>
                  <a:gd name="T95" fmla="*/ 708 h 788"/>
                  <a:gd name="T96" fmla="*/ 492 w 492"/>
                  <a:gd name="T97" fmla="*/ 788 h 7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2"/>
                  <a:gd name="T148" fmla="*/ 0 h 788"/>
                  <a:gd name="T149" fmla="*/ 492 w 492"/>
                  <a:gd name="T150" fmla="*/ 788 h 7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2" h="788">
                    <a:moveTo>
                      <a:pt x="490" y="788"/>
                    </a:moveTo>
                    <a:lnTo>
                      <a:pt x="492" y="788"/>
                    </a:lnTo>
                    <a:lnTo>
                      <a:pt x="484" y="748"/>
                    </a:lnTo>
                    <a:lnTo>
                      <a:pt x="484" y="742"/>
                    </a:lnTo>
                    <a:lnTo>
                      <a:pt x="486" y="736"/>
                    </a:lnTo>
                    <a:lnTo>
                      <a:pt x="488" y="732"/>
                    </a:lnTo>
                    <a:lnTo>
                      <a:pt x="488" y="724"/>
                    </a:lnTo>
                    <a:lnTo>
                      <a:pt x="490" y="720"/>
                    </a:lnTo>
                    <a:lnTo>
                      <a:pt x="488" y="716"/>
                    </a:lnTo>
                    <a:lnTo>
                      <a:pt x="480" y="720"/>
                    </a:lnTo>
                    <a:lnTo>
                      <a:pt x="472" y="722"/>
                    </a:lnTo>
                    <a:lnTo>
                      <a:pt x="468" y="720"/>
                    </a:lnTo>
                    <a:lnTo>
                      <a:pt x="462" y="716"/>
                    </a:lnTo>
                    <a:lnTo>
                      <a:pt x="452" y="708"/>
                    </a:lnTo>
                    <a:lnTo>
                      <a:pt x="422" y="698"/>
                    </a:lnTo>
                    <a:lnTo>
                      <a:pt x="422" y="688"/>
                    </a:lnTo>
                    <a:lnTo>
                      <a:pt x="426" y="678"/>
                    </a:lnTo>
                    <a:lnTo>
                      <a:pt x="428" y="668"/>
                    </a:lnTo>
                    <a:lnTo>
                      <a:pt x="428" y="658"/>
                    </a:lnTo>
                    <a:lnTo>
                      <a:pt x="428" y="656"/>
                    </a:lnTo>
                    <a:lnTo>
                      <a:pt x="426" y="652"/>
                    </a:lnTo>
                    <a:lnTo>
                      <a:pt x="422" y="648"/>
                    </a:lnTo>
                    <a:lnTo>
                      <a:pt x="416" y="642"/>
                    </a:lnTo>
                    <a:lnTo>
                      <a:pt x="414" y="636"/>
                    </a:lnTo>
                    <a:lnTo>
                      <a:pt x="412" y="626"/>
                    </a:lnTo>
                    <a:lnTo>
                      <a:pt x="412" y="616"/>
                    </a:lnTo>
                    <a:lnTo>
                      <a:pt x="412" y="606"/>
                    </a:lnTo>
                    <a:lnTo>
                      <a:pt x="408" y="598"/>
                    </a:lnTo>
                    <a:lnTo>
                      <a:pt x="404" y="594"/>
                    </a:lnTo>
                    <a:lnTo>
                      <a:pt x="398" y="592"/>
                    </a:lnTo>
                    <a:lnTo>
                      <a:pt x="390" y="586"/>
                    </a:lnTo>
                    <a:lnTo>
                      <a:pt x="390" y="580"/>
                    </a:lnTo>
                    <a:lnTo>
                      <a:pt x="390" y="576"/>
                    </a:lnTo>
                    <a:lnTo>
                      <a:pt x="394" y="574"/>
                    </a:lnTo>
                    <a:lnTo>
                      <a:pt x="398" y="570"/>
                    </a:lnTo>
                    <a:lnTo>
                      <a:pt x="398" y="566"/>
                    </a:lnTo>
                    <a:lnTo>
                      <a:pt x="398" y="558"/>
                    </a:lnTo>
                    <a:lnTo>
                      <a:pt x="396" y="546"/>
                    </a:lnTo>
                    <a:lnTo>
                      <a:pt x="396" y="540"/>
                    </a:lnTo>
                    <a:lnTo>
                      <a:pt x="398" y="534"/>
                    </a:lnTo>
                    <a:lnTo>
                      <a:pt x="402" y="526"/>
                    </a:lnTo>
                    <a:lnTo>
                      <a:pt x="402" y="514"/>
                    </a:lnTo>
                    <a:lnTo>
                      <a:pt x="402" y="508"/>
                    </a:lnTo>
                    <a:lnTo>
                      <a:pt x="406" y="504"/>
                    </a:lnTo>
                    <a:lnTo>
                      <a:pt x="410" y="500"/>
                    </a:lnTo>
                    <a:lnTo>
                      <a:pt x="410" y="494"/>
                    </a:lnTo>
                    <a:lnTo>
                      <a:pt x="412" y="476"/>
                    </a:lnTo>
                    <a:lnTo>
                      <a:pt x="412" y="472"/>
                    </a:lnTo>
                    <a:lnTo>
                      <a:pt x="410" y="468"/>
                    </a:lnTo>
                    <a:lnTo>
                      <a:pt x="408" y="466"/>
                    </a:lnTo>
                    <a:lnTo>
                      <a:pt x="402" y="464"/>
                    </a:lnTo>
                    <a:lnTo>
                      <a:pt x="402" y="462"/>
                    </a:lnTo>
                    <a:lnTo>
                      <a:pt x="402" y="460"/>
                    </a:lnTo>
                    <a:lnTo>
                      <a:pt x="404" y="454"/>
                    </a:lnTo>
                    <a:lnTo>
                      <a:pt x="406" y="446"/>
                    </a:lnTo>
                    <a:lnTo>
                      <a:pt x="408" y="438"/>
                    </a:lnTo>
                    <a:lnTo>
                      <a:pt x="408" y="434"/>
                    </a:lnTo>
                    <a:lnTo>
                      <a:pt x="406" y="430"/>
                    </a:lnTo>
                    <a:lnTo>
                      <a:pt x="402" y="426"/>
                    </a:lnTo>
                    <a:lnTo>
                      <a:pt x="396" y="422"/>
                    </a:lnTo>
                    <a:lnTo>
                      <a:pt x="394" y="420"/>
                    </a:lnTo>
                    <a:lnTo>
                      <a:pt x="394" y="418"/>
                    </a:lnTo>
                    <a:lnTo>
                      <a:pt x="394" y="406"/>
                    </a:lnTo>
                    <a:lnTo>
                      <a:pt x="392" y="402"/>
                    </a:lnTo>
                    <a:lnTo>
                      <a:pt x="390" y="396"/>
                    </a:lnTo>
                    <a:lnTo>
                      <a:pt x="388" y="392"/>
                    </a:lnTo>
                    <a:lnTo>
                      <a:pt x="386" y="388"/>
                    </a:lnTo>
                    <a:lnTo>
                      <a:pt x="388" y="382"/>
                    </a:lnTo>
                    <a:lnTo>
                      <a:pt x="392" y="380"/>
                    </a:lnTo>
                    <a:lnTo>
                      <a:pt x="396" y="376"/>
                    </a:lnTo>
                    <a:lnTo>
                      <a:pt x="398" y="370"/>
                    </a:lnTo>
                    <a:lnTo>
                      <a:pt x="396" y="368"/>
                    </a:lnTo>
                    <a:lnTo>
                      <a:pt x="396" y="366"/>
                    </a:lnTo>
                    <a:lnTo>
                      <a:pt x="394" y="364"/>
                    </a:lnTo>
                    <a:lnTo>
                      <a:pt x="392" y="362"/>
                    </a:lnTo>
                    <a:lnTo>
                      <a:pt x="394" y="358"/>
                    </a:lnTo>
                    <a:lnTo>
                      <a:pt x="398" y="354"/>
                    </a:lnTo>
                    <a:lnTo>
                      <a:pt x="406" y="350"/>
                    </a:lnTo>
                    <a:lnTo>
                      <a:pt x="416" y="346"/>
                    </a:lnTo>
                    <a:lnTo>
                      <a:pt x="418" y="342"/>
                    </a:lnTo>
                    <a:lnTo>
                      <a:pt x="420" y="336"/>
                    </a:lnTo>
                    <a:lnTo>
                      <a:pt x="420" y="322"/>
                    </a:lnTo>
                    <a:lnTo>
                      <a:pt x="422" y="322"/>
                    </a:lnTo>
                    <a:lnTo>
                      <a:pt x="426" y="322"/>
                    </a:lnTo>
                    <a:lnTo>
                      <a:pt x="422" y="316"/>
                    </a:lnTo>
                    <a:lnTo>
                      <a:pt x="418" y="314"/>
                    </a:lnTo>
                    <a:lnTo>
                      <a:pt x="414" y="310"/>
                    </a:lnTo>
                    <a:lnTo>
                      <a:pt x="412" y="304"/>
                    </a:lnTo>
                    <a:lnTo>
                      <a:pt x="408" y="306"/>
                    </a:lnTo>
                    <a:lnTo>
                      <a:pt x="404" y="306"/>
                    </a:lnTo>
                    <a:lnTo>
                      <a:pt x="400" y="304"/>
                    </a:lnTo>
                    <a:lnTo>
                      <a:pt x="402" y="296"/>
                    </a:lnTo>
                    <a:lnTo>
                      <a:pt x="404" y="290"/>
                    </a:lnTo>
                    <a:lnTo>
                      <a:pt x="412" y="278"/>
                    </a:lnTo>
                    <a:lnTo>
                      <a:pt x="420" y="264"/>
                    </a:lnTo>
                    <a:lnTo>
                      <a:pt x="422" y="258"/>
                    </a:lnTo>
                    <a:lnTo>
                      <a:pt x="422" y="248"/>
                    </a:lnTo>
                    <a:lnTo>
                      <a:pt x="422" y="244"/>
                    </a:lnTo>
                    <a:lnTo>
                      <a:pt x="418" y="240"/>
                    </a:lnTo>
                    <a:lnTo>
                      <a:pt x="410" y="230"/>
                    </a:lnTo>
                    <a:lnTo>
                      <a:pt x="400" y="220"/>
                    </a:lnTo>
                    <a:lnTo>
                      <a:pt x="392" y="216"/>
                    </a:lnTo>
                    <a:lnTo>
                      <a:pt x="386" y="214"/>
                    </a:lnTo>
                    <a:lnTo>
                      <a:pt x="384" y="212"/>
                    </a:lnTo>
                    <a:lnTo>
                      <a:pt x="382" y="208"/>
                    </a:lnTo>
                    <a:lnTo>
                      <a:pt x="438" y="104"/>
                    </a:lnTo>
                    <a:lnTo>
                      <a:pt x="432" y="96"/>
                    </a:lnTo>
                    <a:lnTo>
                      <a:pt x="426" y="86"/>
                    </a:lnTo>
                    <a:lnTo>
                      <a:pt x="420" y="76"/>
                    </a:lnTo>
                    <a:lnTo>
                      <a:pt x="416" y="64"/>
                    </a:lnTo>
                    <a:lnTo>
                      <a:pt x="414" y="56"/>
                    </a:lnTo>
                    <a:lnTo>
                      <a:pt x="414" y="44"/>
                    </a:lnTo>
                    <a:lnTo>
                      <a:pt x="412" y="32"/>
                    </a:lnTo>
                    <a:lnTo>
                      <a:pt x="410" y="24"/>
                    </a:lnTo>
                    <a:lnTo>
                      <a:pt x="404" y="18"/>
                    </a:lnTo>
                    <a:lnTo>
                      <a:pt x="398" y="12"/>
                    </a:lnTo>
                    <a:lnTo>
                      <a:pt x="392" y="6"/>
                    </a:lnTo>
                    <a:lnTo>
                      <a:pt x="384" y="0"/>
                    </a:lnTo>
                    <a:lnTo>
                      <a:pt x="0" y="490"/>
                    </a:lnTo>
                    <a:lnTo>
                      <a:pt x="0" y="492"/>
                    </a:lnTo>
                    <a:lnTo>
                      <a:pt x="4" y="498"/>
                    </a:lnTo>
                    <a:lnTo>
                      <a:pt x="10" y="502"/>
                    </a:lnTo>
                    <a:lnTo>
                      <a:pt x="14" y="506"/>
                    </a:lnTo>
                    <a:lnTo>
                      <a:pt x="20" y="512"/>
                    </a:lnTo>
                    <a:lnTo>
                      <a:pt x="22" y="516"/>
                    </a:lnTo>
                    <a:lnTo>
                      <a:pt x="22" y="518"/>
                    </a:lnTo>
                    <a:lnTo>
                      <a:pt x="24" y="520"/>
                    </a:lnTo>
                    <a:lnTo>
                      <a:pt x="42" y="520"/>
                    </a:lnTo>
                    <a:lnTo>
                      <a:pt x="50" y="522"/>
                    </a:lnTo>
                    <a:lnTo>
                      <a:pt x="52" y="526"/>
                    </a:lnTo>
                    <a:lnTo>
                      <a:pt x="52" y="530"/>
                    </a:lnTo>
                    <a:lnTo>
                      <a:pt x="50" y="534"/>
                    </a:lnTo>
                    <a:lnTo>
                      <a:pt x="48" y="536"/>
                    </a:lnTo>
                    <a:lnTo>
                      <a:pt x="44" y="540"/>
                    </a:lnTo>
                    <a:lnTo>
                      <a:pt x="42" y="544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50" y="554"/>
                    </a:lnTo>
                    <a:lnTo>
                      <a:pt x="58" y="558"/>
                    </a:lnTo>
                    <a:lnTo>
                      <a:pt x="84" y="576"/>
                    </a:lnTo>
                    <a:lnTo>
                      <a:pt x="124" y="600"/>
                    </a:lnTo>
                    <a:lnTo>
                      <a:pt x="176" y="632"/>
                    </a:lnTo>
                    <a:lnTo>
                      <a:pt x="242" y="670"/>
                    </a:lnTo>
                    <a:lnTo>
                      <a:pt x="316" y="708"/>
                    </a:lnTo>
                    <a:lnTo>
                      <a:pt x="400" y="748"/>
                    </a:lnTo>
                    <a:lnTo>
                      <a:pt x="444" y="768"/>
                    </a:lnTo>
                    <a:lnTo>
                      <a:pt x="492" y="788"/>
                    </a:lnTo>
                    <a:lnTo>
                      <a:pt x="490" y="788"/>
                    </a:lnTo>
                    <a:close/>
                  </a:path>
                </a:pathLst>
              </a:custGeom>
              <a:solidFill>
                <a:srgbClr val="8FEEF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  <a:highlight>
                    <a:srgbClr val="FF0000"/>
                  </a:highlight>
                </a:endParaRPr>
              </a:p>
            </p:txBody>
          </p:sp>
          <p:grpSp>
            <p:nvGrpSpPr>
              <p:cNvPr id="136" name="Group 84">
                <a:extLst>
                  <a:ext uri="{FF2B5EF4-FFF2-40B4-BE49-F238E27FC236}">
                    <a16:creationId xmlns:a16="http://schemas.microsoft.com/office/drawing/2014/main" id="{B47347DC-673B-9B6E-AA0E-37DBA1E988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0744" y="1041459"/>
                <a:ext cx="1529766" cy="2044900"/>
                <a:chOff x="2263" y="621"/>
                <a:chExt cx="807" cy="1218"/>
              </a:xfrm>
              <a:solidFill>
                <a:srgbClr val="8FEEFF"/>
              </a:solidFill>
            </p:grpSpPr>
            <p:sp>
              <p:nvSpPr>
                <p:cNvPr id="176" name="Freeform 85">
                  <a:extLst>
                    <a:ext uri="{FF2B5EF4-FFF2-40B4-BE49-F238E27FC236}">
                      <a16:creationId xmlns:a16="http://schemas.microsoft.com/office/drawing/2014/main" id="{39C5AD52-2C9F-5E07-B376-1004D6576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1" y="945"/>
                  <a:ext cx="179" cy="216"/>
                </a:xfrm>
                <a:custGeom>
                  <a:avLst/>
                  <a:gdLst>
                    <a:gd name="T0" fmla="*/ 4 w 179"/>
                    <a:gd name="T1" fmla="*/ 202 h 216"/>
                    <a:gd name="T2" fmla="*/ 14 w 179"/>
                    <a:gd name="T3" fmla="*/ 192 h 216"/>
                    <a:gd name="T4" fmla="*/ 70 w 179"/>
                    <a:gd name="T5" fmla="*/ 190 h 216"/>
                    <a:gd name="T6" fmla="*/ 80 w 179"/>
                    <a:gd name="T7" fmla="*/ 198 h 216"/>
                    <a:gd name="T8" fmla="*/ 96 w 179"/>
                    <a:gd name="T9" fmla="*/ 202 h 216"/>
                    <a:gd name="T10" fmla="*/ 130 w 179"/>
                    <a:gd name="T11" fmla="*/ 208 h 216"/>
                    <a:gd name="T12" fmla="*/ 122 w 179"/>
                    <a:gd name="T13" fmla="*/ 198 h 216"/>
                    <a:gd name="T14" fmla="*/ 100 w 179"/>
                    <a:gd name="T15" fmla="*/ 180 h 216"/>
                    <a:gd name="T16" fmla="*/ 58 w 179"/>
                    <a:gd name="T17" fmla="*/ 172 h 216"/>
                    <a:gd name="T18" fmla="*/ 20 w 179"/>
                    <a:gd name="T19" fmla="*/ 160 h 216"/>
                    <a:gd name="T20" fmla="*/ 6 w 179"/>
                    <a:gd name="T21" fmla="*/ 150 h 216"/>
                    <a:gd name="T22" fmla="*/ 0 w 179"/>
                    <a:gd name="T23" fmla="*/ 134 h 216"/>
                    <a:gd name="T24" fmla="*/ 6 w 179"/>
                    <a:gd name="T25" fmla="*/ 124 h 216"/>
                    <a:gd name="T26" fmla="*/ 40 w 179"/>
                    <a:gd name="T27" fmla="*/ 120 h 216"/>
                    <a:gd name="T28" fmla="*/ 54 w 179"/>
                    <a:gd name="T29" fmla="*/ 118 h 216"/>
                    <a:gd name="T30" fmla="*/ 70 w 179"/>
                    <a:gd name="T31" fmla="*/ 112 h 216"/>
                    <a:gd name="T32" fmla="*/ 56 w 179"/>
                    <a:gd name="T33" fmla="*/ 110 h 216"/>
                    <a:gd name="T34" fmla="*/ 30 w 179"/>
                    <a:gd name="T35" fmla="*/ 110 h 216"/>
                    <a:gd name="T36" fmla="*/ 16 w 179"/>
                    <a:gd name="T37" fmla="*/ 106 h 216"/>
                    <a:gd name="T38" fmla="*/ 12 w 179"/>
                    <a:gd name="T39" fmla="*/ 100 h 216"/>
                    <a:gd name="T40" fmla="*/ 16 w 179"/>
                    <a:gd name="T41" fmla="*/ 96 h 216"/>
                    <a:gd name="T42" fmla="*/ 16 w 179"/>
                    <a:gd name="T43" fmla="*/ 90 h 216"/>
                    <a:gd name="T44" fmla="*/ 10 w 179"/>
                    <a:gd name="T45" fmla="*/ 84 h 216"/>
                    <a:gd name="T46" fmla="*/ 2 w 179"/>
                    <a:gd name="T47" fmla="*/ 88 h 216"/>
                    <a:gd name="T48" fmla="*/ 2 w 179"/>
                    <a:gd name="T49" fmla="*/ 82 h 216"/>
                    <a:gd name="T50" fmla="*/ 10 w 179"/>
                    <a:gd name="T51" fmla="*/ 64 h 216"/>
                    <a:gd name="T52" fmla="*/ 30 w 179"/>
                    <a:gd name="T53" fmla="*/ 54 h 216"/>
                    <a:gd name="T54" fmla="*/ 30 w 179"/>
                    <a:gd name="T55" fmla="*/ 34 h 216"/>
                    <a:gd name="T56" fmla="*/ 38 w 179"/>
                    <a:gd name="T57" fmla="*/ 24 h 216"/>
                    <a:gd name="T58" fmla="*/ 58 w 179"/>
                    <a:gd name="T59" fmla="*/ 16 h 216"/>
                    <a:gd name="T60" fmla="*/ 114 w 179"/>
                    <a:gd name="T61" fmla="*/ 0 h 216"/>
                    <a:gd name="T62" fmla="*/ 118 w 179"/>
                    <a:gd name="T63" fmla="*/ 0 h 216"/>
                    <a:gd name="T64" fmla="*/ 122 w 179"/>
                    <a:gd name="T65" fmla="*/ 10 h 216"/>
                    <a:gd name="T66" fmla="*/ 122 w 179"/>
                    <a:gd name="T67" fmla="*/ 26 h 216"/>
                    <a:gd name="T68" fmla="*/ 114 w 179"/>
                    <a:gd name="T69" fmla="*/ 42 h 216"/>
                    <a:gd name="T70" fmla="*/ 118 w 179"/>
                    <a:gd name="T71" fmla="*/ 50 h 216"/>
                    <a:gd name="T72" fmla="*/ 128 w 179"/>
                    <a:gd name="T73" fmla="*/ 38 h 216"/>
                    <a:gd name="T74" fmla="*/ 139 w 179"/>
                    <a:gd name="T75" fmla="*/ 30 h 216"/>
                    <a:gd name="T76" fmla="*/ 149 w 179"/>
                    <a:gd name="T77" fmla="*/ 32 h 216"/>
                    <a:gd name="T78" fmla="*/ 167 w 179"/>
                    <a:gd name="T79" fmla="*/ 48 h 216"/>
                    <a:gd name="T80" fmla="*/ 169 w 179"/>
                    <a:gd name="T81" fmla="*/ 62 h 216"/>
                    <a:gd name="T82" fmla="*/ 159 w 179"/>
                    <a:gd name="T83" fmla="*/ 74 h 216"/>
                    <a:gd name="T84" fmla="*/ 161 w 179"/>
                    <a:gd name="T85" fmla="*/ 80 h 216"/>
                    <a:gd name="T86" fmla="*/ 169 w 179"/>
                    <a:gd name="T87" fmla="*/ 74 h 216"/>
                    <a:gd name="T88" fmla="*/ 179 w 179"/>
                    <a:gd name="T89" fmla="*/ 70 h 216"/>
                    <a:gd name="T90" fmla="*/ 4 w 179"/>
                    <a:gd name="T91" fmla="*/ 212 h 2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9"/>
                    <a:gd name="T139" fmla="*/ 0 h 216"/>
                    <a:gd name="T140" fmla="*/ 179 w 179"/>
                    <a:gd name="T141" fmla="*/ 216 h 2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9" h="216">
                      <a:moveTo>
                        <a:pt x="4" y="212"/>
                      </a:moveTo>
                      <a:lnTo>
                        <a:pt x="4" y="202"/>
                      </a:lnTo>
                      <a:lnTo>
                        <a:pt x="8" y="196"/>
                      </a:lnTo>
                      <a:lnTo>
                        <a:pt x="14" y="192"/>
                      </a:lnTo>
                      <a:lnTo>
                        <a:pt x="22" y="190"/>
                      </a:lnTo>
                      <a:lnTo>
                        <a:pt x="70" y="190"/>
                      </a:lnTo>
                      <a:lnTo>
                        <a:pt x="74" y="194"/>
                      </a:lnTo>
                      <a:lnTo>
                        <a:pt x="80" y="198"/>
                      </a:lnTo>
                      <a:lnTo>
                        <a:pt x="88" y="200"/>
                      </a:lnTo>
                      <a:lnTo>
                        <a:pt x="96" y="202"/>
                      </a:lnTo>
                      <a:lnTo>
                        <a:pt x="114" y="204"/>
                      </a:lnTo>
                      <a:lnTo>
                        <a:pt x="130" y="208"/>
                      </a:lnTo>
                      <a:lnTo>
                        <a:pt x="136" y="208"/>
                      </a:lnTo>
                      <a:lnTo>
                        <a:pt x="122" y="198"/>
                      </a:lnTo>
                      <a:lnTo>
                        <a:pt x="112" y="190"/>
                      </a:lnTo>
                      <a:lnTo>
                        <a:pt x="100" y="180"/>
                      </a:lnTo>
                      <a:lnTo>
                        <a:pt x="88" y="172"/>
                      </a:lnTo>
                      <a:lnTo>
                        <a:pt x="58" y="172"/>
                      </a:lnTo>
                      <a:lnTo>
                        <a:pt x="38" y="166"/>
                      </a:lnTo>
                      <a:lnTo>
                        <a:pt x="20" y="160"/>
                      </a:lnTo>
                      <a:lnTo>
                        <a:pt x="12" y="156"/>
                      </a:lnTo>
                      <a:lnTo>
                        <a:pt x="6" y="150"/>
                      </a:lnTo>
                      <a:lnTo>
                        <a:pt x="2" y="144"/>
                      </a:lnTo>
                      <a:lnTo>
                        <a:pt x="0" y="134"/>
                      </a:lnTo>
                      <a:lnTo>
                        <a:pt x="2" y="128"/>
                      </a:lnTo>
                      <a:lnTo>
                        <a:pt x="6" y="124"/>
                      </a:lnTo>
                      <a:lnTo>
                        <a:pt x="14" y="120"/>
                      </a:lnTo>
                      <a:lnTo>
                        <a:pt x="40" y="120"/>
                      </a:lnTo>
                      <a:lnTo>
                        <a:pt x="48" y="118"/>
                      </a:lnTo>
                      <a:lnTo>
                        <a:pt x="54" y="118"/>
                      </a:lnTo>
                      <a:lnTo>
                        <a:pt x="62" y="116"/>
                      </a:lnTo>
                      <a:lnTo>
                        <a:pt x="70" y="112"/>
                      </a:lnTo>
                      <a:lnTo>
                        <a:pt x="64" y="110"/>
                      </a:lnTo>
                      <a:lnTo>
                        <a:pt x="56" y="110"/>
                      </a:lnTo>
                      <a:lnTo>
                        <a:pt x="40" y="110"/>
                      </a:lnTo>
                      <a:lnTo>
                        <a:pt x="30" y="110"/>
                      </a:lnTo>
                      <a:lnTo>
                        <a:pt x="22" y="110"/>
                      </a:lnTo>
                      <a:lnTo>
                        <a:pt x="16" y="106"/>
                      </a:lnTo>
                      <a:lnTo>
                        <a:pt x="14" y="104"/>
                      </a:lnTo>
                      <a:lnTo>
                        <a:pt x="12" y="100"/>
                      </a:lnTo>
                      <a:lnTo>
                        <a:pt x="14" y="98"/>
                      </a:lnTo>
                      <a:lnTo>
                        <a:pt x="16" y="96"/>
                      </a:lnTo>
                      <a:lnTo>
                        <a:pt x="20" y="90"/>
                      </a:lnTo>
                      <a:lnTo>
                        <a:pt x="16" y="90"/>
                      </a:lnTo>
                      <a:lnTo>
                        <a:pt x="14" y="88"/>
                      </a:lnTo>
                      <a:lnTo>
                        <a:pt x="10" y="84"/>
                      </a:lnTo>
                      <a:lnTo>
                        <a:pt x="6" y="86"/>
                      </a:lnTo>
                      <a:lnTo>
                        <a:pt x="2" y="88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72"/>
                      </a:lnTo>
                      <a:lnTo>
                        <a:pt x="10" y="64"/>
                      </a:lnTo>
                      <a:lnTo>
                        <a:pt x="20" y="58"/>
                      </a:lnTo>
                      <a:lnTo>
                        <a:pt x="30" y="54"/>
                      </a:lnTo>
                      <a:lnTo>
                        <a:pt x="30" y="40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8" y="24"/>
                      </a:lnTo>
                      <a:lnTo>
                        <a:pt x="48" y="20"/>
                      </a:lnTo>
                      <a:lnTo>
                        <a:pt x="58" y="16"/>
                      </a:lnTo>
                      <a:lnTo>
                        <a:pt x="84" y="8"/>
                      </a:lnTo>
                      <a:lnTo>
                        <a:pt x="114" y="0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22" y="4"/>
                      </a:lnTo>
                      <a:lnTo>
                        <a:pt x="122" y="10"/>
                      </a:lnTo>
                      <a:lnTo>
                        <a:pt x="124" y="16"/>
                      </a:lnTo>
                      <a:lnTo>
                        <a:pt x="122" y="26"/>
                      </a:lnTo>
                      <a:lnTo>
                        <a:pt x="118" y="34"/>
                      </a:lnTo>
                      <a:lnTo>
                        <a:pt x="114" y="42"/>
                      </a:lnTo>
                      <a:lnTo>
                        <a:pt x="112" y="50"/>
                      </a:lnTo>
                      <a:lnTo>
                        <a:pt x="118" y="50"/>
                      </a:lnTo>
                      <a:lnTo>
                        <a:pt x="124" y="44"/>
                      </a:lnTo>
                      <a:lnTo>
                        <a:pt x="128" y="38"/>
                      </a:lnTo>
                      <a:lnTo>
                        <a:pt x="134" y="32"/>
                      </a:lnTo>
                      <a:lnTo>
                        <a:pt x="139" y="30"/>
                      </a:lnTo>
                      <a:lnTo>
                        <a:pt x="143" y="30"/>
                      </a:lnTo>
                      <a:lnTo>
                        <a:pt x="149" y="32"/>
                      </a:lnTo>
                      <a:lnTo>
                        <a:pt x="159" y="40"/>
                      </a:lnTo>
                      <a:lnTo>
                        <a:pt x="167" y="48"/>
                      </a:lnTo>
                      <a:lnTo>
                        <a:pt x="171" y="54"/>
                      </a:lnTo>
                      <a:lnTo>
                        <a:pt x="169" y="62"/>
                      </a:lnTo>
                      <a:lnTo>
                        <a:pt x="165" y="68"/>
                      </a:lnTo>
                      <a:lnTo>
                        <a:pt x="159" y="74"/>
                      </a:lnTo>
                      <a:lnTo>
                        <a:pt x="155" y="80"/>
                      </a:lnTo>
                      <a:lnTo>
                        <a:pt x="161" y="80"/>
                      </a:lnTo>
                      <a:lnTo>
                        <a:pt x="165" y="78"/>
                      </a:lnTo>
                      <a:lnTo>
                        <a:pt x="169" y="74"/>
                      </a:lnTo>
                      <a:lnTo>
                        <a:pt x="173" y="70"/>
                      </a:lnTo>
                      <a:lnTo>
                        <a:pt x="179" y="70"/>
                      </a:lnTo>
                      <a:lnTo>
                        <a:pt x="149" y="216"/>
                      </a:lnTo>
                      <a:lnTo>
                        <a:pt x="4" y="2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9" name="Freeform 86">
                  <a:extLst>
                    <a:ext uri="{FF2B5EF4-FFF2-40B4-BE49-F238E27FC236}">
                      <a16:creationId xmlns:a16="http://schemas.microsoft.com/office/drawing/2014/main" id="{3801C385-BAF0-D414-C264-E512CF860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3" y="825"/>
                  <a:ext cx="226" cy="214"/>
                </a:xfrm>
                <a:custGeom>
                  <a:avLst/>
                  <a:gdLst>
                    <a:gd name="T0" fmla="*/ 122 w 226"/>
                    <a:gd name="T1" fmla="*/ 10 h 214"/>
                    <a:gd name="T2" fmla="*/ 84 w 226"/>
                    <a:gd name="T3" fmla="*/ 0 h 214"/>
                    <a:gd name="T4" fmla="*/ 78 w 226"/>
                    <a:gd name="T5" fmla="*/ 10 h 214"/>
                    <a:gd name="T6" fmla="*/ 74 w 226"/>
                    <a:gd name="T7" fmla="*/ 22 h 214"/>
                    <a:gd name="T8" fmla="*/ 74 w 226"/>
                    <a:gd name="T9" fmla="*/ 32 h 214"/>
                    <a:gd name="T10" fmla="*/ 80 w 226"/>
                    <a:gd name="T11" fmla="*/ 38 h 214"/>
                    <a:gd name="T12" fmla="*/ 78 w 226"/>
                    <a:gd name="T13" fmla="*/ 46 h 214"/>
                    <a:gd name="T14" fmla="*/ 66 w 226"/>
                    <a:gd name="T15" fmla="*/ 56 h 214"/>
                    <a:gd name="T16" fmla="*/ 52 w 226"/>
                    <a:gd name="T17" fmla="*/ 70 h 214"/>
                    <a:gd name="T18" fmla="*/ 34 w 226"/>
                    <a:gd name="T19" fmla="*/ 100 h 214"/>
                    <a:gd name="T20" fmla="*/ 0 w 226"/>
                    <a:gd name="T21" fmla="*/ 134 h 214"/>
                    <a:gd name="T22" fmla="*/ 24 w 226"/>
                    <a:gd name="T23" fmla="*/ 172 h 214"/>
                    <a:gd name="T24" fmla="*/ 28 w 226"/>
                    <a:gd name="T25" fmla="*/ 186 h 214"/>
                    <a:gd name="T26" fmla="*/ 26 w 226"/>
                    <a:gd name="T27" fmla="*/ 196 h 214"/>
                    <a:gd name="T28" fmla="*/ 24 w 226"/>
                    <a:gd name="T29" fmla="*/ 210 h 214"/>
                    <a:gd name="T30" fmla="*/ 34 w 226"/>
                    <a:gd name="T31" fmla="*/ 214 h 214"/>
                    <a:gd name="T32" fmla="*/ 42 w 226"/>
                    <a:gd name="T33" fmla="*/ 212 h 214"/>
                    <a:gd name="T34" fmla="*/ 56 w 226"/>
                    <a:gd name="T35" fmla="*/ 202 h 214"/>
                    <a:gd name="T36" fmla="*/ 64 w 226"/>
                    <a:gd name="T37" fmla="*/ 198 h 214"/>
                    <a:gd name="T38" fmla="*/ 72 w 226"/>
                    <a:gd name="T39" fmla="*/ 204 h 214"/>
                    <a:gd name="T40" fmla="*/ 80 w 226"/>
                    <a:gd name="T41" fmla="*/ 210 h 214"/>
                    <a:gd name="T42" fmla="*/ 86 w 226"/>
                    <a:gd name="T43" fmla="*/ 208 h 214"/>
                    <a:gd name="T44" fmla="*/ 96 w 226"/>
                    <a:gd name="T45" fmla="*/ 186 h 214"/>
                    <a:gd name="T46" fmla="*/ 102 w 226"/>
                    <a:gd name="T47" fmla="*/ 174 h 214"/>
                    <a:gd name="T48" fmla="*/ 138 w 226"/>
                    <a:gd name="T49" fmla="*/ 144 h 214"/>
                    <a:gd name="T50" fmla="*/ 170 w 226"/>
                    <a:gd name="T51" fmla="*/ 124 h 214"/>
                    <a:gd name="T52" fmla="*/ 208 w 226"/>
                    <a:gd name="T53" fmla="*/ 116 h 214"/>
                    <a:gd name="T54" fmla="*/ 224 w 226"/>
                    <a:gd name="T55" fmla="*/ 108 h 214"/>
                    <a:gd name="T56" fmla="*/ 224 w 226"/>
                    <a:gd name="T57" fmla="*/ 100 h 214"/>
                    <a:gd name="T58" fmla="*/ 218 w 226"/>
                    <a:gd name="T59" fmla="*/ 94 h 214"/>
                    <a:gd name="T60" fmla="*/ 206 w 226"/>
                    <a:gd name="T61" fmla="*/ 64 h 214"/>
                    <a:gd name="T62" fmla="*/ 198 w 226"/>
                    <a:gd name="T63" fmla="*/ 52 h 214"/>
                    <a:gd name="T64" fmla="*/ 184 w 226"/>
                    <a:gd name="T65" fmla="*/ 46 h 214"/>
                    <a:gd name="T66" fmla="*/ 174 w 226"/>
                    <a:gd name="T67" fmla="*/ 50 h 214"/>
                    <a:gd name="T68" fmla="*/ 166 w 226"/>
                    <a:gd name="T69" fmla="*/ 52 h 214"/>
                    <a:gd name="T70" fmla="*/ 158 w 226"/>
                    <a:gd name="T71" fmla="*/ 36 h 214"/>
                    <a:gd name="T72" fmla="*/ 140 w 226"/>
                    <a:gd name="T73" fmla="*/ 14 h 214"/>
                    <a:gd name="T74" fmla="*/ 130 w 226"/>
                    <a:gd name="T75" fmla="*/ 10 h 2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"/>
                    <a:gd name="T115" fmla="*/ 0 h 214"/>
                    <a:gd name="T116" fmla="*/ 226 w 226"/>
                    <a:gd name="T117" fmla="*/ 214 h 2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" h="214">
                      <a:moveTo>
                        <a:pt x="130" y="10"/>
                      </a:moveTo>
                      <a:lnTo>
                        <a:pt x="122" y="10"/>
                      </a:lnTo>
                      <a:lnTo>
                        <a:pt x="102" y="4"/>
                      </a:lnTo>
                      <a:lnTo>
                        <a:pt x="84" y="0"/>
                      </a:lnTo>
                      <a:lnTo>
                        <a:pt x="80" y="0"/>
                      </a:lnTo>
                      <a:lnTo>
                        <a:pt x="78" y="10"/>
                      </a:lnTo>
                      <a:lnTo>
                        <a:pt x="76" y="16"/>
                      </a:lnTo>
                      <a:lnTo>
                        <a:pt x="74" y="22"/>
                      </a:lnTo>
                      <a:lnTo>
                        <a:pt x="74" y="28"/>
                      </a:lnTo>
                      <a:lnTo>
                        <a:pt x="74" y="32"/>
                      </a:lnTo>
                      <a:lnTo>
                        <a:pt x="76" y="36"/>
                      </a:lnTo>
                      <a:lnTo>
                        <a:pt x="80" y="38"/>
                      </a:lnTo>
                      <a:lnTo>
                        <a:pt x="80" y="42"/>
                      </a:lnTo>
                      <a:lnTo>
                        <a:pt x="78" y="46"/>
                      </a:lnTo>
                      <a:lnTo>
                        <a:pt x="74" y="50"/>
                      </a:lnTo>
                      <a:lnTo>
                        <a:pt x="66" y="56"/>
                      </a:lnTo>
                      <a:lnTo>
                        <a:pt x="58" y="62"/>
                      </a:lnTo>
                      <a:lnTo>
                        <a:pt x="52" y="70"/>
                      </a:lnTo>
                      <a:lnTo>
                        <a:pt x="44" y="86"/>
                      </a:lnTo>
                      <a:lnTo>
                        <a:pt x="34" y="100"/>
                      </a:lnTo>
                      <a:lnTo>
                        <a:pt x="22" y="112"/>
                      </a:lnTo>
                      <a:lnTo>
                        <a:pt x="0" y="134"/>
                      </a:lnTo>
                      <a:lnTo>
                        <a:pt x="16" y="158"/>
                      </a:lnTo>
                      <a:lnTo>
                        <a:pt x="24" y="172"/>
                      </a:lnTo>
                      <a:lnTo>
                        <a:pt x="26" y="178"/>
                      </a:lnTo>
                      <a:lnTo>
                        <a:pt x="28" y="186"/>
                      </a:lnTo>
                      <a:lnTo>
                        <a:pt x="26" y="192"/>
                      </a:lnTo>
                      <a:lnTo>
                        <a:pt x="26" y="196"/>
                      </a:lnTo>
                      <a:lnTo>
                        <a:pt x="22" y="206"/>
                      </a:lnTo>
                      <a:lnTo>
                        <a:pt x="24" y="210"/>
                      </a:lnTo>
                      <a:lnTo>
                        <a:pt x="26" y="212"/>
                      </a:lnTo>
                      <a:lnTo>
                        <a:pt x="34" y="214"/>
                      </a:lnTo>
                      <a:lnTo>
                        <a:pt x="38" y="214"/>
                      </a:lnTo>
                      <a:lnTo>
                        <a:pt x="42" y="212"/>
                      </a:lnTo>
                      <a:lnTo>
                        <a:pt x="50" y="206"/>
                      </a:lnTo>
                      <a:lnTo>
                        <a:pt x="56" y="202"/>
                      </a:lnTo>
                      <a:lnTo>
                        <a:pt x="60" y="200"/>
                      </a:lnTo>
                      <a:lnTo>
                        <a:pt x="64" y="198"/>
                      </a:lnTo>
                      <a:lnTo>
                        <a:pt x="68" y="200"/>
                      </a:lnTo>
                      <a:lnTo>
                        <a:pt x="72" y="204"/>
                      </a:lnTo>
                      <a:lnTo>
                        <a:pt x="74" y="210"/>
                      </a:lnTo>
                      <a:lnTo>
                        <a:pt x="80" y="210"/>
                      </a:lnTo>
                      <a:lnTo>
                        <a:pt x="84" y="210"/>
                      </a:lnTo>
                      <a:lnTo>
                        <a:pt x="86" y="208"/>
                      </a:lnTo>
                      <a:lnTo>
                        <a:pt x="92" y="202"/>
                      </a:lnTo>
                      <a:lnTo>
                        <a:pt x="96" y="186"/>
                      </a:lnTo>
                      <a:lnTo>
                        <a:pt x="98" y="180"/>
                      </a:lnTo>
                      <a:lnTo>
                        <a:pt x="102" y="174"/>
                      </a:lnTo>
                      <a:lnTo>
                        <a:pt x="114" y="164"/>
                      </a:lnTo>
                      <a:lnTo>
                        <a:pt x="138" y="144"/>
                      </a:lnTo>
                      <a:lnTo>
                        <a:pt x="158" y="130"/>
                      </a:lnTo>
                      <a:lnTo>
                        <a:pt x="170" y="124"/>
                      </a:lnTo>
                      <a:lnTo>
                        <a:pt x="182" y="120"/>
                      </a:lnTo>
                      <a:lnTo>
                        <a:pt x="208" y="116"/>
                      </a:lnTo>
                      <a:lnTo>
                        <a:pt x="220" y="110"/>
                      </a:lnTo>
                      <a:lnTo>
                        <a:pt x="224" y="108"/>
                      </a:lnTo>
                      <a:lnTo>
                        <a:pt x="226" y="104"/>
                      </a:lnTo>
                      <a:lnTo>
                        <a:pt x="224" y="100"/>
                      </a:lnTo>
                      <a:lnTo>
                        <a:pt x="222" y="98"/>
                      </a:lnTo>
                      <a:lnTo>
                        <a:pt x="218" y="94"/>
                      </a:lnTo>
                      <a:lnTo>
                        <a:pt x="212" y="80"/>
                      </a:lnTo>
                      <a:lnTo>
                        <a:pt x="206" y="64"/>
                      </a:lnTo>
                      <a:lnTo>
                        <a:pt x="202" y="56"/>
                      </a:lnTo>
                      <a:lnTo>
                        <a:pt x="198" y="52"/>
                      </a:lnTo>
                      <a:lnTo>
                        <a:pt x="192" y="48"/>
                      </a:lnTo>
                      <a:lnTo>
                        <a:pt x="184" y="46"/>
                      </a:lnTo>
                      <a:lnTo>
                        <a:pt x="178" y="48"/>
                      </a:lnTo>
                      <a:lnTo>
                        <a:pt x="174" y="50"/>
                      </a:lnTo>
                      <a:lnTo>
                        <a:pt x="168" y="58"/>
                      </a:lnTo>
                      <a:lnTo>
                        <a:pt x="166" y="52"/>
                      </a:lnTo>
                      <a:lnTo>
                        <a:pt x="166" y="48"/>
                      </a:lnTo>
                      <a:lnTo>
                        <a:pt x="158" y="36"/>
                      </a:lnTo>
                      <a:lnTo>
                        <a:pt x="150" y="24"/>
                      </a:lnTo>
                      <a:lnTo>
                        <a:pt x="140" y="14"/>
                      </a:lnTo>
                      <a:lnTo>
                        <a:pt x="134" y="10"/>
                      </a:lnTo>
                      <a:lnTo>
                        <a:pt x="130" y="1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0" name="Freeform 87">
                  <a:extLst>
                    <a:ext uri="{FF2B5EF4-FFF2-40B4-BE49-F238E27FC236}">
                      <a16:creationId xmlns:a16="http://schemas.microsoft.com/office/drawing/2014/main" id="{2DC483AC-7C41-8DAA-BAD7-B499DF16A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675"/>
                  <a:ext cx="135" cy="88"/>
                </a:xfrm>
                <a:custGeom>
                  <a:avLst/>
                  <a:gdLst>
                    <a:gd name="T0" fmla="*/ 58 w 135"/>
                    <a:gd name="T1" fmla="*/ 24 h 88"/>
                    <a:gd name="T2" fmla="*/ 34 w 135"/>
                    <a:gd name="T3" fmla="*/ 44 h 88"/>
                    <a:gd name="T4" fmla="*/ 14 w 135"/>
                    <a:gd name="T5" fmla="*/ 48 h 88"/>
                    <a:gd name="T6" fmla="*/ 2 w 135"/>
                    <a:gd name="T7" fmla="*/ 54 h 88"/>
                    <a:gd name="T8" fmla="*/ 6 w 135"/>
                    <a:gd name="T9" fmla="*/ 58 h 88"/>
                    <a:gd name="T10" fmla="*/ 2 w 135"/>
                    <a:gd name="T11" fmla="*/ 72 h 88"/>
                    <a:gd name="T12" fmla="*/ 12 w 135"/>
                    <a:gd name="T13" fmla="*/ 70 h 88"/>
                    <a:gd name="T14" fmla="*/ 18 w 135"/>
                    <a:gd name="T15" fmla="*/ 76 h 88"/>
                    <a:gd name="T16" fmla="*/ 22 w 135"/>
                    <a:gd name="T17" fmla="*/ 78 h 88"/>
                    <a:gd name="T18" fmla="*/ 28 w 135"/>
                    <a:gd name="T19" fmla="*/ 76 h 88"/>
                    <a:gd name="T20" fmla="*/ 34 w 135"/>
                    <a:gd name="T21" fmla="*/ 82 h 88"/>
                    <a:gd name="T22" fmla="*/ 38 w 135"/>
                    <a:gd name="T23" fmla="*/ 88 h 88"/>
                    <a:gd name="T24" fmla="*/ 46 w 135"/>
                    <a:gd name="T25" fmla="*/ 86 h 88"/>
                    <a:gd name="T26" fmla="*/ 52 w 135"/>
                    <a:gd name="T27" fmla="*/ 76 h 88"/>
                    <a:gd name="T28" fmla="*/ 52 w 135"/>
                    <a:gd name="T29" fmla="*/ 66 h 88"/>
                    <a:gd name="T30" fmla="*/ 54 w 135"/>
                    <a:gd name="T31" fmla="*/ 80 h 88"/>
                    <a:gd name="T32" fmla="*/ 66 w 135"/>
                    <a:gd name="T33" fmla="*/ 72 h 88"/>
                    <a:gd name="T34" fmla="*/ 70 w 135"/>
                    <a:gd name="T35" fmla="*/ 58 h 88"/>
                    <a:gd name="T36" fmla="*/ 78 w 135"/>
                    <a:gd name="T37" fmla="*/ 52 h 88"/>
                    <a:gd name="T38" fmla="*/ 84 w 135"/>
                    <a:gd name="T39" fmla="*/ 46 h 88"/>
                    <a:gd name="T40" fmla="*/ 88 w 135"/>
                    <a:gd name="T41" fmla="*/ 50 h 88"/>
                    <a:gd name="T42" fmla="*/ 82 w 135"/>
                    <a:gd name="T43" fmla="*/ 58 h 88"/>
                    <a:gd name="T44" fmla="*/ 80 w 135"/>
                    <a:gd name="T45" fmla="*/ 70 h 88"/>
                    <a:gd name="T46" fmla="*/ 86 w 135"/>
                    <a:gd name="T47" fmla="*/ 78 h 88"/>
                    <a:gd name="T48" fmla="*/ 94 w 135"/>
                    <a:gd name="T49" fmla="*/ 76 h 88"/>
                    <a:gd name="T50" fmla="*/ 96 w 135"/>
                    <a:gd name="T51" fmla="*/ 68 h 88"/>
                    <a:gd name="T52" fmla="*/ 104 w 135"/>
                    <a:gd name="T53" fmla="*/ 62 h 88"/>
                    <a:gd name="T54" fmla="*/ 117 w 135"/>
                    <a:gd name="T55" fmla="*/ 60 h 88"/>
                    <a:gd name="T56" fmla="*/ 119 w 135"/>
                    <a:gd name="T57" fmla="*/ 54 h 88"/>
                    <a:gd name="T58" fmla="*/ 115 w 135"/>
                    <a:gd name="T59" fmla="*/ 44 h 88"/>
                    <a:gd name="T60" fmla="*/ 123 w 135"/>
                    <a:gd name="T61" fmla="*/ 34 h 88"/>
                    <a:gd name="T62" fmla="*/ 125 w 135"/>
                    <a:gd name="T63" fmla="*/ 26 h 88"/>
                    <a:gd name="T64" fmla="*/ 133 w 135"/>
                    <a:gd name="T65" fmla="*/ 22 h 88"/>
                    <a:gd name="T66" fmla="*/ 133 w 135"/>
                    <a:gd name="T67" fmla="*/ 12 h 88"/>
                    <a:gd name="T68" fmla="*/ 125 w 135"/>
                    <a:gd name="T69" fmla="*/ 2 h 88"/>
                    <a:gd name="T70" fmla="*/ 117 w 135"/>
                    <a:gd name="T71" fmla="*/ 2 h 88"/>
                    <a:gd name="T72" fmla="*/ 115 w 135"/>
                    <a:gd name="T73" fmla="*/ 8 h 88"/>
                    <a:gd name="T74" fmla="*/ 113 w 135"/>
                    <a:gd name="T75" fmla="*/ 14 h 88"/>
                    <a:gd name="T76" fmla="*/ 104 w 135"/>
                    <a:gd name="T77" fmla="*/ 14 h 88"/>
                    <a:gd name="T78" fmla="*/ 92 w 135"/>
                    <a:gd name="T79" fmla="*/ 6 h 88"/>
                    <a:gd name="T80" fmla="*/ 78 w 135"/>
                    <a:gd name="T81" fmla="*/ 6 h 88"/>
                    <a:gd name="T82" fmla="*/ 58 w 135"/>
                    <a:gd name="T83" fmla="*/ 22 h 8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5"/>
                    <a:gd name="T127" fmla="*/ 0 h 88"/>
                    <a:gd name="T128" fmla="*/ 135 w 135"/>
                    <a:gd name="T129" fmla="*/ 88 h 8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5" h="88">
                      <a:moveTo>
                        <a:pt x="64" y="20"/>
                      </a:moveTo>
                      <a:lnTo>
                        <a:pt x="58" y="24"/>
                      </a:lnTo>
                      <a:lnTo>
                        <a:pt x="52" y="30"/>
                      </a:lnTo>
                      <a:lnTo>
                        <a:pt x="34" y="44"/>
                      </a:lnTo>
                      <a:lnTo>
                        <a:pt x="24" y="48"/>
                      </a:lnTo>
                      <a:lnTo>
                        <a:pt x="14" y="48"/>
                      </a:lnTo>
                      <a:lnTo>
                        <a:pt x="6" y="52"/>
                      </a:lnTo>
                      <a:lnTo>
                        <a:pt x="2" y="54"/>
                      </a:lnTo>
                      <a:lnTo>
                        <a:pt x="0" y="58"/>
                      </a:lnTo>
                      <a:lnTo>
                        <a:pt x="6" y="58"/>
                      </a:lnTo>
                      <a:lnTo>
                        <a:pt x="2" y="66"/>
                      </a:lnTo>
                      <a:lnTo>
                        <a:pt x="2" y="72"/>
                      </a:lnTo>
                      <a:lnTo>
                        <a:pt x="8" y="72"/>
                      </a:lnTo>
                      <a:lnTo>
                        <a:pt x="12" y="70"/>
                      </a:lnTo>
                      <a:lnTo>
                        <a:pt x="14" y="70"/>
                      </a:lnTo>
                      <a:lnTo>
                        <a:pt x="18" y="76"/>
                      </a:lnTo>
                      <a:lnTo>
                        <a:pt x="20" y="78"/>
                      </a:lnTo>
                      <a:lnTo>
                        <a:pt x="22" y="78"/>
                      </a:lnTo>
                      <a:lnTo>
                        <a:pt x="26" y="78"/>
                      </a:lnTo>
                      <a:lnTo>
                        <a:pt x="28" y="76"/>
                      </a:lnTo>
                      <a:lnTo>
                        <a:pt x="32" y="72"/>
                      </a:lnTo>
                      <a:lnTo>
                        <a:pt x="34" y="82"/>
                      </a:lnTo>
                      <a:lnTo>
                        <a:pt x="34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6"/>
                      </a:lnTo>
                      <a:lnTo>
                        <a:pt x="50" y="82"/>
                      </a:lnTo>
                      <a:lnTo>
                        <a:pt x="52" y="76"/>
                      </a:lnTo>
                      <a:lnTo>
                        <a:pt x="52" y="72"/>
                      </a:lnTo>
                      <a:lnTo>
                        <a:pt x="52" y="66"/>
                      </a:lnTo>
                      <a:lnTo>
                        <a:pt x="54" y="74"/>
                      </a:lnTo>
                      <a:lnTo>
                        <a:pt x="54" y="80"/>
                      </a:lnTo>
                      <a:lnTo>
                        <a:pt x="62" y="78"/>
                      </a:lnTo>
                      <a:lnTo>
                        <a:pt x="66" y="72"/>
                      </a:lnTo>
                      <a:lnTo>
                        <a:pt x="70" y="66"/>
                      </a:lnTo>
                      <a:lnTo>
                        <a:pt x="70" y="58"/>
                      </a:lnTo>
                      <a:lnTo>
                        <a:pt x="78" y="58"/>
                      </a:lnTo>
                      <a:lnTo>
                        <a:pt x="78" y="52"/>
                      </a:lnTo>
                      <a:lnTo>
                        <a:pt x="82" y="48"/>
                      </a:lnTo>
                      <a:lnTo>
                        <a:pt x="84" y="46"/>
                      </a:lnTo>
                      <a:lnTo>
                        <a:pt x="90" y="44"/>
                      </a:lnTo>
                      <a:lnTo>
                        <a:pt x="88" y="50"/>
                      </a:lnTo>
                      <a:lnTo>
                        <a:pt x="84" y="54"/>
                      </a:lnTo>
                      <a:lnTo>
                        <a:pt x="82" y="58"/>
                      </a:lnTo>
                      <a:lnTo>
                        <a:pt x="80" y="64"/>
                      </a:lnTo>
                      <a:lnTo>
                        <a:pt x="80" y="70"/>
                      </a:lnTo>
                      <a:lnTo>
                        <a:pt x="84" y="74"/>
                      </a:lnTo>
                      <a:lnTo>
                        <a:pt x="86" y="78"/>
                      </a:lnTo>
                      <a:lnTo>
                        <a:pt x="92" y="78"/>
                      </a:lnTo>
                      <a:lnTo>
                        <a:pt x="94" y="76"/>
                      </a:lnTo>
                      <a:lnTo>
                        <a:pt x="96" y="72"/>
                      </a:lnTo>
                      <a:lnTo>
                        <a:pt x="96" y="68"/>
                      </a:lnTo>
                      <a:lnTo>
                        <a:pt x="98" y="64"/>
                      </a:lnTo>
                      <a:lnTo>
                        <a:pt x="104" y="62"/>
                      </a:lnTo>
                      <a:lnTo>
                        <a:pt x="111" y="62"/>
                      </a:lnTo>
                      <a:lnTo>
                        <a:pt x="117" y="60"/>
                      </a:lnTo>
                      <a:lnTo>
                        <a:pt x="119" y="58"/>
                      </a:lnTo>
                      <a:lnTo>
                        <a:pt x="119" y="54"/>
                      </a:lnTo>
                      <a:lnTo>
                        <a:pt x="117" y="50"/>
                      </a:lnTo>
                      <a:lnTo>
                        <a:pt x="115" y="44"/>
                      </a:lnTo>
                      <a:lnTo>
                        <a:pt x="123" y="44"/>
                      </a:lnTo>
                      <a:lnTo>
                        <a:pt x="123" y="34"/>
                      </a:lnTo>
                      <a:lnTo>
                        <a:pt x="123" y="28"/>
                      </a:lnTo>
                      <a:lnTo>
                        <a:pt x="125" y="26"/>
                      </a:lnTo>
                      <a:lnTo>
                        <a:pt x="129" y="26"/>
                      </a:lnTo>
                      <a:lnTo>
                        <a:pt x="133" y="22"/>
                      </a:lnTo>
                      <a:lnTo>
                        <a:pt x="135" y="18"/>
                      </a:lnTo>
                      <a:lnTo>
                        <a:pt x="133" y="12"/>
                      </a:lnTo>
                      <a:lnTo>
                        <a:pt x="129" y="6"/>
                      </a:lnTo>
                      <a:lnTo>
                        <a:pt x="125" y="2"/>
                      </a:lnTo>
                      <a:lnTo>
                        <a:pt x="119" y="0"/>
                      </a:lnTo>
                      <a:lnTo>
                        <a:pt x="117" y="2"/>
                      </a:lnTo>
                      <a:lnTo>
                        <a:pt x="117" y="4"/>
                      </a:lnTo>
                      <a:lnTo>
                        <a:pt x="115" y="8"/>
                      </a:lnTo>
                      <a:lnTo>
                        <a:pt x="115" y="14"/>
                      </a:lnTo>
                      <a:lnTo>
                        <a:pt x="113" y="14"/>
                      </a:lnTo>
                      <a:lnTo>
                        <a:pt x="111" y="16"/>
                      </a:lnTo>
                      <a:lnTo>
                        <a:pt x="104" y="14"/>
                      </a:lnTo>
                      <a:lnTo>
                        <a:pt x="98" y="10"/>
                      </a:lnTo>
                      <a:lnTo>
                        <a:pt x="92" y="6"/>
                      </a:lnTo>
                      <a:lnTo>
                        <a:pt x="86" y="4"/>
                      </a:lnTo>
                      <a:lnTo>
                        <a:pt x="78" y="6"/>
                      </a:lnTo>
                      <a:lnTo>
                        <a:pt x="70" y="12"/>
                      </a:lnTo>
                      <a:lnTo>
                        <a:pt x="58" y="22"/>
                      </a:lnTo>
                      <a:lnTo>
                        <a:pt x="64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1" name="Freeform 88">
                  <a:extLst>
                    <a:ext uri="{FF2B5EF4-FFF2-40B4-BE49-F238E27FC236}">
                      <a16:creationId xmlns:a16="http://schemas.microsoft.com/office/drawing/2014/main" id="{7DF43543-8588-B0EC-52FA-9553AAE65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761"/>
                  <a:ext cx="44" cy="32"/>
                </a:xfrm>
                <a:custGeom>
                  <a:avLst/>
                  <a:gdLst>
                    <a:gd name="T0" fmla="*/ 30 w 44"/>
                    <a:gd name="T1" fmla="*/ 4 h 32"/>
                    <a:gd name="T2" fmla="*/ 12 w 44"/>
                    <a:gd name="T3" fmla="*/ 14 h 32"/>
                    <a:gd name="T4" fmla="*/ 6 w 44"/>
                    <a:gd name="T5" fmla="*/ 18 h 32"/>
                    <a:gd name="T6" fmla="*/ 0 w 44"/>
                    <a:gd name="T7" fmla="*/ 24 h 32"/>
                    <a:gd name="T8" fmla="*/ 6 w 44"/>
                    <a:gd name="T9" fmla="*/ 30 h 32"/>
                    <a:gd name="T10" fmla="*/ 12 w 44"/>
                    <a:gd name="T11" fmla="*/ 32 h 32"/>
                    <a:gd name="T12" fmla="*/ 16 w 44"/>
                    <a:gd name="T13" fmla="*/ 32 h 32"/>
                    <a:gd name="T14" fmla="*/ 20 w 44"/>
                    <a:gd name="T15" fmla="*/ 32 h 32"/>
                    <a:gd name="T16" fmla="*/ 24 w 44"/>
                    <a:gd name="T17" fmla="*/ 30 h 32"/>
                    <a:gd name="T18" fmla="*/ 32 w 44"/>
                    <a:gd name="T19" fmla="*/ 22 h 32"/>
                    <a:gd name="T20" fmla="*/ 40 w 44"/>
                    <a:gd name="T21" fmla="*/ 12 h 32"/>
                    <a:gd name="T22" fmla="*/ 44 w 44"/>
                    <a:gd name="T23" fmla="*/ 2 h 32"/>
                    <a:gd name="T24" fmla="*/ 40 w 44"/>
                    <a:gd name="T25" fmla="*/ 0 h 32"/>
                    <a:gd name="T26" fmla="*/ 38 w 44"/>
                    <a:gd name="T27" fmla="*/ 2 h 32"/>
                    <a:gd name="T28" fmla="*/ 32 w 44"/>
                    <a:gd name="T29" fmla="*/ 2 h 32"/>
                    <a:gd name="T30" fmla="*/ 30 w 44"/>
                    <a:gd name="T31" fmla="*/ 4 h 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4"/>
                    <a:gd name="T49" fmla="*/ 0 h 32"/>
                    <a:gd name="T50" fmla="*/ 44 w 44"/>
                    <a:gd name="T51" fmla="*/ 32 h 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4" h="32">
                      <a:moveTo>
                        <a:pt x="30" y="4"/>
                      </a:moveTo>
                      <a:lnTo>
                        <a:pt x="12" y="14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12" y="32"/>
                      </a:lnTo>
                      <a:lnTo>
                        <a:pt x="16" y="32"/>
                      </a:lnTo>
                      <a:lnTo>
                        <a:pt x="20" y="32"/>
                      </a:lnTo>
                      <a:lnTo>
                        <a:pt x="24" y="30"/>
                      </a:lnTo>
                      <a:lnTo>
                        <a:pt x="32" y="22"/>
                      </a:lnTo>
                      <a:lnTo>
                        <a:pt x="40" y="12"/>
                      </a:lnTo>
                      <a:lnTo>
                        <a:pt x="44" y="2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2" name="Freeform 89">
                  <a:extLst>
                    <a:ext uri="{FF2B5EF4-FFF2-40B4-BE49-F238E27FC236}">
                      <a16:creationId xmlns:a16="http://schemas.microsoft.com/office/drawing/2014/main" id="{87733E83-F6B6-3AD3-4565-630272DB5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621"/>
                  <a:ext cx="60" cy="24"/>
                </a:xfrm>
                <a:custGeom>
                  <a:avLst/>
                  <a:gdLst>
                    <a:gd name="T0" fmla="*/ 0 w 60"/>
                    <a:gd name="T1" fmla="*/ 20 h 24"/>
                    <a:gd name="T2" fmla="*/ 18 w 60"/>
                    <a:gd name="T3" fmla="*/ 20 h 24"/>
                    <a:gd name="T4" fmla="*/ 20 w 60"/>
                    <a:gd name="T5" fmla="*/ 20 h 24"/>
                    <a:gd name="T6" fmla="*/ 22 w 60"/>
                    <a:gd name="T7" fmla="*/ 22 h 24"/>
                    <a:gd name="T8" fmla="*/ 24 w 60"/>
                    <a:gd name="T9" fmla="*/ 24 h 24"/>
                    <a:gd name="T10" fmla="*/ 28 w 60"/>
                    <a:gd name="T11" fmla="*/ 24 h 24"/>
                    <a:gd name="T12" fmla="*/ 48 w 60"/>
                    <a:gd name="T13" fmla="*/ 24 h 24"/>
                    <a:gd name="T14" fmla="*/ 56 w 60"/>
                    <a:gd name="T15" fmla="*/ 24 h 24"/>
                    <a:gd name="T16" fmla="*/ 58 w 60"/>
                    <a:gd name="T17" fmla="*/ 20 h 24"/>
                    <a:gd name="T18" fmla="*/ 60 w 60"/>
                    <a:gd name="T19" fmla="*/ 16 h 24"/>
                    <a:gd name="T20" fmla="*/ 60 w 60"/>
                    <a:gd name="T21" fmla="*/ 8 h 24"/>
                    <a:gd name="T22" fmla="*/ 56 w 60"/>
                    <a:gd name="T23" fmla="*/ 2 h 24"/>
                    <a:gd name="T24" fmla="*/ 50 w 60"/>
                    <a:gd name="T25" fmla="*/ 0 h 24"/>
                    <a:gd name="T26" fmla="*/ 44 w 60"/>
                    <a:gd name="T27" fmla="*/ 0 h 24"/>
                    <a:gd name="T28" fmla="*/ 32 w 60"/>
                    <a:gd name="T29" fmla="*/ 4 h 24"/>
                    <a:gd name="T30" fmla="*/ 24 w 60"/>
                    <a:gd name="T31" fmla="*/ 8 h 24"/>
                    <a:gd name="T32" fmla="*/ 16 w 60"/>
                    <a:gd name="T33" fmla="*/ 10 h 24"/>
                    <a:gd name="T34" fmla="*/ 8 w 60"/>
                    <a:gd name="T35" fmla="*/ 10 h 24"/>
                    <a:gd name="T36" fmla="*/ 2 w 60"/>
                    <a:gd name="T37" fmla="*/ 14 h 24"/>
                    <a:gd name="T38" fmla="*/ 2 w 60"/>
                    <a:gd name="T39" fmla="*/ 16 h 24"/>
                    <a:gd name="T40" fmla="*/ 0 w 60"/>
                    <a:gd name="T41" fmla="*/ 20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24"/>
                    <a:gd name="T65" fmla="*/ 60 w 60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24">
                      <a:moveTo>
                        <a:pt x="0" y="20"/>
                      </a:move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2" y="22"/>
                      </a:lnTo>
                      <a:lnTo>
                        <a:pt x="24" y="24"/>
                      </a:lnTo>
                      <a:lnTo>
                        <a:pt x="28" y="24"/>
                      </a:lnTo>
                      <a:lnTo>
                        <a:pt x="48" y="24"/>
                      </a:lnTo>
                      <a:lnTo>
                        <a:pt x="56" y="24"/>
                      </a:lnTo>
                      <a:lnTo>
                        <a:pt x="58" y="20"/>
                      </a:lnTo>
                      <a:lnTo>
                        <a:pt x="60" y="16"/>
                      </a:lnTo>
                      <a:lnTo>
                        <a:pt x="60" y="8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32" y="4"/>
                      </a:lnTo>
                      <a:lnTo>
                        <a:pt x="24" y="8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Freeform 90">
                  <a:extLst>
                    <a:ext uri="{FF2B5EF4-FFF2-40B4-BE49-F238E27FC236}">
                      <a16:creationId xmlns:a16="http://schemas.microsoft.com/office/drawing/2014/main" id="{09C12140-4A43-8E97-1590-BF0C4B7D4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3" y="1021"/>
                  <a:ext cx="807" cy="818"/>
                </a:xfrm>
                <a:custGeom>
                  <a:avLst/>
                  <a:gdLst>
                    <a:gd name="T0" fmla="*/ 737 w 807"/>
                    <a:gd name="T1" fmla="*/ 816 h 818"/>
                    <a:gd name="T2" fmla="*/ 516 w 807"/>
                    <a:gd name="T3" fmla="*/ 792 h 818"/>
                    <a:gd name="T4" fmla="*/ 268 w 807"/>
                    <a:gd name="T5" fmla="*/ 734 h 818"/>
                    <a:gd name="T6" fmla="*/ 110 w 807"/>
                    <a:gd name="T7" fmla="*/ 684 h 818"/>
                    <a:gd name="T8" fmla="*/ 102 w 807"/>
                    <a:gd name="T9" fmla="*/ 644 h 818"/>
                    <a:gd name="T10" fmla="*/ 106 w 807"/>
                    <a:gd name="T11" fmla="*/ 628 h 818"/>
                    <a:gd name="T12" fmla="*/ 106 w 807"/>
                    <a:gd name="T13" fmla="*/ 612 h 818"/>
                    <a:gd name="T14" fmla="*/ 86 w 807"/>
                    <a:gd name="T15" fmla="*/ 616 h 818"/>
                    <a:gd name="T16" fmla="*/ 40 w 807"/>
                    <a:gd name="T17" fmla="*/ 594 h 818"/>
                    <a:gd name="T18" fmla="*/ 46 w 807"/>
                    <a:gd name="T19" fmla="*/ 564 h 818"/>
                    <a:gd name="T20" fmla="*/ 44 w 807"/>
                    <a:gd name="T21" fmla="*/ 548 h 818"/>
                    <a:gd name="T22" fmla="*/ 32 w 807"/>
                    <a:gd name="T23" fmla="*/ 532 h 818"/>
                    <a:gd name="T24" fmla="*/ 30 w 807"/>
                    <a:gd name="T25" fmla="*/ 502 h 818"/>
                    <a:gd name="T26" fmla="*/ 16 w 807"/>
                    <a:gd name="T27" fmla="*/ 488 h 818"/>
                    <a:gd name="T28" fmla="*/ 8 w 807"/>
                    <a:gd name="T29" fmla="*/ 472 h 818"/>
                    <a:gd name="T30" fmla="*/ 16 w 807"/>
                    <a:gd name="T31" fmla="*/ 462 h 818"/>
                    <a:gd name="T32" fmla="*/ 14 w 807"/>
                    <a:gd name="T33" fmla="*/ 436 h 818"/>
                    <a:gd name="T34" fmla="*/ 20 w 807"/>
                    <a:gd name="T35" fmla="*/ 410 h 818"/>
                    <a:gd name="T36" fmla="*/ 28 w 807"/>
                    <a:gd name="T37" fmla="*/ 396 h 818"/>
                    <a:gd name="T38" fmla="*/ 30 w 807"/>
                    <a:gd name="T39" fmla="*/ 368 h 818"/>
                    <a:gd name="T40" fmla="*/ 20 w 807"/>
                    <a:gd name="T41" fmla="*/ 360 h 818"/>
                    <a:gd name="T42" fmla="*/ 22 w 807"/>
                    <a:gd name="T43" fmla="*/ 350 h 818"/>
                    <a:gd name="T44" fmla="*/ 26 w 807"/>
                    <a:gd name="T45" fmla="*/ 330 h 818"/>
                    <a:gd name="T46" fmla="*/ 14 w 807"/>
                    <a:gd name="T47" fmla="*/ 318 h 818"/>
                    <a:gd name="T48" fmla="*/ 12 w 807"/>
                    <a:gd name="T49" fmla="*/ 302 h 818"/>
                    <a:gd name="T50" fmla="*/ 6 w 807"/>
                    <a:gd name="T51" fmla="*/ 288 h 818"/>
                    <a:gd name="T52" fmla="*/ 10 w 807"/>
                    <a:gd name="T53" fmla="*/ 276 h 818"/>
                    <a:gd name="T54" fmla="*/ 14 w 807"/>
                    <a:gd name="T55" fmla="*/ 264 h 818"/>
                    <a:gd name="T56" fmla="*/ 10 w 807"/>
                    <a:gd name="T57" fmla="*/ 258 h 818"/>
                    <a:gd name="T58" fmla="*/ 24 w 807"/>
                    <a:gd name="T59" fmla="*/ 246 h 818"/>
                    <a:gd name="T60" fmla="*/ 38 w 807"/>
                    <a:gd name="T61" fmla="*/ 232 h 818"/>
                    <a:gd name="T62" fmla="*/ 44 w 807"/>
                    <a:gd name="T63" fmla="*/ 218 h 818"/>
                    <a:gd name="T64" fmla="*/ 32 w 807"/>
                    <a:gd name="T65" fmla="*/ 206 h 818"/>
                    <a:gd name="T66" fmla="*/ 22 w 807"/>
                    <a:gd name="T67" fmla="*/ 202 h 818"/>
                    <a:gd name="T68" fmla="*/ 22 w 807"/>
                    <a:gd name="T69" fmla="*/ 186 h 818"/>
                    <a:gd name="T70" fmla="*/ 40 w 807"/>
                    <a:gd name="T71" fmla="*/ 154 h 818"/>
                    <a:gd name="T72" fmla="*/ 36 w 807"/>
                    <a:gd name="T73" fmla="*/ 136 h 818"/>
                    <a:gd name="T74" fmla="*/ 10 w 807"/>
                    <a:gd name="T75" fmla="*/ 112 h 818"/>
                    <a:gd name="T76" fmla="*/ 0 w 807"/>
                    <a:gd name="T77" fmla="*/ 104 h 818"/>
                    <a:gd name="T78" fmla="*/ 74 w 807"/>
                    <a:gd name="T79" fmla="*/ 8 h 818"/>
                    <a:gd name="T80" fmla="*/ 102 w 807"/>
                    <a:gd name="T81" fmla="*/ 14 h 818"/>
                    <a:gd name="T82" fmla="*/ 118 w 807"/>
                    <a:gd name="T83" fmla="*/ 6 h 818"/>
                    <a:gd name="T84" fmla="*/ 160 w 807"/>
                    <a:gd name="T85" fmla="*/ 2 h 818"/>
                    <a:gd name="T86" fmla="*/ 226 w 807"/>
                    <a:gd name="T87" fmla="*/ 4 h 818"/>
                    <a:gd name="T88" fmla="*/ 236 w 807"/>
                    <a:gd name="T89" fmla="*/ 12 h 818"/>
                    <a:gd name="T90" fmla="*/ 212 w 807"/>
                    <a:gd name="T91" fmla="*/ 22 h 818"/>
                    <a:gd name="T92" fmla="*/ 244 w 807"/>
                    <a:gd name="T93" fmla="*/ 36 h 818"/>
                    <a:gd name="T94" fmla="*/ 270 w 807"/>
                    <a:gd name="T95" fmla="*/ 8 h 818"/>
                    <a:gd name="T96" fmla="*/ 278 w 807"/>
                    <a:gd name="T97" fmla="*/ 0 h 818"/>
                    <a:gd name="T98" fmla="*/ 284 w 807"/>
                    <a:gd name="T99" fmla="*/ 6 h 818"/>
                    <a:gd name="T100" fmla="*/ 286 w 807"/>
                    <a:gd name="T101" fmla="*/ 70 h 818"/>
                    <a:gd name="T102" fmla="*/ 296 w 807"/>
                    <a:gd name="T103" fmla="*/ 86 h 818"/>
                    <a:gd name="T104" fmla="*/ 314 w 807"/>
                    <a:gd name="T105" fmla="*/ 72 h 818"/>
                    <a:gd name="T106" fmla="*/ 336 w 807"/>
                    <a:gd name="T107" fmla="*/ 56 h 818"/>
                    <a:gd name="T108" fmla="*/ 328 w 807"/>
                    <a:gd name="T109" fmla="*/ 82 h 818"/>
                    <a:gd name="T110" fmla="*/ 334 w 807"/>
                    <a:gd name="T111" fmla="*/ 96 h 818"/>
                    <a:gd name="T112" fmla="*/ 336 w 807"/>
                    <a:gd name="T113" fmla="*/ 114 h 818"/>
                    <a:gd name="T114" fmla="*/ 348 w 807"/>
                    <a:gd name="T115" fmla="*/ 102 h 818"/>
                    <a:gd name="T116" fmla="*/ 362 w 807"/>
                    <a:gd name="T117" fmla="*/ 92 h 818"/>
                    <a:gd name="T118" fmla="*/ 390 w 807"/>
                    <a:gd name="T119" fmla="*/ 102 h 818"/>
                    <a:gd name="T120" fmla="*/ 522 w 807"/>
                    <a:gd name="T121" fmla="*/ 430 h 818"/>
                    <a:gd name="T122" fmla="*/ 805 w 807"/>
                    <a:gd name="T123" fmla="*/ 540 h 8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07"/>
                    <a:gd name="T187" fmla="*/ 0 h 818"/>
                    <a:gd name="T188" fmla="*/ 807 w 807"/>
                    <a:gd name="T189" fmla="*/ 818 h 81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07" h="818">
                      <a:moveTo>
                        <a:pt x="807" y="818"/>
                      </a:moveTo>
                      <a:lnTo>
                        <a:pt x="775" y="818"/>
                      </a:lnTo>
                      <a:lnTo>
                        <a:pt x="737" y="816"/>
                      </a:lnTo>
                      <a:lnTo>
                        <a:pt x="651" y="808"/>
                      </a:lnTo>
                      <a:lnTo>
                        <a:pt x="548" y="796"/>
                      </a:lnTo>
                      <a:lnTo>
                        <a:pt x="516" y="792"/>
                      </a:lnTo>
                      <a:lnTo>
                        <a:pt x="470" y="784"/>
                      </a:lnTo>
                      <a:lnTo>
                        <a:pt x="362" y="758"/>
                      </a:lnTo>
                      <a:lnTo>
                        <a:pt x="268" y="734"/>
                      </a:lnTo>
                      <a:lnTo>
                        <a:pt x="226" y="724"/>
                      </a:lnTo>
                      <a:lnTo>
                        <a:pt x="168" y="704"/>
                      </a:lnTo>
                      <a:lnTo>
                        <a:pt x="110" y="684"/>
                      </a:lnTo>
                      <a:lnTo>
                        <a:pt x="108" y="684"/>
                      </a:lnTo>
                      <a:lnTo>
                        <a:pt x="110" y="684"/>
                      </a:lnTo>
                      <a:lnTo>
                        <a:pt x="102" y="644"/>
                      </a:lnTo>
                      <a:lnTo>
                        <a:pt x="102" y="638"/>
                      </a:lnTo>
                      <a:lnTo>
                        <a:pt x="104" y="632"/>
                      </a:lnTo>
                      <a:lnTo>
                        <a:pt x="106" y="628"/>
                      </a:lnTo>
                      <a:lnTo>
                        <a:pt x="106" y="620"/>
                      </a:lnTo>
                      <a:lnTo>
                        <a:pt x="108" y="616"/>
                      </a:lnTo>
                      <a:lnTo>
                        <a:pt x="106" y="612"/>
                      </a:lnTo>
                      <a:lnTo>
                        <a:pt x="98" y="616"/>
                      </a:lnTo>
                      <a:lnTo>
                        <a:pt x="90" y="618"/>
                      </a:lnTo>
                      <a:lnTo>
                        <a:pt x="86" y="616"/>
                      </a:lnTo>
                      <a:lnTo>
                        <a:pt x="80" y="612"/>
                      </a:lnTo>
                      <a:lnTo>
                        <a:pt x="70" y="604"/>
                      </a:lnTo>
                      <a:lnTo>
                        <a:pt x="40" y="594"/>
                      </a:lnTo>
                      <a:lnTo>
                        <a:pt x="40" y="584"/>
                      </a:lnTo>
                      <a:lnTo>
                        <a:pt x="44" y="574"/>
                      </a:lnTo>
                      <a:lnTo>
                        <a:pt x="46" y="564"/>
                      </a:lnTo>
                      <a:lnTo>
                        <a:pt x="46" y="554"/>
                      </a:lnTo>
                      <a:lnTo>
                        <a:pt x="46" y="552"/>
                      </a:lnTo>
                      <a:lnTo>
                        <a:pt x="44" y="548"/>
                      </a:lnTo>
                      <a:lnTo>
                        <a:pt x="40" y="544"/>
                      </a:lnTo>
                      <a:lnTo>
                        <a:pt x="34" y="538"/>
                      </a:lnTo>
                      <a:lnTo>
                        <a:pt x="32" y="532"/>
                      </a:lnTo>
                      <a:lnTo>
                        <a:pt x="30" y="522"/>
                      </a:lnTo>
                      <a:lnTo>
                        <a:pt x="30" y="512"/>
                      </a:lnTo>
                      <a:lnTo>
                        <a:pt x="30" y="502"/>
                      </a:lnTo>
                      <a:lnTo>
                        <a:pt x="26" y="494"/>
                      </a:lnTo>
                      <a:lnTo>
                        <a:pt x="22" y="490"/>
                      </a:lnTo>
                      <a:lnTo>
                        <a:pt x="16" y="488"/>
                      </a:lnTo>
                      <a:lnTo>
                        <a:pt x="8" y="482"/>
                      </a:lnTo>
                      <a:lnTo>
                        <a:pt x="8" y="476"/>
                      </a:lnTo>
                      <a:lnTo>
                        <a:pt x="8" y="472"/>
                      </a:lnTo>
                      <a:lnTo>
                        <a:pt x="12" y="470"/>
                      </a:lnTo>
                      <a:lnTo>
                        <a:pt x="16" y="466"/>
                      </a:lnTo>
                      <a:lnTo>
                        <a:pt x="16" y="462"/>
                      </a:lnTo>
                      <a:lnTo>
                        <a:pt x="16" y="454"/>
                      </a:lnTo>
                      <a:lnTo>
                        <a:pt x="14" y="442"/>
                      </a:lnTo>
                      <a:lnTo>
                        <a:pt x="14" y="436"/>
                      </a:lnTo>
                      <a:lnTo>
                        <a:pt x="16" y="430"/>
                      </a:lnTo>
                      <a:lnTo>
                        <a:pt x="20" y="422"/>
                      </a:lnTo>
                      <a:lnTo>
                        <a:pt x="20" y="410"/>
                      </a:lnTo>
                      <a:lnTo>
                        <a:pt x="20" y="404"/>
                      </a:lnTo>
                      <a:lnTo>
                        <a:pt x="24" y="400"/>
                      </a:lnTo>
                      <a:lnTo>
                        <a:pt x="28" y="396"/>
                      </a:lnTo>
                      <a:lnTo>
                        <a:pt x="28" y="390"/>
                      </a:lnTo>
                      <a:lnTo>
                        <a:pt x="30" y="372"/>
                      </a:lnTo>
                      <a:lnTo>
                        <a:pt x="30" y="368"/>
                      </a:lnTo>
                      <a:lnTo>
                        <a:pt x="28" y="364"/>
                      </a:lnTo>
                      <a:lnTo>
                        <a:pt x="26" y="362"/>
                      </a:lnTo>
                      <a:lnTo>
                        <a:pt x="20" y="360"/>
                      </a:lnTo>
                      <a:lnTo>
                        <a:pt x="20" y="358"/>
                      </a:lnTo>
                      <a:lnTo>
                        <a:pt x="20" y="356"/>
                      </a:lnTo>
                      <a:lnTo>
                        <a:pt x="22" y="350"/>
                      </a:lnTo>
                      <a:lnTo>
                        <a:pt x="24" y="342"/>
                      </a:lnTo>
                      <a:lnTo>
                        <a:pt x="26" y="334"/>
                      </a:lnTo>
                      <a:lnTo>
                        <a:pt x="26" y="330"/>
                      </a:lnTo>
                      <a:lnTo>
                        <a:pt x="24" y="326"/>
                      </a:lnTo>
                      <a:lnTo>
                        <a:pt x="20" y="322"/>
                      </a:lnTo>
                      <a:lnTo>
                        <a:pt x="14" y="318"/>
                      </a:lnTo>
                      <a:lnTo>
                        <a:pt x="12" y="316"/>
                      </a:lnTo>
                      <a:lnTo>
                        <a:pt x="12" y="314"/>
                      </a:lnTo>
                      <a:lnTo>
                        <a:pt x="12" y="302"/>
                      </a:lnTo>
                      <a:lnTo>
                        <a:pt x="10" y="298"/>
                      </a:lnTo>
                      <a:lnTo>
                        <a:pt x="8" y="292"/>
                      </a:lnTo>
                      <a:lnTo>
                        <a:pt x="6" y="288"/>
                      </a:lnTo>
                      <a:lnTo>
                        <a:pt x="4" y="284"/>
                      </a:lnTo>
                      <a:lnTo>
                        <a:pt x="6" y="278"/>
                      </a:lnTo>
                      <a:lnTo>
                        <a:pt x="10" y="276"/>
                      </a:lnTo>
                      <a:lnTo>
                        <a:pt x="14" y="272"/>
                      </a:lnTo>
                      <a:lnTo>
                        <a:pt x="16" y="266"/>
                      </a:lnTo>
                      <a:lnTo>
                        <a:pt x="14" y="264"/>
                      </a:lnTo>
                      <a:lnTo>
                        <a:pt x="14" y="262"/>
                      </a:lnTo>
                      <a:lnTo>
                        <a:pt x="12" y="260"/>
                      </a:lnTo>
                      <a:lnTo>
                        <a:pt x="10" y="258"/>
                      </a:lnTo>
                      <a:lnTo>
                        <a:pt x="12" y="254"/>
                      </a:lnTo>
                      <a:lnTo>
                        <a:pt x="16" y="250"/>
                      </a:lnTo>
                      <a:lnTo>
                        <a:pt x="24" y="246"/>
                      </a:lnTo>
                      <a:lnTo>
                        <a:pt x="34" y="242"/>
                      </a:lnTo>
                      <a:lnTo>
                        <a:pt x="36" y="238"/>
                      </a:lnTo>
                      <a:lnTo>
                        <a:pt x="38" y="232"/>
                      </a:lnTo>
                      <a:lnTo>
                        <a:pt x="38" y="218"/>
                      </a:lnTo>
                      <a:lnTo>
                        <a:pt x="40" y="218"/>
                      </a:lnTo>
                      <a:lnTo>
                        <a:pt x="44" y="218"/>
                      </a:lnTo>
                      <a:lnTo>
                        <a:pt x="40" y="212"/>
                      </a:lnTo>
                      <a:lnTo>
                        <a:pt x="36" y="210"/>
                      </a:lnTo>
                      <a:lnTo>
                        <a:pt x="32" y="206"/>
                      </a:lnTo>
                      <a:lnTo>
                        <a:pt x="30" y="200"/>
                      </a:lnTo>
                      <a:lnTo>
                        <a:pt x="26" y="202"/>
                      </a:lnTo>
                      <a:lnTo>
                        <a:pt x="22" y="202"/>
                      </a:lnTo>
                      <a:lnTo>
                        <a:pt x="18" y="200"/>
                      </a:lnTo>
                      <a:lnTo>
                        <a:pt x="20" y="192"/>
                      </a:lnTo>
                      <a:lnTo>
                        <a:pt x="22" y="186"/>
                      </a:lnTo>
                      <a:lnTo>
                        <a:pt x="30" y="174"/>
                      </a:lnTo>
                      <a:lnTo>
                        <a:pt x="38" y="160"/>
                      </a:lnTo>
                      <a:lnTo>
                        <a:pt x="40" y="154"/>
                      </a:lnTo>
                      <a:lnTo>
                        <a:pt x="40" y="144"/>
                      </a:lnTo>
                      <a:lnTo>
                        <a:pt x="40" y="140"/>
                      </a:lnTo>
                      <a:lnTo>
                        <a:pt x="36" y="136"/>
                      </a:lnTo>
                      <a:lnTo>
                        <a:pt x="28" y="126"/>
                      </a:lnTo>
                      <a:lnTo>
                        <a:pt x="18" y="116"/>
                      </a:lnTo>
                      <a:lnTo>
                        <a:pt x="10" y="112"/>
                      </a:lnTo>
                      <a:lnTo>
                        <a:pt x="4" y="110"/>
                      </a:lnTo>
                      <a:lnTo>
                        <a:pt x="2" y="108"/>
                      </a:lnTo>
                      <a:lnTo>
                        <a:pt x="0" y="104"/>
                      </a:lnTo>
                      <a:lnTo>
                        <a:pt x="56" y="0"/>
                      </a:lnTo>
                      <a:lnTo>
                        <a:pt x="66" y="4"/>
                      </a:lnTo>
                      <a:lnTo>
                        <a:pt x="74" y="8"/>
                      </a:lnTo>
                      <a:lnTo>
                        <a:pt x="84" y="14"/>
                      </a:lnTo>
                      <a:lnTo>
                        <a:pt x="94" y="14"/>
                      </a:lnTo>
                      <a:lnTo>
                        <a:pt x="102" y="14"/>
                      </a:lnTo>
                      <a:lnTo>
                        <a:pt x="108" y="10"/>
                      </a:lnTo>
                      <a:lnTo>
                        <a:pt x="112" y="8"/>
                      </a:lnTo>
                      <a:lnTo>
                        <a:pt x="118" y="6"/>
                      </a:lnTo>
                      <a:lnTo>
                        <a:pt x="136" y="6"/>
                      </a:lnTo>
                      <a:lnTo>
                        <a:pt x="148" y="4"/>
                      </a:lnTo>
                      <a:lnTo>
                        <a:pt x="160" y="2"/>
                      </a:lnTo>
                      <a:lnTo>
                        <a:pt x="216" y="2"/>
                      </a:lnTo>
                      <a:lnTo>
                        <a:pt x="220" y="4"/>
                      </a:lnTo>
                      <a:lnTo>
                        <a:pt x="226" y="4"/>
                      </a:lnTo>
                      <a:lnTo>
                        <a:pt x="232" y="6"/>
                      </a:lnTo>
                      <a:lnTo>
                        <a:pt x="234" y="8"/>
                      </a:lnTo>
                      <a:lnTo>
                        <a:pt x="236" y="12"/>
                      </a:lnTo>
                      <a:lnTo>
                        <a:pt x="234" y="16"/>
                      </a:lnTo>
                      <a:lnTo>
                        <a:pt x="228" y="18"/>
                      </a:lnTo>
                      <a:lnTo>
                        <a:pt x="212" y="22"/>
                      </a:lnTo>
                      <a:lnTo>
                        <a:pt x="186" y="28"/>
                      </a:lnTo>
                      <a:lnTo>
                        <a:pt x="216" y="32"/>
                      </a:lnTo>
                      <a:lnTo>
                        <a:pt x="244" y="36"/>
                      </a:lnTo>
                      <a:lnTo>
                        <a:pt x="270" y="24"/>
                      </a:lnTo>
                      <a:lnTo>
                        <a:pt x="272" y="16"/>
                      </a:lnTo>
                      <a:lnTo>
                        <a:pt x="270" y="8"/>
                      </a:lnTo>
                      <a:lnTo>
                        <a:pt x="272" y="2"/>
                      </a:lnTo>
                      <a:lnTo>
                        <a:pt x="274" y="0"/>
                      </a:lnTo>
                      <a:lnTo>
                        <a:pt x="278" y="0"/>
                      </a:lnTo>
                      <a:lnTo>
                        <a:pt x="280" y="0"/>
                      </a:lnTo>
                      <a:lnTo>
                        <a:pt x="280" y="2"/>
                      </a:lnTo>
                      <a:lnTo>
                        <a:pt x="284" y="6"/>
                      </a:lnTo>
                      <a:lnTo>
                        <a:pt x="284" y="44"/>
                      </a:lnTo>
                      <a:lnTo>
                        <a:pt x="284" y="56"/>
                      </a:lnTo>
                      <a:lnTo>
                        <a:pt x="286" y="70"/>
                      </a:lnTo>
                      <a:lnTo>
                        <a:pt x="288" y="82"/>
                      </a:lnTo>
                      <a:lnTo>
                        <a:pt x="290" y="86"/>
                      </a:lnTo>
                      <a:lnTo>
                        <a:pt x="296" y="86"/>
                      </a:lnTo>
                      <a:lnTo>
                        <a:pt x="302" y="86"/>
                      </a:lnTo>
                      <a:lnTo>
                        <a:pt x="306" y="82"/>
                      </a:lnTo>
                      <a:lnTo>
                        <a:pt x="314" y="72"/>
                      </a:lnTo>
                      <a:lnTo>
                        <a:pt x="324" y="62"/>
                      </a:lnTo>
                      <a:lnTo>
                        <a:pt x="328" y="58"/>
                      </a:lnTo>
                      <a:lnTo>
                        <a:pt x="336" y="56"/>
                      </a:lnTo>
                      <a:lnTo>
                        <a:pt x="336" y="68"/>
                      </a:lnTo>
                      <a:lnTo>
                        <a:pt x="332" y="74"/>
                      </a:lnTo>
                      <a:lnTo>
                        <a:pt x="328" y="82"/>
                      </a:lnTo>
                      <a:lnTo>
                        <a:pt x="334" y="86"/>
                      </a:lnTo>
                      <a:lnTo>
                        <a:pt x="334" y="92"/>
                      </a:lnTo>
                      <a:lnTo>
                        <a:pt x="334" y="96"/>
                      </a:lnTo>
                      <a:lnTo>
                        <a:pt x="330" y="102"/>
                      </a:lnTo>
                      <a:lnTo>
                        <a:pt x="324" y="108"/>
                      </a:lnTo>
                      <a:lnTo>
                        <a:pt x="336" y="114"/>
                      </a:lnTo>
                      <a:lnTo>
                        <a:pt x="340" y="114"/>
                      </a:lnTo>
                      <a:lnTo>
                        <a:pt x="344" y="110"/>
                      </a:lnTo>
                      <a:lnTo>
                        <a:pt x="348" y="102"/>
                      </a:lnTo>
                      <a:lnTo>
                        <a:pt x="354" y="96"/>
                      </a:lnTo>
                      <a:lnTo>
                        <a:pt x="358" y="92"/>
                      </a:lnTo>
                      <a:lnTo>
                        <a:pt x="362" y="92"/>
                      </a:lnTo>
                      <a:lnTo>
                        <a:pt x="374" y="94"/>
                      </a:lnTo>
                      <a:lnTo>
                        <a:pt x="384" y="96"/>
                      </a:lnTo>
                      <a:lnTo>
                        <a:pt x="390" y="102"/>
                      </a:lnTo>
                      <a:lnTo>
                        <a:pt x="396" y="110"/>
                      </a:lnTo>
                      <a:lnTo>
                        <a:pt x="360" y="216"/>
                      </a:lnTo>
                      <a:lnTo>
                        <a:pt x="522" y="430"/>
                      </a:lnTo>
                      <a:lnTo>
                        <a:pt x="562" y="434"/>
                      </a:lnTo>
                      <a:lnTo>
                        <a:pt x="602" y="488"/>
                      </a:lnTo>
                      <a:lnTo>
                        <a:pt x="805" y="540"/>
                      </a:lnTo>
                      <a:lnTo>
                        <a:pt x="807" y="81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4" name="Freeform 91">
                  <a:extLst>
                    <a:ext uri="{FF2B5EF4-FFF2-40B4-BE49-F238E27FC236}">
                      <a16:creationId xmlns:a16="http://schemas.microsoft.com/office/drawing/2014/main" id="{2A33C49D-C857-90AC-DF7D-15D59025E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9" y="747"/>
                  <a:ext cx="111" cy="142"/>
                </a:xfrm>
                <a:custGeom>
                  <a:avLst/>
                  <a:gdLst>
                    <a:gd name="T0" fmla="*/ 87 w 111"/>
                    <a:gd name="T1" fmla="*/ 138 h 142"/>
                    <a:gd name="T2" fmla="*/ 67 w 111"/>
                    <a:gd name="T3" fmla="*/ 142 h 142"/>
                    <a:gd name="T4" fmla="*/ 53 w 111"/>
                    <a:gd name="T5" fmla="*/ 134 h 142"/>
                    <a:gd name="T6" fmla="*/ 45 w 111"/>
                    <a:gd name="T7" fmla="*/ 120 h 142"/>
                    <a:gd name="T8" fmla="*/ 53 w 111"/>
                    <a:gd name="T9" fmla="*/ 112 h 142"/>
                    <a:gd name="T10" fmla="*/ 99 w 111"/>
                    <a:gd name="T11" fmla="*/ 104 h 142"/>
                    <a:gd name="T12" fmla="*/ 105 w 111"/>
                    <a:gd name="T13" fmla="*/ 94 h 142"/>
                    <a:gd name="T14" fmla="*/ 79 w 111"/>
                    <a:gd name="T15" fmla="*/ 94 h 142"/>
                    <a:gd name="T16" fmla="*/ 69 w 111"/>
                    <a:gd name="T17" fmla="*/ 96 h 142"/>
                    <a:gd name="T18" fmla="*/ 55 w 111"/>
                    <a:gd name="T19" fmla="*/ 96 h 142"/>
                    <a:gd name="T20" fmla="*/ 38 w 111"/>
                    <a:gd name="T21" fmla="*/ 88 h 142"/>
                    <a:gd name="T22" fmla="*/ 28 w 111"/>
                    <a:gd name="T23" fmla="*/ 88 h 142"/>
                    <a:gd name="T24" fmla="*/ 22 w 111"/>
                    <a:gd name="T25" fmla="*/ 90 h 142"/>
                    <a:gd name="T26" fmla="*/ 20 w 111"/>
                    <a:gd name="T27" fmla="*/ 82 h 142"/>
                    <a:gd name="T28" fmla="*/ 18 w 111"/>
                    <a:gd name="T29" fmla="*/ 76 h 142"/>
                    <a:gd name="T30" fmla="*/ 10 w 111"/>
                    <a:gd name="T31" fmla="*/ 74 h 142"/>
                    <a:gd name="T32" fmla="*/ 0 w 111"/>
                    <a:gd name="T33" fmla="*/ 70 h 142"/>
                    <a:gd name="T34" fmla="*/ 0 w 111"/>
                    <a:gd name="T35" fmla="*/ 62 h 142"/>
                    <a:gd name="T36" fmla="*/ 8 w 111"/>
                    <a:gd name="T37" fmla="*/ 54 h 142"/>
                    <a:gd name="T38" fmla="*/ 45 w 111"/>
                    <a:gd name="T39" fmla="*/ 52 h 142"/>
                    <a:gd name="T40" fmla="*/ 18 w 111"/>
                    <a:gd name="T41" fmla="*/ 54 h 142"/>
                    <a:gd name="T42" fmla="*/ 14 w 111"/>
                    <a:gd name="T43" fmla="*/ 46 h 142"/>
                    <a:gd name="T44" fmla="*/ 18 w 111"/>
                    <a:gd name="T45" fmla="*/ 42 h 142"/>
                    <a:gd name="T46" fmla="*/ 45 w 111"/>
                    <a:gd name="T47" fmla="*/ 40 h 142"/>
                    <a:gd name="T48" fmla="*/ 30 w 111"/>
                    <a:gd name="T49" fmla="*/ 30 h 142"/>
                    <a:gd name="T50" fmla="*/ 30 w 111"/>
                    <a:gd name="T51" fmla="*/ 20 h 142"/>
                    <a:gd name="T52" fmla="*/ 43 w 111"/>
                    <a:gd name="T53" fmla="*/ 16 h 142"/>
                    <a:gd name="T54" fmla="*/ 53 w 111"/>
                    <a:gd name="T55" fmla="*/ 18 h 142"/>
                    <a:gd name="T56" fmla="*/ 45 w 111"/>
                    <a:gd name="T57" fmla="*/ 14 h 142"/>
                    <a:gd name="T58" fmla="*/ 47 w 111"/>
                    <a:gd name="T59" fmla="*/ 8 h 142"/>
                    <a:gd name="T60" fmla="*/ 67 w 111"/>
                    <a:gd name="T61" fmla="*/ 0 h 142"/>
                    <a:gd name="T62" fmla="*/ 71 w 111"/>
                    <a:gd name="T63" fmla="*/ 20 h 142"/>
                    <a:gd name="T64" fmla="*/ 81 w 111"/>
                    <a:gd name="T65" fmla="*/ 22 h 142"/>
                    <a:gd name="T66" fmla="*/ 91 w 111"/>
                    <a:gd name="T67" fmla="*/ 24 h 142"/>
                    <a:gd name="T68" fmla="*/ 99 w 111"/>
                    <a:gd name="T69" fmla="*/ 46 h 142"/>
                    <a:gd name="T70" fmla="*/ 111 w 111"/>
                    <a:gd name="T71" fmla="*/ 74 h 14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1"/>
                    <a:gd name="T109" fmla="*/ 0 h 142"/>
                    <a:gd name="T110" fmla="*/ 111 w 111"/>
                    <a:gd name="T111" fmla="*/ 142 h 14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1" h="142">
                      <a:moveTo>
                        <a:pt x="105" y="128"/>
                      </a:moveTo>
                      <a:lnTo>
                        <a:pt x="87" y="138"/>
                      </a:lnTo>
                      <a:lnTo>
                        <a:pt x="79" y="142"/>
                      </a:lnTo>
                      <a:lnTo>
                        <a:pt x="67" y="142"/>
                      </a:lnTo>
                      <a:lnTo>
                        <a:pt x="61" y="140"/>
                      </a:lnTo>
                      <a:lnTo>
                        <a:pt x="53" y="134"/>
                      </a:lnTo>
                      <a:lnTo>
                        <a:pt x="47" y="128"/>
                      </a:lnTo>
                      <a:lnTo>
                        <a:pt x="45" y="120"/>
                      </a:lnTo>
                      <a:lnTo>
                        <a:pt x="47" y="116"/>
                      </a:lnTo>
                      <a:lnTo>
                        <a:pt x="53" y="112"/>
                      </a:lnTo>
                      <a:lnTo>
                        <a:pt x="65" y="104"/>
                      </a:lnTo>
                      <a:lnTo>
                        <a:pt x="99" y="104"/>
                      </a:lnTo>
                      <a:lnTo>
                        <a:pt x="105" y="100"/>
                      </a:lnTo>
                      <a:lnTo>
                        <a:pt x="105" y="94"/>
                      </a:lnTo>
                      <a:lnTo>
                        <a:pt x="89" y="94"/>
                      </a:lnTo>
                      <a:lnTo>
                        <a:pt x="79" y="94"/>
                      </a:lnTo>
                      <a:lnTo>
                        <a:pt x="73" y="96"/>
                      </a:lnTo>
                      <a:lnTo>
                        <a:pt x="69" y="96"/>
                      </a:lnTo>
                      <a:lnTo>
                        <a:pt x="65" y="96"/>
                      </a:lnTo>
                      <a:lnTo>
                        <a:pt x="55" y="96"/>
                      </a:lnTo>
                      <a:lnTo>
                        <a:pt x="47" y="92"/>
                      </a:lnTo>
                      <a:lnTo>
                        <a:pt x="38" y="88"/>
                      </a:lnTo>
                      <a:lnTo>
                        <a:pt x="32" y="88"/>
                      </a:lnTo>
                      <a:lnTo>
                        <a:pt x="28" y="88"/>
                      </a:lnTo>
                      <a:lnTo>
                        <a:pt x="28" y="90"/>
                      </a:lnTo>
                      <a:lnTo>
                        <a:pt x="22" y="90"/>
                      </a:lnTo>
                      <a:lnTo>
                        <a:pt x="20" y="86"/>
                      </a:lnTo>
                      <a:lnTo>
                        <a:pt x="20" y="82"/>
                      </a:lnTo>
                      <a:lnTo>
                        <a:pt x="20" y="78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10" y="74"/>
                      </a:lnTo>
                      <a:lnTo>
                        <a:pt x="2" y="72"/>
                      </a:lnTo>
                      <a:lnTo>
                        <a:pt x="0" y="70"/>
                      </a:lnTo>
                      <a:lnTo>
                        <a:pt x="0" y="66"/>
                      </a:lnTo>
                      <a:lnTo>
                        <a:pt x="0" y="62"/>
                      </a:lnTo>
                      <a:lnTo>
                        <a:pt x="2" y="58"/>
                      </a:lnTo>
                      <a:lnTo>
                        <a:pt x="8" y="54"/>
                      </a:lnTo>
                      <a:lnTo>
                        <a:pt x="51" y="54"/>
                      </a:lnTo>
                      <a:lnTo>
                        <a:pt x="45" y="52"/>
                      </a:lnTo>
                      <a:lnTo>
                        <a:pt x="38" y="52"/>
                      </a:lnTo>
                      <a:lnTo>
                        <a:pt x="18" y="54"/>
                      </a:lnTo>
                      <a:lnTo>
                        <a:pt x="16" y="50"/>
                      </a:lnTo>
                      <a:lnTo>
                        <a:pt x="14" y="46"/>
                      </a:lnTo>
                      <a:lnTo>
                        <a:pt x="16" y="42"/>
                      </a:lnTo>
                      <a:lnTo>
                        <a:pt x="18" y="42"/>
                      </a:lnTo>
                      <a:lnTo>
                        <a:pt x="26" y="40"/>
                      </a:lnTo>
                      <a:lnTo>
                        <a:pt x="45" y="40"/>
                      </a:lnTo>
                      <a:lnTo>
                        <a:pt x="34" y="34"/>
                      </a:lnTo>
                      <a:lnTo>
                        <a:pt x="30" y="30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43" y="16"/>
                      </a:lnTo>
                      <a:lnTo>
                        <a:pt x="49" y="16"/>
                      </a:lnTo>
                      <a:lnTo>
                        <a:pt x="53" y="18"/>
                      </a:lnTo>
                      <a:lnTo>
                        <a:pt x="47" y="16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7" y="8"/>
                      </a:lnTo>
                      <a:lnTo>
                        <a:pt x="53" y="4"/>
                      </a:lnTo>
                      <a:lnTo>
                        <a:pt x="67" y="0"/>
                      </a:lnTo>
                      <a:lnTo>
                        <a:pt x="71" y="8"/>
                      </a:lnTo>
                      <a:lnTo>
                        <a:pt x="71" y="20"/>
                      </a:lnTo>
                      <a:lnTo>
                        <a:pt x="77" y="22"/>
                      </a:lnTo>
                      <a:lnTo>
                        <a:pt x="81" y="22"/>
                      </a:lnTo>
                      <a:lnTo>
                        <a:pt x="87" y="22"/>
                      </a:lnTo>
                      <a:lnTo>
                        <a:pt x="91" y="24"/>
                      </a:lnTo>
                      <a:lnTo>
                        <a:pt x="97" y="36"/>
                      </a:lnTo>
                      <a:lnTo>
                        <a:pt x="99" y="46"/>
                      </a:lnTo>
                      <a:lnTo>
                        <a:pt x="101" y="70"/>
                      </a:lnTo>
                      <a:lnTo>
                        <a:pt x="111" y="74"/>
                      </a:lnTo>
                      <a:lnTo>
                        <a:pt x="105" y="12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" name="Freeform 92">
                  <a:extLst>
                    <a:ext uri="{FF2B5EF4-FFF2-40B4-BE49-F238E27FC236}">
                      <a16:creationId xmlns:a16="http://schemas.microsoft.com/office/drawing/2014/main" id="{64E10209-1C76-A007-2529-A55B4F8EE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661"/>
                  <a:ext cx="54" cy="44"/>
                </a:xfrm>
                <a:custGeom>
                  <a:avLst/>
                  <a:gdLst>
                    <a:gd name="T0" fmla="*/ 0 w 54"/>
                    <a:gd name="T1" fmla="*/ 12 h 44"/>
                    <a:gd name="T2" fmla="*/ 2 w 54"/>
                    <a:gd name="T3" fmla="*/ 8 h 44"/>
                    <a:gd name="T4" fmla="*/ 6 w 54"/>
                    <a:gd name="T5" fmla="*/ 6 h 44"/>
                    <a:gd name="T6" fmla="*/ 14 w 54"/>
                    <a:gd name="T7" fmla="*/ 0 h 44"/>
                    <a:gd name="T8" fmla="*/ 54 w 54"/>
                    <a:gd name="T9" fmla="*/ 0 h 44"/>
                    <a:gd name="T10" fmla="*/ 54 w 54"/>
                    <a:gd name="T11" fmla="*/ 8 h 44"/>
                    <a:gd name="T12" fmla="*/ 48 w 54"/>
                    <a:gd name="T13" fmla="*/ 12 h 44"/>
                    <a:gd name="T14" fmla="*/ 40 w 54"/>
                    <a:gd name="T15" fmla="*/ 14 h 44"/>
                    <a:gd name="T16" fmla="*/ 24 w 54"/>
                    <a:gd name="T17" fmla="*/ 18 h 44"/>
                    <a:gd name="T18" fmla="*/ 26 w 54"/>
                    <a:gd name="T19" fmla="*/ 20 h 44"/>
                    <a:gd name="T20" fmla="*/ 28 w 54"/>
                    <a:gd name="T21" fmla="*/ 22 h 44"/>
                    <a:gd name="T22" fmla="*/ 36 w 54"/>
                    <a:gd name="T23" fmla="*/ 24 h 44"/>
                    <a:gd name="T24" fmla="*/ 42 w 54"/>
                    <a:gd name="T25" fmla="*/ 24 h 44"/>
                    <a:gd name="T26" fmla="*/ 44 w 54"/>
                    <a:gd name="T27" fmla="*/ 26 h 44"/>
                    <a:gd name="T28" fmla="*/ 44 w 54"/>
                    <a:gd name="T29" fmla="*/ 28 h 44"/>
                    <a:gd name="T30" fmla="*/ 44 w 54"/>
                    <a:gd name="T31" fmla="*/ 30 h 44"/>
                    <a:gd name="T32" fmla="*/ 42 w 54"/>
                    <a:gd name="T33" fmla="*/ 34 h 44"/>
                    <a:gd name="T34" fmla="*/ 34 w 54"/>
                    <a:gd name="T35" fmla="*/ 38 h 44"/>
                    <a:gd name="T36" fmla="*/ 26 w 54"/>
                    <a:gd name="T37" fmla="*/ 42 h 44"/>
                    <a:gd name="T38" fmla="*/ 18 w 54"/>
                    <a:gd name="T39" fmla="*/ 44 h 44"/>
                    <a:gd name="T40" fmla="*/ 12 w 54"/>
                    <a:gd name="T41" fmla="*/ 42 h 44"/>
                    <a:gd name="T42" fmla="*/ 6 w 54"/>
                    <a:gd name="T43" fmla="*/ 34 h 44"/>
                    <a:gd name="T44" fmla="*/ 2 w 54"/>
                    <a:gd name="T45" fmla="*/ 26 h 44"/>
                    <a:gd name="T46" fmla="*/ 0 w 54"/>
                    <a:gd name="T47" fmla="*/ 20 h 44"/>
                    <a:gd name="T48" fmla="*/ 0 w 54"/>
                    <a:gd name="T49" fmla="*/ 10 h 44"/>
                    <a:gd name="T50" fmla="*/ 0 w 54"/>
                    <a:gd name="T51" fmla="*/ 12 h 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44"/>
                    <a:gd name="T80" fmla="*/ 54 w 54"/>
                    <a:gd name="T81" fmla="*/ 44 h 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44">
                      <a:moveTo>
                        <a:pt x="0" y="12"/>
                      </a:move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54" y="0"/>
                      </a:lnTo>
                      <a:lnTo>
                        <a:pt x="54" y="8"/>
                      </a:lnTo>
                      <a:lnTo>
                        <a:pt x="48" y="12"/>
                      </a:lnTo>
                      <a:lnTo>
                        <a:pt x="40" y="14"/>
                      </a:lnTo>
                      <a:lnTo>
                        <a:pt x="24" y="18"/>
                      </a:lnTo>
                      <a:lnTo>
                        <a:pt x="26" y="20"/>
                      </a:lnTo>
                      <a:lnTo>
                        <a:pt x="28" y="22"/>
                      </a:lnTo>
                      <a:lnTo>
                        <a:pt x="36" y="24"/>
                      </a:lnTo>
                      <a:lnTo>
                        <a:pt x="42" y="24"/>
                      </a:lnTo>
                      <a:lnTo>
                        <a:pt x="44" y="26"/>
                      </a:lnTo>
                      <a:lnTo>
                        <a:pt x="44" y="28"/>
                      </a:lnTo>
                      <a:lnTo>
                        <a:pt x="44" y="30"/>
                      </a:lnTo>
                      <a:lnTo>
                        <a:pt x="42" y="34"/>
                      </a:lnTo>
                      <a:lnTo>
                        <a:pt x="34" y="38"/>
                      </a:lnTo>
                      <a:lnTo>
                        <a:pt x="26" y="42"/>
                      </a:lnTo>
                      <a:lnTo>
                        <a:pt x="18" y="44"/>
                      </a:lnTo>
                      <a:lnTo>
                        <a:pt x="12" y="42"/>
                      </a:lnTo>
                      <a:lnTo>
                        <a:pt x="6" y="34"/>
                      </a:lnTo>
                      <a:lnTo>
                        <a:pt x="2" y="26"/>
                      </a:lnTo>
                      <a:lnTo>
                        <a:pt x="0" y="20"/>
                      </a:lnTo>
                      <a:lnTo>
                        <a:pt x="0" y="1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7" name="Group 128">
                <a:extLst>
                  <a:ext uri="{FF2B5EF4-FFF2-40B4-BE49-F238E27FC236}">
                    <a16:creationId xmlns:a16="http://schemas.microsoft.com/office/drawing/2014/main" id="{BAEAC775-9E37-7F50-527E-D99FBB2E3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33336" y="3689083"/>
                <a:ext cx="834074" cy="577542"/>
                <a:chOff x="4480" y="2198"/>
                <a:chExt cx="440" cy="344"/>
              </a:xfrm>
              <a:solidFill>
                <a:srgbClr val="8FEEFF"/>
              </a:solidFill>
            </p:grpSpPr>
            <p:sp>
              <p:nvSpPr>
                <p:cNvPr id="165" name="Freeform 129">
                  <a:extLst>
                    <a:ext uri="{FF2B5EF4-FFF2-40B4-BE49-F238E27FC236}">
                      <a16:creationId xmlns:a16="http://schemas.microsoft.com/office/drawing/2014/main" id="{009F87E9-0DC2-F1D8-0368-BA30DEAC3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0" y="2252"/>
                  <a:ext cx="270" cy="218"/>
                </a:xfrm>
                <a:custGeom>
                  <a:avLst/>
                  <a:gdLst>
                    <a:gd name="T0" fmla="*/ 6 w 270"/>
                    <a:gd name="T1" fmla="*/ 122 h 218"/>
                    <a:gd name="T2" fmla="*/ 14 w 270"/>
                    <a:gd name="T3" fmla="*/ 118 h 218"/>
                    <a:gd name="T4" fmla="*/ 26 w 270"/>
                    <a:gd name="T5" fmla="*/ 102 h 218"/>
                    <a:gd name="T6" fmla="*/ 32 w 270"/>
                    <a:gd name="T7" fmla="*/ 98 h 218"/>
                    <a:gd name="T8" fmla="*/ 46 w 270"/>
                    <a:gd name="T9" fmla="*/ 104 h 218"/>
                    <a:gd name="T10" fmla="*/ 60 w 270"/>
                    <a:gd name="T11" fmla="*/ 112 h 218"/>
                    <a:gd name="T12" fmla="*/ 98 w 270"/>
                    <a:gd name="T13" fmla="*/ 192 h 218"/>
                    <a:gd name="T14" fmla="*/ 112 w 270"/>
                    <a:gd name="T15" fmla="*/ 196 h 218"/>
                    <a:gd name="T16" fmla="*/ 122 w 270"/>
                    <a:gd name="T17" fmla="*/ 206 h 218"/>
                    <a:gd name="T18" fmla="*/ 134 w 270"/>
                    <a:gd name="T19" fmla="*/ 218 h 218"/>
                    <a:gd name="T20" fmla="*/ 146 w 270"/>
                    <a:gd name="T21" fmla="*/ 218 h 218"/>
                    <a:gd name="T22" fmla="*/ 152 w 270"/>
                    <a:gd name="T23" fmla="*/ 216 h 218"/>
                    <a:gd name="T24" fmla="*/ 168 w 270"/>
                    <a:gd name="T25" fmla="*/ 212 h 218"/>
                    <a:gd name="T26" fmla="*/ 180 w 270"/>
                    <a:gd name="T27" fmla="*/ 200 h 218"/>
                    <a:gd name="T28" fmla="*/ 192 w 270"/>
                    <a:gd name="T29" fmla="*/ 190 h 218"/>
                    <a:gd name="T30" fmla="*/ 210 w 270"/>
                    <a:gd name="T31" fmla="*/ 170 h 218"/>
                    <a:gd name="T32" fmla="*/ 232 w 270"/>
                    <a:gd name="T33" fmla="*/ 136 h 218"/>
                    <a:gd name="T34" fmla="*/ 234 w 270"/>
                    <a:gd name="T35" fmla="*/ 128 h 218"/>
                    <a:gd name="T36" fmla="*/ 244 w 270"/>
                    <a:gd name="T37" fmla="*/ 120 h 218"/>
                    <a:gd name="T38" fmla="*/ 252 w 270"/>
                    <a:gd name="T39" fmla="*/ 112 h 218"/>
                    <a:gd name="T40" fmla="*/ 256 w 270"/>
                    <a:gd name="T41" fmla="*/ 104 h 218"/>
                    <a:gd name="T42" fmla="*/ 260 w 270"/>
                    <a:gd name="T43" fmla="*/ 96 h 218"/>
                    <a:gd name="T44" fmla="*/ 262 w 270"/>
                    <a:gd name="T45" fmla="*/ 90 h 218"/>
                    <a:gd name="T46" fmla="*/ 270 w 270"/>
                    <a:gd name="T47" fmla="*/ 80 h 218"/>
                    <a:gd name="T48" fmla="*/ 228 w 270"/>
                    <a:gd name="T49" fmla="*/ 86 h 218"/>
                    <a:gd name="T50" fmla="*/ 218 w 270"/>
                    <a:gd name="T51" fmla="*/ 84 h 218"/>
                    <a:gd name="T52" fmla="*/ 204 w 270"/>
                    <a:gd name="T53" fmla="*/ 70 h 218"/>
                    <a:gd name="T54" fmla="*/ 192 w 270"/>
                    <a:gd name="T55" fmla="*/ 64 h 218"/>
                    <a:gd name="T56" fmla="*/ 188 w 270"/>
                    <a:gd name="T57" fmla="*/ 62 h 218"/>
                    <a:gd name="T58" fmla="*/ 186 w 270"/>
                    <a:gd name="T59" fmla="*/ 48 h 218"/>
                    <a:gd name="T60" fmla="*/ 174 w 270"/>
                    <a:gd name="T61" fmla="*/ 52 h 218"/>
                    <a:gd name="T62" fmla="*/ 166 w 270"/>
                    <a:gd name="T63" fmla="*/ 52 h 218"/>
                    <a:gd name="T64" fmla="*/ 174 w 270"/>
                    <a:gd name="T65" fmla="*/ 42 h 218"/>
                    <a:gd name="T66" fmla="*/ 170 w 270"/>
                    <a:gd name="T67" fmla="*/ 30 h 218"/>
                    <a:gd name="T68" fmla="*/ 170 w 270"/>
                    <a:gd name="T69" fmla="*/ 0 h 218"/>
                    <a:gd name="T70" fmla="*/ 158 w 270"/>
                    <a:gd name="T71" fmla="*/ 4 h 218"/>
                    <a:gd name="T72" fmla="*/ 146 w 270"/>
                    <a:gd name="T73" fmla="*/ 8 h 218"/>
                    <a:gd name="T74" fmla="*/ 140 w 270"/>
                    <a:gd name="T75" fmla="*/ 16 h 218"/>
                    <a:gd name="T76" fmla="*/ 138 w 270"/>
                    <a:gd name="T77" fmla="*/ 24 h 218"/>
                    <a:gd name="T78" fmla="*/ 128 w 270"/>
                    <a:gd name="T79" fmla="*/ 26 h 218"/>
                    <a:gd name="T80" fmla="*/ 122 w 270"/>
                    <a:gd name="T81" fmla="*/ 18 h 218"/>
                    <a:gd name="T82" fmla="*/ 116 w 270"/>
                    <a:gd name="T83" fmla="*/ 18 h 218"/>
                    <a:gd name="T84" fmla="*/ 86 w 270"/>
                    <a:gd name="T85" fmla="*/ 22 h 218"/>
                    <a:gd name="T86" fmla="*/ 62 w 270"/>
                    <a:gd name="T87" fmla="*/ 52 h 218"/>
                    <a:gd name="T88" fmla="*/ 50 w 270"/>
                    <a:gd name="T89" fmla="*/ 54 h 218"/>
                    <a:gd name="T90" fmla="*/ 26 w 270"/>
                    <a:gd name="T91" fmla="*/ 56 h 218"/>
                    <a:gd name="T92" fmla="*/ 12 w 270"/>
                    <a:gd name="T93" fmla="*/ 66 h 218"/>
                    <a:gd name="T94" fmla="*/ 8 w 270"/>
                    <a:gd name="T95" fmla="*/ 74 h 218"/>
                    <a:gd name="T96" fmla="*/ 16 w 270"/>
                    <a:gd name="T97" fmla="*/ 84 h 218"/>
                    <a:gd name="T98" fmla="*/ 22 w 270"/>
                    <a:gd name="T99" fmla="*/ 92 h 218"/>
                    <a:gd name="T100" fmla="*/ 14 w 270"/>
                    <a:gd name="T101" fmla="*/ 108 h 218"/>
                    <a:gd name="T102" fmla="*/ 4 w 270"/>
                    <a:gd name="T103" fmla="*/ 120 h 218"/>
                    <a:gd name="T104" fmla="*/ 0 w 270"/>
                    <a:gd name="T105" fmla="*/ 122 h 21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0"/>
                    <a:gd name="T160" fmla="*/ 0 h 218"/>
                    <a:gd name="T161" fmla="*/ 270 w 270"/>
                    <a:gd name="T162" fmla="*/ 218 h 21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0" h="218">
                      <a:moveTo>
                        <a:pt x="0" y="122"/>
                      </a:moveTo>
                      <a:lnTo>
                        <a:pt x="6" y="122"/>
                      </a:lnTo>
                      <a:lnTo>
                        <a:pt x="10" y="122"/>
                      </a:lnTo>
                      <a:lnTo>
                        <a:pt x="14" y="118"/>
                      </a:lnTo>
                      <a:lnTo>
                        <a:pt x="20" y="110"/>
                      </a:lnTo>
                      <a:lnTo>
                        <a:pt x="26" y="102"/>
                      </a:lnTo>
                      <a:lnTo>
                        <a:pt x="30" y="100"/>
                      </a:lnTo>
                      <a:lnTo>
                        <a:pt x="32" y="98"/>
                      </a:lnTo>
                      <a:lnTo>
                        <a:pt x="40" y="100"/>
                      </a:lnTo>
                      <a:lnTo>
                        <a:pt x="46" y="104"/>
                      </a:lnTo>
                      <a:lnTo>
                        <a:pt x="52" y="110"/>
                      </a:lnTo>
                      <a:lnTo>
                        <a:pt x="60" y="112"/>
                      </a:lnTo>
                      <a:lnTo>
                        <a:pt x="66" y="118"/>
                      </a:lnTo>
                      <a:lnTo>
                        <a:pt x="98" y="192"/>
                      </a:lnTo>
                      <a:lnTo>
                        <a:pt x="106" y="194"/>
                      </a:lnTo>
                      <a:lnTo>
                        <a:pt x="112" y="196"/>
                      </a:lnTo>
                      <a:lnTo>
                        <a:pt x="118" y="200"/>
                      </a:lnTo>
                      <a:lnTo>
                        <a:pt x="122" y="206"/>
                      </a:lnTo>
                      <a:lnTo>
                        <a:pt x="130" y="214"/>
                      </a:lnTo>
                      <a:lnTo>
                        <a:pt x="134" y="218"/>
                      </a:lnTo>
                      <a:lnTo>
                        <a:pt x="138" y="218"/>
                      </a:lnTo>
                      <a:lnTo>
                        <a:pt x="146" y="218"/>
                      </a:lnTo>
                      <a:lnTo>
                        <a:pt x="148" y="216"/>
                      </a:lnTo>
                      <a:lnTo>
                        <a:pt x="152" y="216"/>
                      </a:lnTo>
                      <a:lnTo>
                        <a:pt x="162" y="216"/>
                      </a:lnTo>
                      <a:lnTo>
                        <a:pt x="168" y="212"/>
                      </a:lnTo>
                      <a:lnTo>
                        <a:pt x="174" y="206"/>
                      </a:lnTo>
                      <a:lnTo>
                        <a:pt x="180" y="200"/>
                      </a:lnTo>
                      <a:lnTo>
                        <a:pt x="186" y="194"/>
                      </a:lnTo>
                      <a:lnTo>
                        <a:pt x="192" y="190"/>
                      </a:lnTo>
                      <a:lnTo>
                        <a:pt x="198" y="184"/>
                      </a:lnTo>
                      <a:lnTo>
                        <a:pt x="210" y="170"/>
                      </a:lnTo>
                      <a:lnTo>
                        <a:pt x="230" y="140"/>
                      </a:lnTo>
                      <a:lnTo>
                        <a:pt x="232" y="136"/>
                      </a:lnTo>
                      <a:lnTo>
                        <a:pt x="232" y="132"/>
                      </a:lnTo>
                      <a:lnTo>
                        <a:pt x="234" y="128"/>
                      </a:lnTo>
                      <a:lnTo>
                        <a:pt x="236" y="124"/>
                      </a:lnTo>
                      <a:lnTo>
                        <a:pt x="244" y="120"/>
                      </a:lnTo>
                      <a:lnTo>
                        <a:pt x="248" y="118"/>
                      </a:lnTo>
                      <a:lnTo>
                        <a:pt x="252" y="112"/>
                      </a:lnTo>
                      <a:lnTo>
                        <a:pt x="254" y="108"/>
                      </a:lnTo>
                      <a:lnTo>
                        <a:pt x="256" y="104"/>
                      </a:lnTo>
                      <a:lnTo>
                        <a:pt x="256" y="100"/>
                      </a:lnTo>
                      <a:lnTo>
                        <a:pt x="260" y="96"/>
                      </a:lnTo>
                      <a:lnTo>
                        <a:pt x="260" y="94"/>
                      </a:lnTo>
                      <a:lnTo>
                        <a:pt x="262" y="90"/>
                      </a:lnTo>
                      <a:lnTo>
                        <a:pt x="270" y="86"/>
                      </a:lnTo>
                      <a:lnTo>
                        <a:pt x="270" y="80"/>
                      </a:lnTo>
                      <a:lnTo>
                        <a:pt x="250" y="84"/>
                      </a:lnTo>
                      <a:lnTo>
                        <a:pt x="228" y="86"/>
                      </a:lnTo>
                      <a:lnTo>
                        <a:pt x="222" y="86"/>
                      </a:lnTo>
                      <a:lnTo>
                        <a:pt x="218" y="84"/>
                      </a:lnTo>
                      <a:lnTo>
                        <a:pt x="210" y="78"/>
                      </a:lnTo>
                      <a:lnTo>
                        <a:pt x="204" y="70"/>
                      </a:lnTo>
                      <a:lnTo>
                        <a:pt x="198" y="64"/>
                      </a:lnTo>
                      <a:lnTo>
                        <a:pt x="192" y="64"/>
                      </a:lnTo>
                      <a:lnTo>
                        <a:pt x="190" y="64"/>
                      </a:lnTo>
                      <a:lnTo>
                        <a:pt x="188" y="62"/>
                      </a:lnTo>
                      <a:lnTo>
                        <a:pt x="186" y="56"/>
                      </a:lnTo>
                      <a:lnTo>
                        <a:pt x="186" y="48"/>
                      </a:lnTo>
                      <a:lnTo>
                        <a:pt x="178" y="50"/>
                      </a:lnTo>
                      <a:lnTo>
                        <a:pt x="174" y="52"/>
                      </a:lnTo>
                      <a:lnTo>
                        <a:pt x="170" y="54"/>
                      </a:lnTo>
                      <a:lnTo>
                        <a:pt x="166" y="52"/>
                      </a:lnTo>
                      <a:lnTo>
                        <a:pt x="168" y="48"/>
                      </a:lnTo>
                      <a:lnTo>
                        <a:pt x="174" y="42"/>
                      </a:lnTo>
                      <a:lnTo>
                        <a:pt x="172" y="36"/>
                      </a:lnTo>
                      <a:lnTo>
                        <a:pt x="170" y="30"/>
                      </a:lnTo>
                      <a:lnTo>
                        <a:pt x="170" y="16"/>
                      </a:lnTo>
                      <a:lnTo>
                        <a:pt x="170" y="0"/>
                      </a:lnTo>
                      <a:lnTo>
                        <a:pt x="162" y="0"/>
                      </a:lnTo>
                      <a:lnTo>
                        <a:pt x="158" y="4"/>
                      </a:lnTo>
                      <a:lnTo>
                        <a:pt x="152" y="6"/>
                      </a:lnTo>
                      <a:lnTo>
                        <a:pt x="146" y="8"/>
                      </a:lnTo>
                      <a:lnTo>
                        <a:pt x="142" y="12"/>
                      </a:lnTo>
                      <a:lnTo>
                        <a:pt x="140" y="16"/>
                      </a:lnTo>
                      <a:lnTo>
                        <a:pt x="140" y="20"/>
                      </a:lnTo>
                      <a:lnTo>
                        <a:pt x="138" y="24"/>
                      </a:lnTo>
                      <a:lnTo>
                        <a:pt x="132" y="26"/>
                      </a:lnTo>
                      <a:lnTo>
                        <a:pt x="128" y="26"/>
                      </a:lnTo>
                      <a:lnTo>
                        <a:pt x="126" y="22"/>
                      </a:lnTo>
                      <a:lnTo>
                        <a:pt x="122" y="18"/>
                      </a:lnTo>
                      <a:lnTo>
                        <a:pt x="118" y="16"/>
                      </a:lnTo>
                      <a:lnTo>
                        <a:pt x="116" y="18"/>
                      </a:lnTo>
                      <a:lnTo>
                        <a:pt x="116" y="20"/>
                      </a:lnTo>
                      <a:lnTo>
                        <a:pt x="86" y="22"/>
                      </a:lnTo>
                      <a:lnTo>
                        <a:pt x="70" y="44"/>
                      </a:lnTo>
                      <a:lnTo>
                        <a:pt x="62" y="52"/>
                      </a:lnTo>
                      <a:lnTo>
                        <a:pt x="56" y="54"/>
                      </a:lnTo>
                      <a:lnTo>
                        <a:pt x="50" y="54"/>
                      </a:lnTo>
                      <a:lnTo>
                        <a:pt x="34" y="54"/>
                      </a:lnTo>
                      <a:lnTo>
                        <a:pt x="26" y="56"/>
                      </a:lnTo>
                      <a:lnTo>
                        <a:pt x="18" y="60"/>
                      </a:lnTo>
                      <a:lnTo>
                        <a:pt x="12" y="66"/>
                      </a:lnTo>
                      <a:lnTo>
                        <a:pt x="10" y="70"/>
                      </a:lnTo>
                      <a:lnTo>
                        <a:pt x="8" y="74"/>
                      </a:lnTo>
                      <a:lnTo>
                        <a:pt x="10" y="80"/>
                      </a:lnTo>
                      <a:lnTo>
                        <a:pt x="16" y="84"/>
                      </a:lnTo>
                      <a:lnTo>
                        <a:pt x="20" y="88"/>
                      </a:lnTo>
                      <a:lnTo>
                        <a:pt x="22" y="92"/>
                      </a:lnTo>
                      <a:lnTo>
                        <a:pt x="20" y="98"/>
                      </a:lnTo>
                      <a:lnTo>
                        <a:pt x="14" y="108"/>
                      </a:lnTo>
                      <a:lnTo>
                        <a:pt x="8" y="116"/>
                      </a:lnTo>
                      <a:lnTo>
                        <a:pt x="4" y="120"/>
                      </a:lnTo>
                      <a:lnTo>
                        <a:pt x="2" y="12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130">
                  <a:extLst>
                    <a:ext uri="{FF2B5EF4-FFF2-40B4-BE49-F238E27FC236}">
                      <a16:creationId xmlns:a16="http://schemas.microsoft.com/office/drawing/2014/main" id="{9E94A1F7-A758-EA63-6FDB-BFC7AED9D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0" y="2304"/>
                  <a:ext cx="204" cy="238"/>
                </a:xfrm>
                <a:custGeom>
                  <a:avLst/>
                  <a:gdLst>
                    <a:gd name="T0" fmla="*/ 44 w 204"/>
                    <a:gd name="T1" fmla="*/ 56 h 238"/>
                    <a:gd name="T2" fmla="*/ 46 w 204"/>
                    <a:gd name="T3" fmla="*/ 48 h 238"/>
                    <a:gd name="T4" fmla="*/ 60 w 204"/>
                    <a:gd name="T5" fmla="*/ 44 h 238"/>
                    <a:gd name="T6" fmla="*/ 84 w 204"/>
                    <a:gd name="T7" fmla="*/ 38 h 238"/>
                    <a:gd name="T8" fmla="*/ 104 w 204"/>
                    <a:gd name="T9" fmla="*/ 32 h 238"/>
                    <a:gd name="T10" fmla="*/ 118 w 204"/>
                    <a:gd name="T11" fmla="*/ 30 h 238"/>
                    <a:gd name="T12" fmla="*/ 126 w 204"/>
                    <a:gd name="T13" fmla="*/ 24 h 238"/>
                    <a:gd name="T14" fmla="*/ 134 w 204"/>
                    <a:gd name="T15" fmla="*/ 10 h 238"/>
                    <a:gd name="T16" fmla="*/ 146 w 204"/>
                    <a:gd name="T17" fmla="*/ 8 h 238"/>
                    <a:gd name="T18" fmla="*/ 152 w 204"/>
                    <a:gd name="T19" fmla="*/ 12 h 238"/>
                    <a:gd name="T20" fmla="*/ 160 w 204"/>
                    <a:gd name="T21" fmla="*/ 8 h 238"/>
                    <a:gd name="T22" fmla="*/ 168 w 204"/>
                    <a:gd name="T23" fmla="*/ 2 h 238"/>
                    <a:gd name="T24" fmla="*/ 186 w 204"/>
                    <a:gd name="T25" fmla="*/ 8 h 238"/>
                    <a:gd name="T26" fmla="*/ 180 w 204"/>
                    <a:gd name="T27" fmla="*/ 14 h 238"/>
                    <a:gd name="T28" fmla="*/ 176 w 204"/>
                    <a:gd name="T29" fmla="*/ 20 h 238"/>
                    <a:gd name="T30" fmla="*/ 204 w 204"/>
                    <a:gd name="T31" fmla="*/ 12 h 238"/>
                    <a:gd name="T32" fmla="*/ 200 w 204"/>
                    <a:gd name="T33" fmla="*/ 20 h 238"/>
                    <a:gd name="T34" fmla="*/ 192 w 204"/>
                    <a:gd name="T35" fmla="*/ 24 h 238"/>
                    <a:gd name="T36" fmla="*/ 186 w 204"/>
                    <a:gd name="T37" fmla="*/ 34 h 238"/>
                    <a:gd name="T38" fmla="*/ 160 w 204"/>
                    <a:gd name="T39" fmla="*/ 64 h 238"/>
                    <a:gd name="T40" fmla="*/ 138 w 204"/>
                    <a:gd name="T41" fmla="*/ 94 h 238"/>
                    <a:gd name="T42" fmla="*/ 132 w 204"/>
                    <a:gd name="T43" fmla="*/ 96 h 238"/>
                    <a:gd name="T44" fmla="*/ 114 w 204"/>
                    <a:gd name="T45" fmla="*/ 114 h 238"/>
                    <a:gd name="T46" fmla="*/ 114 w 204"/>
                    <a:gd name="T47" fmla="*/ 124 h 238"/>
                    <a:gd name="T48" fmla="*/ 110 w 204"/>
                    <a:gd name="T49" fmla="*/ 132 h 238"/>
                    <a:gd name="T50" fmla="*/ 98 w 204"/>
                    <a:gd name="T51" fmla="*/ 134 h 238"/>
                    <a:gd name="T52" fmla="*/ 94 w 204"/>
                    <a:gd name="T53" fmla="*/ 128 h 238"/>
                    <a:gd name="T54" fmla="*/ 88 w 204"/>
                    <a:gd name="T55" fmla="*/ 128 h 238"/>
                    <a:gd name="T56" fmla="*/ 92 w 204"/>
                    <a:gd name="T57" fmla="*/ 136 h 238"/>
                    <a:gd name="T58" fmla="*/ 80 w 204"/>
                    <a:gd name="T59" fmla="*/ 142 h 238"/>
                    <a:gd name="T60" fmla="*/ 80 w 204"/>
                    <a:gd name="T61" fmla="*/ 150 h 238"/>
                    <a:gd name="T62" fmla="*/ 84 w 204"/>
                    <a:gd name="T63" fmla="*/ 156 h 238"/>
                    <a:gd name="T64" fmla="*/ 84 w 204"/>
                    <a:gd name="T65" fmla="*/ 168 h 238"/>
                    <a:gd name="T66" fmla="*/ 72 w 204"/>
                    <a:gd name="T67" fmla="*/ 194 h 238"/>
                    <a:gd name="T68" fmla="*/ 68 w 204"/>
                    <a:gd name="T69" fmla="*/ 212 h 238"/>
                    <a:gd name="T70" fmla="*/ 60 w 204"/>
                    <a:gd name="T71" fmla="*/ 214 h 238"/>
                    <a:gd name="T72" fmla="*/ 60 w 204"/>
                    <a:gd name="T73" fmla="*/ 220 h 238"/>
                    <a:gd name="T74" fmla="*/ 58 w 204"/>
                    <a:gd name="T75" fmla="*/ 232 h 238"/>
                    <a:gd name="T76" fmla="*/ 48 w 204"/>
                    <a:gd name="T77" fmla="*/ 238 h 238"/>
                    <a:gd name="T78" fmla="*/ 38 w 204"/>
                    <a:gd name="T79" fmla="*/ 232 h 238"/>
                    <a:gd name="T80" fmla="*/ 26 w 204"/>
                    <a:gd name="T81" fmla="*/ 226 h 238"/>
                    <a:gd name="T82" fmla="*/ 20 w 204"/>
                    <a:gd name="T83" fmla="*/ 230 h 238"/>
                    <a:gd name="T84" fmla="*/ 10 w 204"/>
                    <a:gd name="T85" fmla="*/ 216 h 238"/>
                    <a:gd name="T86" fmla="*/ 4 w 204"/>
                    <a:gd name="T87" fmla="*/ 190 h 238"/>
                    <a:gd name="T88" fmla="*/ 8 w 204"/>
                    <a:gd name="T89" fmla="*/ 176 h 238"/>
                    <a:gd name="T90" fmla="*/ 4 w 204"/>
                    <a:gd name="T91" fmla="*/ 174 h 238"/>
                    <a:gd name="T92" fmla="*/ 12 w 204"/>
                    <a:gd name="T93" fmla="*/ 158 h 238"/>
                    <a:gd name="T94" fmla="*/ 32 w 204"/>
                    <a:gd name="T95" fmla="*/ 124 h 238"/>
                    <a:gd name="T96" fmla="*/ 44 w 204"/>
                    <a:gd name="T97" fmla="*/ 110 h 238"/>
                    <a:gd name="T98" fmla="*/ 52 w 204"/>
                    <a:gd name="T99" fmla="*/ 100 h 238"/>
                    <a:gd name="T100" fmla="*/ 56 w 204"/>
                    <a:gd name="T101" fmla="*/ 104 h 238"/>
                    <a:gd name="T102" fmla="*/ 62 w 204"/>
                    <a:gd name="T103" fmla="*/ 104 h 238"/>
                    <a:gd name="T104" fmla="*/ 68 w 204"/>
                    <a:gd name="T105" fmla="*/ 94 h 238"/>
                    <a:gd name="T106" fmla="*/ 98 w 204"/>
                    <a:gd name="T107" fmla="*/ 66 h 238"/>
                    <a:gd name="T108" fmla="*/ 84 w 204"/>
                    <a:gd name="T109" fmla="*/ 72 h 238"/>
                    <a:gd name="T110" fmla="*/ 56 w 204"/>
                    <a:gd name="T111" fmla="*/ 84 h 238"/>
                    <a:gd name="T112" fmla="*/ 48 w 204"/>
                    <a:gd name="T113" fmla="*/ 90 h 238"/>
                    <a:gd name="T114" fmla="*/ 34 w 204"/>
                    <a:gd name="T115" fmla="*/ 102 h 238"/>
                    <a:gd name="T116" fmla="*/ 24 w 204"/>
                    <a:gd name="T117" fmla="*/ 106 h 238"/>
                    <a:gd name="T118" fmla="*/ 32 w 204"/>
                    <a:gd name="T119" fmla="*/ 82 h 238"/>
                    <a:gd name="T120" fmla="*/ 42 w 204"/>
                    <a:gd name="T121" fmla="*/ 60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04"/>
                    <a:gd name="T184" fmla="*/ 0 h 238"/>
                    <a:gd name="T185" fmla="*/ 204 w 204"/>
                    <a:gd name="T186" fmla="*/ 238 h 2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04" h="238">
                      <a:moveTo>
                        <a:pt x="42" y="60"/>
                      </a:moveTo>
                      <a:lnTo>
                        <a:pt x="44" y="56"/>
                      </a:lnTo>
                      <a:lnTo>
                        <a:pt x="46" y="52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60" y="44"/>
                      </a:lnTo>
                      <a:lnTo>
                        <a:pt x="72" y="42"/>
                      </a:lnTo>
                      <a:lnTo>
                        <a:pt x="84" y="38"/>
                      </a:lnTo>
                      <a:lnTo>
                        <a:pt x="94" y="34"/>
                      </a:lnTo>
                      <a:lnTo>
                        <a:pt x="104" y="32"/>
                      </a:lnTo>
                      <a:lnTo>
                        <a:pt x="112" y="32"/>
                      </a:lnTo>
                      <a:lnTo>
                        <a:pt x="118" y="30"/>
                      </a:lnTo>
                      <a:lnTo>
                        <a:pt x="124" y="28"/>
                      </a:lnTo>
                      <a:lnTo>
                        <a:pt x="126" y="24"/>
                      </a:lnTo>
                      <a:lnTo>
                        <a:pt x="130" y="20"/>
                      </a:lnTo>
                      <a:lnTo>
                        <a:pt x="134" y="10"/>
                      </a:lnTo>
                      <a:lnTo>
                        <a:pt x="140" y="0"/>
                      </a:lnTo>
                      <a:lnTo>
                        <a:pt x="146" y="8"/>
                      </a:lnTo>
                      <a:lnTo>
                        <a:pt x="148" y="10"/>
                      </a:lnTo>
                      <a:lnTo>
                        <a:pt x="152" y="12"/>
                      </a:lnTo>
                      <a:lnTo>
                        <a:pt x="156" y="10"/>
                      </a:lnTo>
                      <a:lnTo>
                        <a:pt x="160" y="8"/>
                      </a:lnTo>
                      <a:lnTo>
                        <a:pt x="162" y="4"/>
                      </a:lnTo>
                      <a:lnTo>
                        <a:pt x="168" y="2"/>
                      </a:lnTo>
                      <a:lnTo>
                        <a:pt x="176" y="6"/>
                      </a:lnTo>
                      <a:lnTo>
                        <a:pt x="186" y="8"/>
                      </a:lnTo>
                      <a:lnTo>
                        <a:pt x="184" y="12"/>
                      </a:lnTo>
                      <a:lnTo>
                        <a:pt x="180" y="14"/>
                      </a:lnTo>
                      <a:lnTo>
                        <a:pt x="178" y="16"/>
                      </a:lnTo>
                      <a:lnTo>
                        <a:pt x="176" y="20"/>
                      </a:lnTo>
                      <a:lnTo>
                        <a:pt x="188" y="16"/>
                      </a:lnTo>
                      <a:lnTo>
                        <a:pt x="204" y="12"/>
                      </a:lnTo>
                      <a:lnTo>
                        <a:pt x="202" y="16"/>
                      </a:lnTo>
                      <a:lnTo>
                        <a:pt x="200" y="20"/>
                      </a:lnTo>
                      <a:lnTo>
                        <a:pt x="196" y="22"/>
                      </a:lnTo>
                      <a:lnTo>
                        <a:pt x="192" y="24"/>
                      </a:lnTo>
                      <a:lnTo>
                        <a:pt x="190" y="28"/>
                      </a:lnTo>
                      <a:lnTo>
                        <a:pt x="186" y="34"/>
                      </a:lnTo>
                      <a:lnTo>
                        <a:pt x="178" y="46"/>
                      </a:lnTo>
                      <a:lnTo>
                        <a:pt x="160" y="64"/>
                      </a:lnTo>
                      <a:lnTo>
                        <a:pt x="146" y="84"/>
                      </a:lnTo>
                      <a:lnTo>
                        <a:pt x="138" y="94"/>
                      </a:lnTo>
                      <a:lnTo>
                        <a:pt x="134" y="96"/>
                      </a:lnTo>
                      <a:lnTo>
                        <a:pt x="132" y="96"/>
                      </a:lnTo>
                      <a:lnTo>
                        <a:pt x="120" y="108"/>
                      </a:lnTo>
                      <a:lnTo>
                        <a:pt x="114" y="114"/>
                      </a:lnTo>
                      <a:lnTo>
                        <a:pt x="112" y="120"/>
                      </a:lnTo>
                      <a:lnTo>
                        <a:pt x="114" y="124"/>
                      </a:lnTo>
                      <a:lnTo>
                        <a:pt x="116" y="128"/>
                      </a:lnTo>
                      <a:lnTo>
                        <a:pt x="110" y="132"/>
                      </a:lnTo>
                      <a:lnTo>
                        <a:pt x="104" y="134"/>
                      </a:lnTo>
                      <a:lnTo>
                        <a:pt x="98" y="134"/>
                      </a:lnTo>
                      <a:lnTo>
                        <a:pt x="96" y="130"/>
                      </a:lnTo>
                      <a:lnTo>
                        <a:pt x="94" y="128"/>
                      </a:lnTo>
                      <a:lnTo>
                        <a:pt x="92" y="128"/>
                      </a:lnTo>
                      <a:lnTo>
                        <a:pt x="88" y="128"/>
                      </a:lnTo>
                      <a:lnTo>
                        <a:pt x="88" y="132"/>
                      </a:lnTo>
                      <a:lnTo>
                        <a:pt x="92" y="136"/>
                      </a:lnTo>
                      <a:lnTo>
                        <a:pt x="84" y="140"/>
                      </a:lnTo>
                      <a:lnTo>
                        <a:pt x="80" y="142"/>
                      </a:lnTo>
                      <a:lnTo>
                        <a:pt x="80" y="146"/>
                      </a:lnTo>
                      <a:lnTo>
                        <a:pt x="80" y="150"/>
                      </a:lnTo>
                      <a:lnTo>
                        <a:pt x="82" y="152"/>
                      </a:lnTo>
                      <a:lnTo>
                        <a:pt x="84" y="156"/>
                      </a:lnTo>
                      <a:lnTo>
                        <a:pt x="86" y="160"/>
                      </a:lnTo>
                      <a:lnTo>
                        <a:pt x="84" y="168"/>
                      </a:lnTo>
                      <a:lnTo>
                        <a:pt x="80" y="174"/>
                      </a:lnTo>
                      <a:lnTo>
                        <a:pt x="72" y="194"/>
                      </a:lnTo>
                      <a:lnTo>
                        <a:pt x="70" y="202"/>
                      </a:lnTo>
                      <a:lnTo>
                        <a:pt x="68" y="212"/>
                      </a:lnTo>
                      <a:lnTo>
                        <a:pt x="62" y="214"/>
                      </a:lnTo>
                      <a:lnTo>
                        <a:pt x="60" y="214"/>
                      </a:lnTo>
                      <a:lnTo>
                        <a:pt x="60" y="216"/>
                      </a:lnTo>
                      <a:lnTo>
                        <a:pt x="60" y="220"/>
                      </a:lnTo>
                      <a:lnTo>
                        <a:pt x="62" y="220"/>
                      </a:lnTo>
                      <a:lnTo>
                        <a:pt x="58" y="232"/>
                      </a:lnTo>
                      <a:lnTo>
                        <a:pt x="52" y="236"/>
                      </a:lnTo>
                      <a:lnTo>
                        <a:pt x="48" y="238"/>
                      </a:lnTo>
                      <a:lnTo>
                        <a:pt x="42" y="236"/>
                      </a:lnTo>
                      <a:lnTo>
                        <a:pt x="38" y="232"/>
                      </a:lnTo>
                      <a:lnTo>
                        <a:pt x="32" y="228"/>
                      </a:lnTo>
                      <a:lnTo>
                        <a:pt x="26" y="226"/>
                      </a:lnTo>
                      <a:lnTo>
                        <a:pt x="24" y="232"/>
                      </a:lnTo>
                      <a:lnTo>
                        <a:pt x="20" y="230"/>
                      </a:lnTo>
                      <a:lnTo>
                        <a:pt x="16" y="228"/>
                      </a:lnTo>
                      <a:lnTo>
                        <a:pt x="10" y="216"/>
                      </a:lnTo>
                      <a:lnTo>
                        <a:pt x="6" y="202"/>
                      </a:lnTo>
                      <a:lnTo>
                        <a:pt x="4" y="190"/>
                      </a:lnTo>
                      <a:lnTo>
                        <a:pt x="6" y="182"/>
                      </a:lnTo>
                      <a:lnTo>
                        <a:pt x="8" y="176"/>
                      </a:lnTo>
                      <a:lnTo>
                        <a:pt x="12" y="166"/>
                      </a:lnTo>
                      <a:lnTo>
                        <a:pt x="4" y="174"/>
                      </a:lnTo>
                      <a:lnTo>
                        <a:pt x="0" y="182"/>
                      </a:lnTo>
                      <a:lnTo>
                        <a:pt x="12" y="158"/>
                      </a:lnTo>
                      <a:lnTo>
                        <a:pt x="26" y="132"/>
                      </a:lnTo>
                      <a:lnTo>
                        <a:pt x="32" y="124"/>
                      </a:lnTo>
                      <a:lnTo>
                        <a:pt x="38" y="118"/>
                      </a:lnTo>
                      <a:lnTo>
                        <a:pt x="44" y="110"/>
                      </a:lnTo>
                      <a:lnTo>
                        <a:pt x="48" y="98"/>
                      </a:lnTo>
                      <a:lnTo>
                        <a:pt x="52" y="100"/>
                      </a:lnTo>
                      <a:lnTo>
                        <a:pt x="54" y="102"/>
                      </a:lnTo>
                      <a:lnTo>
                        <a:pt x="56" y="104"/>
                      </a:lnTo>
                      <a:lnTo>
                        <a:pt x="60" y="104"/>
                      </a:lnTo>
                      <a:lnTo>
                        <a:pt x="62" y="104"/>
                      </a:lnTo>
                      <a:lnTo>
                        <a:pt x="64" y="100"/>
                      </a:lnTo>
                      <a:lnTo>
                        <a:pt x="68" y="94"/>
                      </a:lnTo>
                      <a:lnTo>
                        <a:pt x="82" y="80"/>
                      </a:lnTo>
                      <a:lnTo>
                        <a:pt x="98" y="66"/>
                      </a:lnTo>
                      <a:lnTo>
                        <a:pt x="88" y="66"/>
                      </a:lnTo>
                      <a:lnTo>
                        <a:pt x="84" y="72"/>
                      </a:lnTo>
                      <a:lnTo>
                        <a:pt x="76" y="78"/>
                      </a:lnTo>
                      <a:lnTo>
                        <a:pt x="56" y="84"/>
                      </a:lnTo>
                      <a:lnTo>
                        <a:pt x="52" y="86"/>
                      </a:lnTo>
                      <a:lnTo>
                        <a:pt x="48" y="90"/>
                      </a:lnTo>
                      <a:lnTo>
                        <a:pt x="40" y="96"/>
                      </a:lnTo>
                      <a:lnTo>
                        <a:pt x="34" y="102"/>
                      </a:lnTo>
                      <a:lnTo>
                        <a:pt x="30" y="104"/>
                      </a:lnTo>
                      <a:lnTo>
                        <a:pt x="24" y="106"/>
                      </a:lnTo>
                      <a:lnTo>
                        <a:pt x="26" y="94"/>
                      </a:lnTo>
                      <a:lnTo>
                        <a:pt x="32" y="82"/>
                      </a:lnTo>
                      <a:lnTo>
                        <a:pt x="38" y="70"/>
                      </a:lnTo>
                      <a:lnTo>
                        <a:pt x="42" y="60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1" name="Freeform 131">
                  <a:extLst>
                    <a:ext uri="{FF2B5EF4-FFF2-40B4-BE49-F238E27FC236}">
                      <a16:creationId xmlns:a16="http://schemas.microsoft.com/office/drawing/2014/main" id="{0EE99FA0-16FB-7442-6EF6-25C060E7D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2198"/>
                  <a:ext cx="80" cy="110"/>
                </a:xfrm>
                <a:custGeom>
                  <a:avLst/>
                  <a:gdLst>
                    <a:gd name="T0" fmla="*/ 36 w 80"/>
                    <a:gd name="T1" fmla="*/ 104 h 110"/>
                    <a:gd name="T2" fmla="*/ 28 w 80"/>
                    <a:gd name="T3" fmla="*/ 110 h 110"/>
                    <a:gd name="T4" fmla="*/ 16 w 80"/>
                    <a:gd name="T5" fmla="*/ 106 h 110"/>
                    <a:gd name="T6" fmla="*/ 8 w 80"/>
                    <a:gd name="T7" fmla="*/ 98 h 110"/>
                    <a:gd name="T8" fmla="*/ 0 w 80"/>
                    <a:gd name="T9" fmla="*/ 76 h 110"/>
                    <a:gd name="T10" fmla="*/ 2 w 80"/>
                    <a:gd name="T11" fmla="*/ 64 h 110"/>
                    <a:gd name="T12" fmla="*/ 12 w 80"/>
                    <a:gd name="T13" fmla="*/ 0 h 110"/>
                    <a:gd name="T14" fmla="*/ 20 w 80"/>
                    <a:gd name="T15" fmla="*/ 8 h 110"/>
                    <a:gd name="T16" fmla="*/ 28 w 80"/>
                    <a:gd name="T17" fmla="*/ 24 h 110"/>
                    <a:gd name="T18" fmla="*/ 32 w 80"/>
                    <a:gd name="T19" fmla="*/ 50 h 110"/>
                    <a:gd name="T20" fmla="*/ 38 w 80"/>
                    <a:gd name="T21" fmla="*/ 48 h 110"/>
                    <a:gd name="T22" fmla="*/ 40 w 80"/>
                    <a:gd name="T23" fmla="*/ 46 h 110"/>
                    <a:gd name="T24" fmla="*/ 48 w 80"/>
                    <a:gd name="T25" fmla="*/ 50 h 110"/>
                    <a:gd name="T26" fmla="*/ 46 w 80"/>
                    <a:gd name="T27" fmla="*/ 54 h 110"/>
                    <a:gd name="T28" fmla="*/ 52 w 80"/>
                    <a:gd name="T29" fmla="*/ 46 h 110"/>
                    <a:gd name="T30" fmla="*/ 56 w 80"/>
                    <a:gd name="T31" fmla="*/ 40 h 110"/>
                    <a:gd name="T32" fmla="*/ 68 w 80"/>
                    <a:gd name="T33" fmla="*/ 40 h 110"/>
                    <a:gd name="T34" fmla="*/ 80 w 80"/>
                    <a:gd name="T35" fmla="*/ 44 h 110"/>
                    <a:gd name="T36" fmla="*/ 74 w 80"/>
                    <a:gd name="T37" fmla="*/ 54 h 110"/>
                    <a:gd name="T38" fmla="*/ 68 w 80"/>
                    <a:gd name="T39" fmla="*/ 62 h 110"/>
                    <a:gd name="T40" fmla="*/ 70 w 80"/>
                    <a:gd name="T41" fmla="*/ 76 h 110"/>
                    <a:gd name="T42" fmla="*/ 58 w 80"/>
                    <a:gd name="T43" fmla="*/ 94 h 110"/>
                    <a:gd name="T44" fmla="*/ 50 w 80"/>
                    <a:gd name="T45" fmla="*/ 96 h 110"/>
                    <a:gd name="T46" fmla="*/ 46 w 80"/>
                    <a:gd name="T47" fmla="*/ 94 h 110"/>
                    <a:gd name="T48" fmla="*/ 48 w 80"/>
                    <a:gd name="T49" fmla="*/ 78 h 110"/>
                    <a:gd name="T50" fmla="*/ 50 w 80"/>
                    <a:gd name="T51" fmla="*/ 68 h 110"/>
                    <a:gd name="T52" fmla="*/ 50 w 80"/>
                    <a:gd name="T53" fmla="*/ 60 h 110"/>
                    <a:gd name="T54" fmla="*/ 44 w 80"/>
                    <a:gd name="T55" fmla="*/ 68 h 110"/>
                    <a:gd name="T56" fmla="*/ 38 w 80"/>
                    <a:gd name="T57" fmla="*/ 74 h 110"/>
                    <a:gd name="T58" fmla="*/ 34 w 80"/>
                    <a:gd name="T59" fmla="*/ 70 h 110"/>
                    <a:gd name="T60" fmla="*/ 36 w 80"/>
                    <a:gd name="T61" fmla="*/ 64 h 110"/>
                    <a:gd name="T62" fmla="*/ 40 w 80"/>
                    <a:gd name="T63" fmla="*/ 56 h 110"/>
                    <a:gd name="T64" fmla="*/ 30 w 80"/>
                    <a:gd name="T65" fmla="*/ 66 h 110"/>
                    <a:gd name="T66" fmla="*/ 30 w 80"/>
                    <a:gd name="T67" fmla="*/ 72 h 110"/>
                    <a:gd name="T68" fmla="*/ 32 w 80"/>
                    <a:gd name="T69" fmla="*/ 84 h 110"/>
                    <a:gd name="T70" fmla="*/ 30 w 80"/>
                    <a:gd name="T71" fmla="*/ 90 h 110"/>
                    <a:gd name="T72" fmla="*/ 28 w 80"/>
                    <a:gd name="T73" fmla="*/ 94 h 110"/>
                    <a:gd name="T74" fmla="*/ 34 w 80"/>
                    <a:gd name="T75" fmla="*/ 96 h 110"/>
                    <a:gd name="T76" fmla="*/ 40 w 80"/>
                    <a:gd name="T77" fmla="*/ 88 h 110"/>
                    <a:gd name="T78" fmla="*/ 44 w 80"/>
                    <a:gd name="T79" fmla="*/ 96 h 1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0"/>
                    <a:gd name="T121" fmla="*/ 0 h 110"/>
                    <a:gd name="T122" fmla="*/ 80 w 80"/>
                    <a:gd name="T123" fmla="*/ 110 h 11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0" h="110">
                      <a:moveTo>
                        <a:pt x="42" y="98"/>
                      </a:moveTo>
                      <a:lnTo>
                        <a:pt x="36" y="104"/>
                      </a:lnTo>
                      <a:lnTo>
                        <a:pt x="32" y="108"/>
                      </a:lnTo>
                      <a:lnTo>
                        <a:pt x="28" y="110"/>
                      </a:lnTo>
                      <a:lnTo>
                        <a:pt x="22" y="108"/>
                      </a:lnTo>
                      <a:lnTo>
                        <a:pt x="16" y="106"/>
                      </a:lnTo>
                      <a:lnTo>
                        <a:pt x="12" y="104"/>
                      </a:lnTo>
                      <a:lnTo>
                        <a:pt x="8" y="98"/>
                      </a:lnTo>
                      <a:lnTo>
                        <a:pt x="2" y="88"/>
                      </a:lnTo>
                      <a:lnTo>
                        <a:pt x="0" y="76"/>
                      </a:lnTo>
                      <a:lnTo>
                        <a:pt x="0" y="70"/>
                      </a:lnTo>
                      <a:lnTo>
                        <a:pt x="2" y="64"/>
                      </a:lnTo>
                      <a:lnTo>
                        <a:pt x="2" y="8"/>
                      </a:lnTo>
                      <a:lnTo>
                        <a:pt x="12" y="0"/>
                      </a:lnTo>
                      <a:lnTo>
                        <a:pt x="16" y="6"/>
                      </a:lnTo>
                      <a:lnTo>
                        <a:pt x="20" y="8"/>
                      </a:lnTo>
                      <a:lnTo>
                        <a:pt x="24" y="8"/>
                      </a:lnTo>
                      <a:lnTo>
                        <a:pt x="28" y="24"/>
                      </a:lnTo>
                      <a:lnTo>
                        <a:pt x="32" y="38"/>
                      </a:lnTo>
                      <a:lnTo>
                        <a:pt x="32" y="50"/>
                      </a:lnTo>
                      <a:lnTo>
                        <a:pt x="36" y="50"/>
                      </a:lnTo>
                      <a:lnTo>
                        <a:pt x="38" y="48"/>
                      </a:lnTo>
                      <a:lnTo>
                        <a:pt x="38" y="46"/>
                      </a:lnTo>
                      <a:lnTo>
                        <a:pt x="40" y="46"/>
                      </a:lnTo>
                      <a:lnTo>
                        <a:pt x="44" y="48"/>
                      </a:lnTo>
                      <a:lnTo>
                        <a:pt x="48" y="50"/>
                      </a:lnTo>
                      <a:lnTo>
                        <a:pt x="46" y="50"/>
                      </a:lnTo>
                      <a:lnTo>
                        <a:pt x="46" y="54"/>
                      </a:lnTo>
                      <a:lnTo>
                        <a:pt x="52" y="54"/>
                      </a:lnTo>
                      <a:lnTo>
                        <a:pt x="52" y="46"/>
                      </a:lnTo>
                      <a:lnTo>
                        <a:pt x="52" y="42"/>
                      </a:lnTo>
                      <a:lnTo>
                        <a:pt x="56" y="40"/>
                      </a:lnTo>
                      <a:lnTo>
                        <a:pt x="64" y="38"/>
                      </a:lnTo>
                      <a:lnTo>
                        <a:pt x="68" y="40"/>
                      </a:lnTo>
                      <a:lnTo>
                        <a:pt x="72" y="40"/>
                      </a:lnTo>
                      <a:lnTo>
                        <a:pt x="80" y="44"/>
                      </a:lnTo>
                      <a:lnTo>
                        <a:pt x="78" y="50"/>
                      </a:lnTo>
                      <a:lnTo>
                        <a:pt x="74" y="54"/>
                      </a:lnTo>
                      <a:lnTo>
                        <a:pt x="70" y="58"/>
                      </a:lnTo>
                      <a:lnTo>
                        <a:pt x="68" y="62"/>
                      </a:lnTo>
                      <a:lnTo>
                        <a:pt x="72" y="68"/>
                      </a:lnTo>
                      <a:lnTo>
                        <a:pt x="70" y="76"/>
                      </a:lnTo>
                      <a:lnTo>
                        <a:pt x="64" y="86"/>
                      </a:lnTo>
                      <a:lnTo>
                        <a:pt x="58" y="94"/>
                      </a:lnTo>
                      <a:lnTo>
                        <a:pt x="54" y="96"/>
                      </a:lnTo>
                      <a:lnTo>
                        <a:pt x="50" y="96"/>
                      </a:lnTo>
                      <a:lnTo>
                        <a:pt x="48" y="96"/>
                      </a:lnTo>
                      <a:lnTo>
                        <a:pt x="46" y="94"/>
                      </a:lnTo>
                      <a:lnTo>
                        <a:pt x="46" y="86"/>
                      </a:lnTo>
                      <a:lnTo>
                        <a:pt x="48" y="78"/>
                      </a:lnTo>
                      <a:lnTo>
                        <a:pt x="50" y="74"/>
                      </a:lnTo>
                      <a:lnTo>
                        <a:pt x="50" y="68"/>
                      </a:lnTo>
                      <a:lnTo>
                        <a:pt x="52" y="64"/>
                      </a:lnTo>
                      <a:lnTo>
                        <a:pt x="50" y="60"/>
                      </a:ln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42" y="72"/>
                      </a:lnTo>
                      <a:lnTo>
                        <a:pt x="38" y="74"/>
                      </a:lnTo>
                      <a:lnTo>
                        <a:pt x="36" y="72"/>
                      </a:lnTo>
                      <a:lnTo>
                        <a:pt x="34" y="70"/>
                      </a:lnTo>
                      <a:lnTo>
                        <a:pt x="36" y="66"/>
                      </a:lnTo>
                      <a:lnTo>
                        <a:pt x="36" y="64"/>
                      </a:lnTo>
                      <a:lnTo>
                        <a:pt x="40" y="60"/>
                      </a:lnTo>
                      <a:lnTo>
                        <a:pt x="40" y="56"/>
                      </a:lnTo>
                      <a:lnTo>
                        <a:pt x="32" y="62"/>
                      </a:lnTo>
                      <a:lnTo>
                        <a:pt x="30" y="66"/>
                      </a:lnTo>
                      <a:lnTo>
                        <a:pt x="30" y="70"/>
                      </a:lnTo>
                      <a:lnTo>
                        <a:pt x="30" y="72"/>
                      </a:lnTo>
                      <a:lnTo>
                        <a:pt x="32" y="76"/>
                      </a:lnTo>
                      <a:lnTo>
                        <a:pt x="32" y="84"/>
                      </a:lnTo>
                      <a:lnTo>
                        <a:pt x="32" y="88"/>
                      </a:lnTo>
                      <a:lnTo>
                        <a:pt x="30" y="90"/>
                      </a:lnTo>
                      <a:lnTo>
                        <a:pt x="28" y="92"/>
                      </a:lnTo>
                      <a:lnTo>
                        <a:pt x="28" y="94"/>
                      </a:lnTo>
                      <a:lnTo>
                        <a:pt x="30" y="96"/>
                      </a:lnTo>
                      <a:lnTo>
                        <a:pt x="34" y="96"/>
                      </a:lnTo>
                      <a:lnTo>
                        <a:pt x="36" y="92"/>
                      </a:lnTo>
                      <a:lnTo>
                        <a:pt x="40" y="88"/>
                      </a:lnTo>
                      <a:lnTo>
                        <a:pt x="44" y="92"/>
                      </a:lnTo>
                      <a:lnTo>
                        <a:pt x="44" y="96"/>
                      </a:lnTo>
                      <a:lnTo>
                        <a:pt x="42" y="98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" name="Freeform 132">
                  <a:extLst>
                    <a:ext uri="{FF2B5EF4-FFF2-40B4-BE49-F238E27FC236}">
                      <a16:creationId xmlns:a16="http://schemas.microsoft.com/office/drawing/2014/main" id="{0A7AD33B-91AC-C05F-921B-E8B60A9D90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2" y="2272"/>
                  <a:ext cx="114" cy="54"/>
                </a:xfrm>
                <a:custGeom>
                  <a:avLst/>
                  <a:gdLst>
                    <a:gd name="T0" fmla="*/ 20 w 114"/>
                    <a:gd name="T1" fmla="*/ 52 h 54"/>
                    <a:gd name="T2" fmla="*/ 20 w 114"/>
                    <a:gd name="T3" fmla="*/ 40 h 54"/>
                    <a:gd name="T4" fmla="*/ 12 w 114"/>
                    <a:gd name="T5" fmla="*/ 44 h 54"/>
                    <a:gd name="T6" fmla="*/ 4 w 114"/>
                    <a:gd name="T7" fmla="*/ 46 h 54"/>
                    <a:gd name="T8" fmla="*/ 2 w 114"/>
                    <a:gd name="T9" fmla="*/ 46 h 54"/>
                    <a:gd name="T10" fmla="*/ 2 w 114"/>
                    <a:gd name="T11" fmla="*/ 44 h 54"/>
                    <a:gd name="T12" fmla="*/ 0 w 114"/>
                    <a:gd name="T13" fmla="*/ 38 h 54"/>
                    <a:gd name="T14" fmla="*/ 4 w 114"/>
                    <a:gd name="T15" fmla="*/ 22 h 54"/>
                    <a:gd name="T16" fmla="*/ 8 w 114"/>
                    <a:gd name="T17" fmla="*/ 12 h 54"/>
                    <a:gd name="T18" fmla="*/ 12 w 114"/>
                    <a:gd name="T19" fmla="*/ 18 h 54"/>
                    <a:gd name="T20" fmla="*/ 14 w 114"/>
                    <a:gd name="T21" fmla="*/ 26 h 54"/>
                    <a:gd name="T22" fmla="*/ 18 w 114"/>
                    <a:gd name="T23" fmla="*/ 30 h 54"/>
                    <a:gd name="T24" fmla="*/ 20 w 114"/>
                    <a:gd name="T25" fmla="*/ 30 h 54"/>
                    <a:gd name="T26" fmla="*/ 28 w 114"/>
                    <a:gd name="T27" fmla="*/ 30 h 54"/>
                    <a:gd name="T28" fmla="*/ 30 w 114"/>
                    <a:gd name="T29" fmla="*/ 32 h 54"/>
                    <a:gd name="T30" fmla="*/ 30 w 114"/>
                    <a:gd name="T31" fmla="*/ 36 h 54"/>
                    <a:gd name="T32" fmla="*/ 32 w 114"/>
                    <a:gd name="T33" fmla="*/ 38 h 54"/>
                    <a:gd name="T34" fmla="*/ 34 w 114"/>
                    <a:gd name="T35" fmla="*/ 38 h 54"/>
                    <a:gd name="T36" fmla="*/ 36 w 114"/>
                    <a:gd name="T37" fmla="*/ 36 h 54"/>
                    <a:gd name="T38" fmla="*/ 38 w 114"/>
                    <a:gd name="T39" fmla="*/ 34 h 54"/>
                    <a:gd name="T40" fmla="*/ 50 w 114"/>
                    <a:gd name="T41" fmla="*/ 32 h 54"/>
                    <a:gd name="T42" fmla="*/ 60 w 114"/>
                    <a:gd name="T43" fmla="*/ 30 h 54"/>
                    <a:gd name="T44" fmla="*/ 68 w 114"/>
                    <a:gd name="T45" fmla="*/ 28 h 54"/>
                    <a:gd name="T46" fmla="*/ 74 w 114"/>
                    <a:gd name="T47" fmla="*/ 24 h 54"/>
                    <a:gd name="T48" fmla="*/ 84 w 114"/>
                    <a:gd name="T49" fmla="*/ 16 h 54"/>
                    <a:gd name="T50" fmla="*/ 92 w 114"/>
                    <a:gd name="T51" fmla="*/ 10 h 54"/>
                    <a:gd name="T52" fmla="*/ 110 w 114"/>
                    <a:gd name="T53" fmla="*/ 0 h 54"/>
                    <a:gd name="T54" fmla="*/ 114 w 114"/>
                    <a:gd name="T55" fmla="*/ 0 h 54"/>
                    <a:gd name="T56" fmla="*/ 114 w 114"/>
                    <a:gd name="T57" fmla="*/ 4 h 54"/>
                    <a:gd name="T58" fmla="*/ 106 w 114"/>
                    <a:gd name="T59" fmla="*/ 14 h 54"/>
                    <a:gd name="T60" fmla="*/ 102 w 114"/>
                    <a:gd name="T61" fmla="*/ 18 h 54"/>
                    <a:gd name="T62" fmla="*/ 100 w 114"/>
                    <a:gd name="T63" fmla="*/ 26 h 54"/>
                    <a:gd name="T64" fmla="*/ 102 w 114"/>
                    <a:gd name="T65" fmla="*/ 30 h 54"/>
                    <a:gd name="T66" fmla="*/ 104 w 114"/>
                    <a:gd name="T67" fmla="*/ 34 h 54"/>
                    <a:gd name="T68" fmla="*/ 106 w 114"/>
                    <a:gd name="T69" fmla="*/ 38 h 54"/>
                    <a:gd name="T70" fmla="*/ 106 w 114"/>
                    <a:gd name="T71" fmla="*/ 42 h 54"/>
                    <a:gd name="T72" fmla="*/ 104 w 114"/>
                    <a:gd name="T73" fmla="*/ 46 h 54"/>
                    <a:gd name="T74" fmla="*/ 100 w 114"/>
                    <a:gd name="T75" fmla="*/ 48 h 54"/>
                    <a:gd name="T76" fmla="*/ 90 w 114"/>
                    <a:gd name="T77" fmla="*/ 50 h 54"/>
                    <a:gd name="T78" fmla="*/ 86 w 114"/>
                    <a:gd name="T79" fmla="*/ 50 h 54"/>
                    <a:gd name="T80" fmla="*/ 84 w 114"/>
                    <a:gd name="T81" fmla="*/ 48 h 54"/>
                    <a:gd name="T82" fmla="*/ 82 w 114"/>
                    <a:gd name="T83" fmla="*/ 40 h 54"/>
                    <a:gd name="T84" fmla="*/ 72 w 114"/>
                    <a:gd name="T85" fmla="*/ 44 h 54"/>
                    <a:gd name="T86" fmla="*/ 68 w 114"/>
                    <a:gd name="T87" fmla="*/ 46 h 54"/>
                    <a:gd name="T88" fmla="*/ 68 w 114"/>
                    <a:gd name="T89" fmla="*/ 50 h 54"/>
                    <a:gd name="T90" fmla="*/ 58 w 114"/>
                    <a:gd name="T91" fmla="*/ 52 h 54"/>
                    <a:gd name="T92" fmla="*/ 50 w 114"/>
                    <a:gd name="T93" fmla="*/ 54 h 54"/>
                    <a:gd name="T94" fmla="*/ 44 w 114"/>
                    <a:gd name="T95" fmla="*/ 52 h 54"/>
                    <a:gd name="T96" fmla="*/ 42 w 114"/>
                    <a:gd name="T97" fmla="*/ 50 h 54"/>
                    <a:gd name="T98" fmla="*/ 40 w 114"/>
                    <a:gd name="T99" fmla="*/ 46 h 54"/>
                    <a:gd name="T100" fmla="*/ 36 w 114"/>
                    <a:gd name="T101" fmla="*/ 46 h 54"/>
                    <a:gd name="T102" fmla="*/ 34 w 114"/>
                    <a:gd name="T103" fmla="*/ 48 h 54"/>
                    <a:gd name="T104" fmla="*/ 30 w 114"/>
                    <a:gd name="T105" fmla="*/ 50 h 54"/>
                    <a:gd name="T106" fmla="*/ 26 w 114"/>
                    <a:gd name="T107" fmla="*/ 52 h 54"/>
                    <a:gd name="T108" fmla="*/ 20 w 114"/>
                    <a:gd name="T109" fmla="*/ 52 h 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4"/>
                    <a:gd name="T166" fmla="*/ 0 h 54"/>
                    <a:gd name="T167" fmla="*/ 114 w 114"/>
                    <a:gd name="T168" fmla="*/ 54 h 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4" h="54">
                      <a:moveTo>
                        <a:pt x="20" y="52"/>
                      </a:moveTo>
                      <a:lnTo>
                        <a:pt x="20" y="40"/>
                      </a:lnTo>
                      <a:lnTo>
                        <a:pt x="12" y="44"/>
                      </a:lnTo>
                      <a:lnTo>
                        <a:pt x="4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0" y="38"/>
                      </a:lnTo>
                      <a:lnTo>
                        <a:pt x="4" y="22"/>
                      </a:lnTo>
                      <a:lnTo>
                        <a:pt x="8" y="12"/>
                      </a:lnTo>
                      <a:lnTo>
                        <a:pt x="12" y="18"/>
                      </a:lnTo>
                      <a:lnTo>
                        <a:pt x="14" y="26"/>
                      </a:ln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8" y="30"/>
                      </a:lnTo>
                      <a:lnTo>
                        <a:pt x="30" y="32"/>
                      </a:lnTo>
                      <a:lnTo>
                        <a:pt x="30" y="36"/>
                      </a:lnTo>
                      <a:lnTo>
                        <a:pt x="32" y="38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50" y="32"/>
                      </a:lnTo>
                      <a:lnTo>
                        <a:pt x="60" y="30"/>
                      </a:lnTo>
                      <a:lnTo>
                        <a:pt x="68" y="28"/>
                      </a:lnTo>
                      <a:lnTo>
                        <a:pt x="74" y="24"/>
                      </a:lnTo>
                      <a:lnTo>
                        <a:pt x="84" y="16"/>
                      </a:lnTo>
                      <a:lnTo>
                        <a:pt x="92" y="10"/>
                      </a:lnTo>
                      <a:lnTo>
                        <a:pt x="110" y="0"/>
                      </a:lnTo>
                      <a:lnTo>
                        <a:pt x="114" y="0"/>
                      </a:lnTo>
                      <a:lnTo>
                        <a:pt x="114" y="4"/>
                      </a:lnTo>
                      <a:lnTo>
                        <a:pt x="106" y="14"/>
                      </a:lnTo>
                      <a:lnTo>
                        <a:pt x="102" y="18"/>
                      </a:lnTo>
                      <a:lnTo>
                        <a:pt x="100" y="26"/>
                      </a:lnTo>
                      <a:lnTo>
                        <a:pt x="102" y="30"/>
                      </a:lnTo>
                      <a:lnTo>
                        <a:pt x="104" y="34"/>
                      </a:lnTo>
                      <a:lnTo>
                        <a:pt x="106" y="38"/>
                      </a:lnTo>
                      <a:lnTo>
                        <a:pt x="106" y="42"/>
                      </a:lnTo>
                      <a:lnTo>
                        <a:pt x="104" y="46"/>
                      </a:lnTo>
                      <a:lnTo>
                        <a:pt x="100" y="48"/>
                      </a:lnTo>
                      <a:lnTo>
                        <a:pt x="90" y="50"/>
                      </a:lnTo>
                      <a:lnTo>
                        <a:pt x="86" y="50"/>
                      </a:lnTo>
                      <a:lnTo>
                        <a:pt x="84" y="48"/>
                      </a:lnTo>
                      <a:lnTo>
                        <a:pt x="82" y="40"/>
                      </a:lnTo>
                      <a:lnTo>
                        <a:pt x="72" y="44"/>
                      </a:lnTo>
                      <a:lnTo>
                        <a:pt x="68" y="46"/>
                      </a:lnTo>
                      <a:lnTo>
                        <a:pt x="68" y="50"/>
                      </a:lnTo>
                      <a:lnTo>
                        <a:pt x="58" y="52"/>
                      </a:lnTo>
                      <a:lnTo>
                        <a:pt x="50" y="54"/>
                      </a:lnTo>
                      <a:lnTo>
                        <a:pt x="44" y="52"/>
                      </a:lnTo>
                      <a:lnTo>
                        <a:pt x="42" y="50"/>
                      </a:lnTo>
                      <a:lnTo>
                        <a:pt x="40" y="46"/>
                      </a:lnTo>
                      <a:lnTo>
                        <a:pt x="36" y="46"/>
                      </a:lnTo>
                      <a:lnTo>
                        <a:pt x="34" y="48"/>
                      </a:lnTo>
                      <a:lnTo>
                        <a:pt x="30" y="50"/>
                      </a:lnTo>
                      <a:lnTo>
                        <a:pt x="26" y="52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grp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108863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2177278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326591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435455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5443195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6531834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7620472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8709111" algn="l" defTabSz="2177278" rtl="0" eaLnBrk="1" latinLnBrk="0" hangingPunct="1">
                    <a:defRPr sz="5715" kern="12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pPr defTabSz="544320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38" name="Freeform 160">
                <a:extLst>
                  <a:ext uri="{FF2B5EF4-FFF2-40B4-BE49-F238E27FC236}">
                    <a16:creationId xmlns:a16="http://schemas.microsoft.com/office/drawing/2014/main" id="{A8491989-6E2A-396A-BB1D-3E7A38D16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0256" y="4471454"/>
                <a:ext cx="307091" cy="224973"/>
              </a:xfrm>
              <a:custGeom>
                <a:avLst/>
                <a:gdLst>
                  <a:gd name="T0" fmla="*/ 32 w 162"/>
                  <a:gd name="T1" fmla="*/ 128 h 134"/>
                  <a:gd name="T2" fmla="*/ 40 w 162"/>
                  <a:gd name="T3" fmla="*/ 130 h 134"/>
                  <a:gd name="T4" fmla="*/ 56 w 162"/>
                  <a:gd name="T5" fmla="*/ 126 h 134"/>
                  <a:gd name="T6" fmla="*/ 74 w 162"/>
                  <a:gd name="T7" fmla="*/ 118 h 134"/>
                  <a:gd name="T8" fmla="*/ 106 w 162"/>
                  <a:gd name="T9" fmla="*/ 104 h 134"/>
                  <a:gd name="T10" fmla="*/ 118 w 162"/>
                  <a:gd name="T11" fmla="*/ 98 h 134"/>
                  <a:gd name="T12" fmla="*/ 130 w 162"/>
                  <a:gd name="T13" fmla="*/ 92 h 134"/>
                  <a:gd name="T14" fmla="*/ 140 w 162"/>
                  <a:gd name="T15" fmla="*/ 84 h 134"/>
                  <a:gd name="T16" fmla="*/ 148 w 162"/>
                  <a:gd name="T17" fmla="*/ 72 h 134"/>
                  <a:gd name="T18" fmla="*/ 154 w 162"/>
                  <a:gd name="T19" fmla="*/ 70 h 134"/>
                  <a:gd name="T20" fmla="*/ 156 w 162"/>
                  <a:gd name="T21" fmla="*/ 66 h 134"/>
                  <a:gd name="T22" fmla="*/ 158 w 162"/>
                  <a:gd name="T23" fmla="*/ 62 h 134"/>
                  <a:gd name="T24" fmla="*/ 156 w 162"/>
                  <a:gd name="T25" fmla="*/ 58 h 134"/>
                  <a:gd name="T26" fmla="*/ 156 w 162"/>
                  <a:gd name="T27" fmla="*/ 54 h 134"/>
                  <a:gd name="T28" fmla="*/ 152 w 162"/>
                  <a:gd name="T29" fmla="*/ 50 h 134"/>
                  <a:gd name="T30" fmla="*/ 148 w 162"/>
                  <a:gd name="T31" fmla="*/ 44 h 134"/>
                  <a:gd name="T32" fmla="*/ 146 w 162"/>
                  <a:gd name="T33" fmla="*/ 40 h 134"/>
                  <a:gd name="T34" fmla="*/ 146 w 162"/>
                  <a:gd name="T35" fmla="*/ 34 h 134"/>
                  <a:gd name="T36" fmla="*/ 146 w 162"/>
                  <a:gd name="T37" fmla="*/ 30 h 134"/>
                  <a:gd name="T38" fmla="*/ 148 w 162"/>
                  <a:gd name="T39" fmla="*/ 26 h 134"/>
                  <a:gd name="T40" fmla="*/ 154 w 162"/>
                  <a:gd name="T41" fmla="*/ 20 h 134"/>
                  <a:gd name="T42" fmla="*/ 160 w 162"/>
                  <a:gd name="T43" fmla="*/ 14 h 134"/>
                  <a:gd name="T44" fmla="*/ 162 w 162"/>
                  <a:gd name="T45" fmla="*/ 12 h 134"/>
                  <a:gd name="T46" fmla="*/ 162 w 162"/>
                  <a:gd name="T47" fmla="*/ 8 h 134"/>
                  <a:gd name="T48" fmla="*/ 162 w 162"/>
                  <a:gd name="T49" fmla="*/ 0 h 134"/>
                  <a:gd name="T50" fmla="*/ 162 w 162"/>
                  <a:gd name="T51" fmla="*/ 6 h 134"/>
                  <a:gd name="T52" fmla="*/ 158 w 162"/>
                  <a:gd name="T53" fmla="*/ 10 h 134"/>
                  <a:gd name="T54" fmla="*/ 148 w 162"/>
                  <a:gd name="T55" fmla="*/ 16 h 134"/>
                  <a:gd name="T56" fmla="*/ 142 w 162"/>
                  <a:gd name="T57" fmla="*/ 20 h 134"/>
                  <a:gd name="T58" fmla="*/ 138 w 162"/>
                  <a:gd name="T59" fmla="*/ 28 h 134"/>
                  <a:gd name="T60" fmla="*/ 132 w 162"/>
                  <a:gd name="T61" fmla="*/ 42 h 134"/>
                  <a:gd name="T62" fmla="*/ 128 w 162"/>
                  <a:gd name="T63" fmla="*/ 50 h 134"/>
                  <a:gd name="T64" fmla="*/ 122 w 162"/>
                  <a:gd name="T65" fmla="*/ 54 h 134"/>
                  <a:gd name="T66" fmla="*/ 116 w 162"/>
                  <a:gd name="T67" fmla="*/ 58 h 134"/>
                  <a:gd name="T68" fmla="*/ 106 w 162"/>
                  <a:gd name="T69" fmla="*/ 60 h 134"/>
                  <a:gd name="T70" fmla="*/ 88 w 162"/>
                  <a:gd name="T71" fmla="*/ 60 h 134"/>
                  <a:gd name="T72" fmla="*/ 76 w 162"/>
                  <a:gd name="T73" fmla="*/ 62 h 134"/>
                  <a:gd name="T74" fmla="*/ 62 w 162"/>
                  <a:gd name="T75" fmla="*/ 64 h 134"/>
                  <a:gd name="T76" fmla="*/ 48 w 162"/>
                  <a:gd name="T77" fmla="*/ 70 h 134"/>
                  <a:gd name="T78" fmla="*/ 34 w 162"/>
                  <a:gd name="T79" fmla="*/ 78 h 134"/>
                  <a:gd name="T80" fmla="*/ 22 w 162"/>
                  <a:gd name="T81" fmla="*/ 88 h 134"/>
                  <a:gd name="T82" fmla="*/ 12 w 162"/>
                  <a:gd name="T83" fmla="*/ 98 h 134"/>
                  <a:gd name="T84" fmla="*/ 6 w 162"/>
                  <a:gd name="T85" fmla="*/ 110 h 134"/>
                  <a:gd name="T86" fmla="*/ 4 w 162"/>
                  <a:gd name="T87" fmla="*/ 116 h 134"/>
                  <a:gd name="T88" fmla="*/ 4 w 162"/>
                  <a:gd name="T89" fmla="*/ 124 h 134"/>
                  <a:gd name="T90" fmla="*/ 2 w 162"/>
                  <a:gd name="T91" fmla="*/ 126 h 134"/>
                  <a:gd name="T92" fmla="*/ 0 w 162"/>
                  <a:gd name="T93" fmla="*/ 130 h 134"/>
                  <a:gd name="T94" fmla="*/ 0 w 162"/>
                  <a:gd name="T95" fmla="*/ 132 h 134"/>
                  <a:gd name="T96" fmla="*/ 2 w 162"/>
                  <a:gd name="T97" fmla="*/ 134 h 134"/>
                  <a:gd name="T98" fmla="*/ 6 w 162"/>
                  <a:gd name="T99" fmla="*/ 134 h 134"/>
                  <a:gd name="T100" fmla="*/ 14 w 162"/>
                  <a:gd name="T101" fmla="*/ 134 h 134"/>
                  <a:gd name="T102" fmla="*/ 20 w 162"/>
                  <a:gd name="T103" fmla="*/ 132 h 134"/>
                  <a:gd name="T104" fmla="*/ 32 w 162"/>
                  <a:gd name="T105" fmla="*/ 128 h 13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2"/>
                  <a:gd name="T160" fmla="*/ 0 h 134"/>
                  <a:gd name="T161" fmla="*/ 162 w 162"/>
                  <a:gd name="T162" fmla="*/ 134 h 13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2" h="134">
                    <a:moveTo>
                      <a:pt x="32" y="128"/>
                    </a:moveTo>
                    <a:lnTo>
                      <a:pt x="40" y="130"/>
                    </a:lnTo>
                    <a:lnTo>
                      <a:pt x="56" y="126"/>
                    </a:lnTo>
                    <a:lnTo>
                      <a:pt x="74" y="118"/>
                    </a:lnTo>
                    <a:lnTo>
                      <a:pt x="106" y="104"/>
                    </a:lnTo>
                    <a:lnTo>
                      <a:pt x="118" y="98"/>
                    </a:lnTo>
                    <a:lnTo>
                      <a:pt x="130" y="92"/>
                    </a:lnTo>
                    <a:lnTo>
                      <a:pt x="140" y="84"/>
                    </a:lnTo>
                    <a:lnTo>
                      <a:pt x="148" y="72"/>
                    </a:lnTo>
                    <a:lnTo>
                      <a:pt x="154" y="70"/>
                    </a:lnTo>
                    <a:lnTo>
                      <a:pt x="156" y="66"/>
                    </a:lnTo>
                    <a:lnTo>
                      <a:pt x="158" y="62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2" y="50"/>
                    </a:lnTo>
                    <a:lnTo>
                      <a:pt x="148" y="44"/>
                    </a:lnTo>
                    <a:lnTo>
                      <a:pt x="146" y="40"/>
                    </a:lnTo>
                    <a:lnTo>
                      <a:pt x="146" y="34"/>
                    </a:lnTo>
                    <a:lnTo>
                      <a:pt x="146" y="30"/>
                    </a:lnTo>
                    <a:lnTo>
                      <a:pt x="148" y="26"/>
                    </a:lnTo>
                    <a:lnTo>
                      <a:pt x="154" y="20"/>
                    </a:lnTo>
                    <a:lnTo>
                      <a:pt x="160" y="14"/>
                    </a:lnTo>
                    <a:lnTo>
                      <a:pt x="162" y="12"/>
                    </a:lnTo>
                    <a:lnTo>
                      <a:pt x="162" y="8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58" y="10"/>
                    </a:lnTo>
                    <a:lnTo>
                      <a:pt x="148" y="16"/>
                    </a:lnTo>
                    <a:lnTo>
                      <a:pt x="142" y="20"/>
                    </a:lnTo>
                    <a:lnTo>
                      <a:pt x="138" y="28"/>
                    </a:lnTo>
                    <a:lnTo>
                      <a:pt x="132" y="42"/>
                    </a:lnTo>
                    <a:lnTo>
                      <a:pt x="128" y="50"/>
                    </a:lnTo>
                    <a:lnTo>
                      <a:pt x="122" y="54"/>
                    </a:lnTo>
                    <a:lnTo>
                      <a:pt x="116" y="58"/>
                    </a:lnTo>
                    <a:lnTo>
                      <a:pt x="106" y="60"/>
                    </a:lnTo>
                    <a:lnTo>
                      <a:pt x="88" y="60"/>
                    </a:lnTo>
                    <a:lnTo>
                      <a:pt x="76" y="62"/>
                    </a:lnTo>
                    <a:lnTo>
                      <a:pt x="62" y="64"/>
                    </a:lnTo>
                    <a:lnTo>
                      <a:pt x="48" y="70"/>
                    </a:lnTo>
                    <a:lnTo>
                      <a:pt x="34" y="78"/>
                    </a:lnTo>
                    <a:lnTo>
                      <a:pt x="22" y="88"/>
                    </a:lnTo>
                    <a:lnTo>
                      <a:pt x="12" y="98"/>
                    </a:lnTo>
                    <a:lnTo>
                      <a:pt x="6" y="110"/>
                    </a:lnTo>
                    <a:lnTo>
                      <a:pt x="4" y="116"/>
                    </a:lnTo>
                    <a:lnTo>
                      <a:pt x="4" y="124"/>
                    </a:lnTo>
                    <a:lnTo>
                      <a:pt x="2" y="126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2" y="134"/>
                    </a:lnTo>
                    <a:lnTo>
                      <a:pt x="6" y="134"/>
                    </a:lnTo>
                    <a:lnTo>
                      <a:pt x="14" y="134"/>
                    </a:lnTo>
                    <a:lnTo>
                      <a:pt x="20" y="132"/>
                    </a:lnTo>
                    <a:lnTo>
                      <a:pt x="32" y="128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1pPr>
                <a:lvl2pPr marL="108863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2pPr>
                <a:lvl3pPr marL="2177278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3pPr>
                <a:lvl4pPr marL="326591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4pPr>
                <a:lvl5pPr marL="435455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5pPr>
                <a:lvl6pPr marL="5443195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6pPr>
                <a:lvl7pPr marL="6531834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7pPr>
                <a:lvl8pPr marL="7620472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8pPr>
                <a:lvl9pPr marL="8709111" algn="l" defTabSz="2177278" rtl="0" eaLnBrk="1" latinLnBrk="0" hangingPunct="1">
                  <a:defRPr sz="5715" kern="1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544320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2174290-F50F-898E-6EB4-D442774738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41435" y="3816086"/>
                <a:ext cx="0" cy="619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A3B4BE4A-B9B0-DD90-EE34-6CD5427C8F18}"/>
              </a:ext>
            </a:extLst>
          </p:cNvPr>
          <p:cNvSpPr txBox="1"/>
          <p:nvPr/>
        </p:nvSpPr>
        <p:spPr>
          <a:xfrm>
            <a:off x="481873" y="2083494"/>
            <a:ext cx="2150667" cy="711477"/>
          </a:xfrm>
          <a:prstGeom prst="rect">
            <a:avLst/>
          </a:prstGeom>
          <a:solidFill>
            <a:srgbClr val="8FEE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18288" rtlCol="0" anchor="t">
            <a:spAutoFit/>
          </a:bodyPr>
          <a:lstStyle/>
          <a:p>
            <a:pPr algn="ctr" defTabSz="543980">
              <a:defRPr/>
            </a:pPr>
            <a:r>
              <a:rPr lang="en-US" sz="1051" b="1" u="sng" dirty="0">
                <a:ea typeface="+mn-lt"/>
                <a:cs typeface="Calibri"/>
              </a:rPr>
              <a:t>Canada</a:t>
            </a:r>
          </a:p>
          <a:p>
            <a:pPr algn="ctr" defTabSz="543980">
              <a:defRPr/>
            </a:pPr>
            <a:r>
              <a:rPr lang="en-US" sz="1051" b="1" dirty="0">
                <a:ea typeface="+mn-lt"/>
                <a:cs typeface="Calibri"/>
              </a:rPr>
              <a:t>Barry Landry</a:t>
            </a:r>
            <a:endParaRPr lang="en-US" sz="1051" b="1" dirty="0"/>
          </a:p>
          <a:p>
            <a:pPr algn="ctr" defTabSz="543980">
              <a:defRPr/>
            </a:pPr>
            <a:r>
              <a:rPr lang="en-US" sz="1051" dirty="0"/>
              <a:t>blandry@semtech.com</a:t>
            </a:r>
          </a:p>
          <a:p>
            <a:pPr algn="ctr" defTabSz="543980">
              <a:defRPr/>
            </a:pPr>
            <a:r>
              <a:rPr lang="en-US" sz="1051" dirty="0"/>
              <a:t>+1 (902) 832-1345</a:t>
            </a:r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72D8EB13-D859-4FDB-E563-4EC476FCB8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239119" y="1768731"/>
            <a:ext cx="535959" cy="53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CFC044-7B36-A5DE-9DF2-DEA43887E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9" y="-59607"/>
            <a:ext cx="6933520" cy="726392"/>
          </a:xfrm>
          <a:noFill/>
        </p:spPr>
        <p:txBody>
          <a:bodyPr>
            <a:noAutofit/>
          </a:bodyPr>
          <a:lstStyle/>
          <a:p>
            <a:r>
              <a:rPr lang="en-US" sz="2400" b="1" cap="none" dirty="0">
                <a:latin typeface="Titillium WebLight"/>
                <a:cs typeface="Arial"/>
              </a:rPr>
              <a:t>Semtech AirLink Field Sales Engineer Team</a:t>
            </a:r>
            <a:endParaRPr lang="en-US" sz="2400" b="1" cap="none" dirty="0">
              <a:solidFill>
                <a:srgbClr val="FF0000"/>
              </a:solidFill>
              <a:latin typeface="Titillium WebLight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C4963-D179-880E-44FC-869993AE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66" y="4318988"/>
            <a:ext cx="689087" cy="6890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12E79-991B-115F-C62A-5F828E277A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>
          <a:xfrm>
            <a:off x="3216739" y="5275162"/>
            <a:ext cx="535959" cy="539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322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9B0147A91D74F9F249D41D30CE43C" ma:contentTypeVersion="14" ma:contentTypeDescription="Create a new document." ma:contentTypeScope="" ma:versionID="ea4efe738dfb3d7f1fb53089719702b0">
  <xsd:schema xmlns:xsd="http://www.w3.org/2001/XMLSchema" xmlns:xs="http://www.w3.org/2001/XMLSchema" xmlns:p="http://schemas.microsoft.com/office/2006/metadata/properties" xmlns:ns2="93fdc970-cce6-4c5c-ac5e-2bdd61702a24" xmlns:ns3="4ad5c4ca-6d5f-443c-b7fc-ff60e8ada215" targetNamespace="http://schemas.microsoft.com/office/2006/metadata/properties" ma:root="true" ma:fieldsID="458252494785ff96ca1854e360a7b624" ns2:_="" ns3:_="">
    <xsd:import namespace="93fdc970-cce6-4c5c-ac5e-2bdd61702a24"/>
    <xsd:import namespace="4ad5c4ca-6d5f-443c-b7fc-ff60e8ada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istributionType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dc970-cce6-4c5c-ac5e-2bdd61702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254b2f4-3413-4b10-a7ab-7a23c5fd88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Type" ma:index="18" ma:displayName="Distribution Type" ma:format="Dropdown" ma:internalName="DistributionType">
      <xsd:simpleType>
        <xsd:restriction base="dms:Choice">
          <xsd:enumeration value="Internal Only"/>
          <xsd:enumeration value="Channel Facing"/>
          <xsd:enumeration value="Customer Facing (NDA)"/>
          <xsd:enumeration value="Customer Facing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5c4ca-6d5f-443c-b7fc-ff60e8ada21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88e536a-552b-43b0-a7e2-606f3c824c50}" ma:internalName="TaxCatchAll" ma:showField="CatchAllData" ma:web="4ad5c4ca-6d5f-443c-b7fc-ff60e8ada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fdc970-cce6-4c5c-ac5e-2bdd61702a24">
      <Terms xmlns="http://schemas.microsoft.com/office/infopath/2007/PartnerControls"/>
    </lcf76f155ced4ddcb4097134ff3c332f>
    <TaxCatchAll xmlns="4ad5c4ca-6d5f-443c-b7fc-ff60e8ada215" xsi:nil="true"/>
    <DistributionType xmlns="93fdc970-cce6-4c5c-ac5e-2bdd61702a24">Channel Facing</DistributionType>
  </documentManagement>
</p:properties>
</file>

<file path=customXml/itemProps1.xml><?xml version="1.0" encoding="utf-8"?>
<ds:datastoreItem xmlns:ds="http://schemas.openxmlformats.org/officeDocument/2006/customXml" ds:itemID="{B14112ED-EDFF-458B-B20C-2013175CF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dc970-cce6-4c5c-ac5e-2bdd61702a24"/>
    <ds:schemaRef ds:uri="4ad5c4ca-6d5f-443c-b7fc-ff60e8ada2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419F6-CF41-4FD9-8EC9-0A64A43C2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20B6CE-0F37-423B-9590-9B0AACD76FDB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ad5c4ca-6d5f-443c-b7fc-ff60e8ada215"/>
    <ds:schemaRef ds:uri="93fdc970-cce6-4c5c-ac5e-2bdd61702a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465</Words>
  <Application>Microsoft Office PowerPoint</Application>
  <PresentationFormat>Widescreen</PresentationFormat>
  <Paragraphs>124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TITILLIUM WEBLIGHT</vt:lpstr>
      <vt:lpstr>Aptos Display</vt:lpstr>
      <vt:lpstr>Arial</vt:lpstr>
      <vt:lpstr>Titillium Web</vt:lpstr>
      <vt:lpstr>Aptos</vt:lpstr>
      <vt:lpstr>TITILLIUM WEBLIGHT</vt:lpstr>
      <vt:lpstr>Office Theme</vt:lpstr>
      <vt:lpstr>Semtech AirLink Enterprise Sales Team</vt:lpstr>
      <vt:lpstr>Semtech AirLink Field Sales Engineer Team</vt:lpstr>
    </vt:vector>
  </TitlesOfParts>
  <Company>Semtech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Ting Wang</dc:creator>
  <cp:lastModifiedBy>Joyce Mulcahy</cp:lastModifiedBy>
  <cp:revision>20</cp:revision>
  <dcterms:created xsi:type="dcterms:W3CDTF">2023-03-23T19:59:55Z</dcterms:created>
  <dcterms:modified xsi:type="dcterms:W3CDTF">2025-09-03T22:13:41Z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da3d8e8-0b98-4ce7-9bba-5e05ce25175d_Enabled">
    <vt:lpwstr>true</vt:lpwstr>
  </property>
  <property fmtid="{D5CDD505-2E9C-101B-9397-08002B2CF9AE}" pid="3" name="MSIP_Label_5da3d8e8-0b98-4ce7-9bba-5e05ce25175d_SetDate">
    <vt:lpwstr>2023-03-23T19:43:26Z</vt:lpwstr>
  </property>
  <property fmtid="{D5CDD505-2E9C-101B-9397-08002B2CF9AE}" pid="4" name="MSIP_Label_5da3d8e8-0b98-4ce7-9bba-5e05ce25175d_Method">
    <vt:lpwstr>Standard</vt:lpwstr>
  </property>
  <property fmtid="{D5CDD505-2E9C-101B-9397-08002B2CF9AE}" pid="5" name="MSIP_Label_5da3d8e8-0b98-4ce7-9bba-5e05ce25175d_Name">
    <vt:lpwstr>5da3d8e8-0b98-4ce7-9bba-5e05ce25175d</vt:lpwstr>
  </property>
  <property fmtid="{D5CDD505-2E9C-101B-9397-08002B2CF9AE}" pid="6" name="MSIP_Label_5da3d8e8-0b98-4ce7-9bba-5e05ce25175d_SiteId">
    <vt:lpwstr>b105310d-dc1a-4d6e-bf0d-b11c10c47b0f</vt:lpwstr>
  </property>
  <property fmtid="{D5CDD505-2E9C-101B-9397-08002B2CF9AE}" pid="7" name="MSIP_Label_5da3d8e8-0b98-4ce7-9bba-5e05ce25175d_ActionId">
    <vt:lpwstr>ccefba9f-ce0d-447c-9f63-612f4db95d75</vt:lpwstr>
  </property>
  <property fmtid="{D5CDD505-2E9C-101B-9397-08002B2CF9AE}" pid="8" name="MSIP_Label_5da3d8e8-0b98-4ce7-9bba-5e05ce25175d_ContentBits">
    <vt:lpwstr>0</vt:lpwstr>
  </property>
  <property fmtid="{D5CDD505-2E9C-101B-9397-08002B2CF9AE}" pid="9" name="ContentTypeId">
    <vt:lpwstr>0x0101004239B0147A91D74F9F249D41D30CE43C</vt:lpwstr>
  </property>
  <property fmtid="{D5CDD505-2E9C-101B-9397-08002B2CF9AE}" pid="10" name="MediaServiceImageTags">
    <vt:lpwstr/>
  </property>
</Properties>
</file>