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4"/>
  </p:sldMasterIdLst>
  <p:notesMasterIdLst>
    <p:notesMasterId r:id="rId39"/>
  </p:notesMasterIdLst>
  <p:sldIdLst>
    <p:sldId id="256" r:id="rId5"/>
    <p:sldId id="257" r:id="rId6"/>
    <p:sldId id="2147478891" r:id="rId7"/>
    <p:sldId id="2169" r:id="rId8"/>
    <p:sldId id="2147479019" r:id="rId9"/>
    <p:sldId id="326" r:id="rId10"/>
    <p:sldId id="2147479001" r:id="rId11"/>
    <p:sldId id="2147478992" r:id="rId12"/>
    <p:sldId id="2147479002" r:id="rId13"/>
    <p:sldId id="2147479003" r:id="rId14"/>
    <p:sldId id="2147479021" r:id="rId15"/>
    <p:sldId id="2147479007" r:id="rId16"/>
    <p:sldId id="2147478894" r:id="rId17"/>
    <p:sldId id="2146847515" r:id="rId18"/>
    <p:sldId id="2147478998" r:id="rId19"/>
    <p:sldId id="2147478895" r:id="rId20"/>
    <p:sldId id="2147479010" r:id="rId21"/>
    <p:sldId id="2147479022" r:id="rId22"/>
    <p:sldId id="2146847517" r:id="rId23"/>
    <p:sldId id="2147479023" r:id="rId24"/>
    <p:sldId id="2147479011" r:id="rId25"/>
    <p:sldId id="262" r:id="rId26"/>
    <p:sldId id="2147479004" r:id="rId27"/>
    <p:sldId id="2147478999" r:id="rId28"/>
    <p:sldId id="2147478901" r:id="rId29"/>
    <p:sldId id="2147479024" r:id="rId30"/>
    <p:sldId id="260" r:id="rId31"/>
    <p:sldId id="2146847516" r:id="rId32"/>
    <p:sldId id="258" r:id="rId33"/>
    <p:sldId id="2147479013" r:id="rId34"/>
    <p:sldId id="2147478905" r:id="rId35"/>
    <p:sldId id="2147479009" r:id="rId36"/>
    <p:sldId id="2147478906" r:id="rId37"/>
    <p:sldId id="2147479012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3DD847E-EB77-4F5B-A260-CAAE0FB4D7DE}">
          <p14:sldIdLst>
            <p14:sldId id="256"/>
            <p14:sldId id="257"/>
          </p14:sldIdLst>
        </p14:section>
        <p14:section name="Public Safety" id="{3651262F-C141-4657-A227-EEF32161F2C9}">
          <p14:sldIdLst>
            <p14:sldId id="2147478891"/>
            <p14:sldId id="2169"/>
            <p14:sldId id="2147479019"/>
            <p14:sldId id="326"/>
            <p14:sldId id="2147479001"/>
            <p14:sldId id="2147478992"/>
            <p14:sldId id="2147479002"/>
            <p14:sldId id="2147479003"/>
          </p14:sldIdLst>
        </p14:section>
        <p14:section name="Mobility" id="{0E075DFB-56F5-4BF8-8D41-10A3EA495D40}">
          <p14:sldIdLst>
            <p14:sldId id="2147479021"/>
            <p14:sldId id="2147479007"/>
            <p14:sldId id="2147478894"/>
            <p14:sldId id="2146847515"/>
            <p14:sldId id="2147478998"/>
            <p14:sldId id="2147478895"/>
            <p14:sldId id="2147479010"/>
          </p14:sldIdLst>
        </p14:section>
        <p14:section name="Industrial" id="{BEB545C4-71C9-44EF-B8D7-E966ACB56A62}">
          <p14:sldIdLst>
            <p14:sldId id="2147479022"/>
            <p14:sldId id="2146847517"/>
            <p14:sldId id="2147479023"/>
            <p14:sldId id="2147479011"/>
            <p14:sldId id="262"/>
            <p14:sldId id="2147479004"/>
            <p14:sldId id="2147478999"/>
            <p14:sldId id="2147478901"/>
          </p14:sldIdLst>
        </p14:section>
        <p14:section name="IoT" id="{3778F029-9F33-4155-AFA7-339114796DE1}">
          <p14:sldIdLst>
            <p14:sldId id="2147479024"/>
            <p14:sldId id="260"/>
            <p14:sldId id="2146847516"/>
            <p14:sldId id="258"/>
            <p14:sldId id="2147479013"/>
            <p14:sldId id="2147478905"/>
            <p14:sldId id="2147479009"/>
            <p14:sldId id="2147478906"/>
            <p14:sldId id="214747901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32D3394-5FE5-4E99-B209-E46DD9BCC28E}" v="65" dt="2025-01-15T11:00:57.5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2EDD98-E852-49F8-A5ED-426D6F13A64E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6ADC70-2EC2-44CB-8C46-452C95637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906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1" indent="-285750">
              <a:lnSpc>
                <a:spcPct val="100000"/>
              </a:lnSpc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000000">
                    <a:lumMod val="50000"/>
                    <a:lumOff val="50000"/>
                  </a:srgbClr>
                </a:solidFill>
              </a:rPr>
              <a:t>Maximize responsiveness, teamwork and collaboration </a:t>
            </a:r>
          </a:p>
          <a:p>
            <a:pPr marL="285750" lvl="1" indent="-285750">
              <a:lnSpc>
                <a:spcPct val="100000"/>
              </a:lnSpc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000000">
                    <a:lumMod val="50000"/>
                    <a:lumOff val="50000"/>
                  </a:srgbClr>
                </a:solidFill>
              </a:rPr>
              <a:t>Ensure accountability and transparency with live video feeds</a:t>
            </a:r>
          </a:p>
          <a:p>
            <a:pPr marL="285750" lvl="1" indent="-285750">
              <a:lnSpc>
                <a:spcPct val="100000"/>
              </a:lnSpc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000000">
                    <a:lumMod val="50000"/>
                    <a:lumOff val="50000"/>
                  </a:srgbClr>
                </a:solidFill>
              </a:rPr>
              <a:t>Increase efficiencies with LMR integrations and vehicle monitoring </a:t>
            </a:r>
          </a:p>
          <a:p>
            <a:pPr marL="285750" lvl="1" indent="-285750">
              <a:lnSpc>
                <a:spcPct val="100000"/>
              </a:lnSpc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000000">
                    <a:lumMod val="50000"/>
                    <a:lumOff val="50000"/>
                  </a:srgbClr>
                </a:solidFill>
              </a:rPr>
              <a:t>Increase safety for your officers and citizens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F4479A-03DC-4C16-A246-86DD846AA53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6694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1" indent="-285750">
              <a:lnSpc>
                <a:spcPct val="100000"/>
              </a:lnSpc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000000">
                    <a:lumMod val="50000"/>
                    <a:lumOff val="50000"/>
                  </a:srgbClr>
                </a:solidFill>
              </a:rPr>
              <a:t>Increase the safety and efficiency of workers and assets </a:t>
            </a:r>
          </a:p>
          <a:p>
            <a:pPr marL="285750" lvl="1" indent="-285750">
              <a:lnSpc>
                <a:spcPct val="100000"/>
              </a:lnSpc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000000">
                    <a:lumMod val="50000"/>
                    <a:lumOff val="50000"/>
                  </a:srgbClr>
                </a:solidFill>
              </a:rPr>
              <a:t>Improve responsiveness and teamwork </a:t>
            </a:r>
          </a:p>
          <a:p>
            <a:pPr marL="285750" lvl="1" indent="-285750">
              <a:lnSpc>
                <a:spcPct val="100000"/>
              </a:lnSpc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000000">
                    <a:lumMod val="50000"/>
                    <a:lumOff val="50000"/>
                  </a:srgbClr>
                </a:solidFill>
              </a:rPr>
              <a:t>Improve inter-organizational communication during disasters</a:t>
            </a:r>
          </a:p>
          <a:p>
            <a:pPr marL="285750" lvl="1" indent="-285750">
              <a:lnSpc>
                <a:spcPct val="100000"/>
              </a:lnSpc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000000">
                    <a:lumMod val="50000"/>
                    <a:lumOff val="50000"/>
                  </a:srgbClr>
                </a:solidFill>
              </a:rPr>
              <a:t>Get power restored faster through real-time data and situational analysis information 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0DF5F8-5114-4FE7-8267-CF4D101322C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1255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1" indent="-285750">
              <a:lnSpc>
                <a:spcPct val="100000"/>
              </a:lnSpc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000000">
                    <a:lumMod val="50000"/>
                    <a:lumOff val="50000"/>
                  </a:srgbClr>
                </a:solidFill>
              </a:rPr>
              <a:t>Improve driver and student safety</a:t>
            </a:r>
          </a:p>
          <a:p>
            <a:pPr marL="285750" lvl="1" indent="-285750">
              <a:lnSpc>
                <a:spcPct val="100000"/>
              </a:lnSpc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000000">
                    <a:lumMod val="50000"/>
                    <a:lumOff val="50000"/>
                  </a:srgbClr>
                </a:solidFill>
              </a:rPr>
              <a:t>Improve overall vehicle safety through real-time system monitoring </a:t>
            </a:r>
          </a:p>
          <a:p>
            <a:pPr marL="285750" lvl="1" indent="-285750">
              <a:lnSpc>
                <a:spcPct val="100000"/>
              </a:lnSpc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000000">
                    <a:lumMod val="50000"/>
                    <a:lumOff val="50000"/>
                  </a:srgbClr>
                </a:solidFill>
              </a:rPr>
              <a:t>Enable students to use high-speed connectivity for doing homework </a:t>
            </a:r>
            <a:r>
              <a:rPr lang="en-US" sz="1200" err="1">
                <a:solidFill>
                  <a:srgbClr val="000000">
                    <a:lumMod val="50000"/>
                    <a:lumOff val="50000"/>
                  </a:srgbClr>
                </a:solidFill>
              </a:rPr>
              <a:t>en</a:t>
            </a:r>
            <a:r>
              <a:rPr lang="en-US" sz="1200">
                <a:solidFill>
                  <a:srgbClr val="000000">
                    <a:lumMod val="50000"/>
                    <a:lumOff val="50000"/>
                  </a:srgbClr>
                </a:solidFill>
              </a:rPr>
              <a:t>-route to school</a:t>
            </a:r>
          </a:p>
          <a:p>
            <a:pPr marL="285750" lvl="1" indent="-285750">
              <a:lnSpc>
                <a:spcPct val="100000"/>
              </a:lnSpc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000000">
                    <a:lumMod val="50000"/>
                    <a:lumOff val="50000"/>
                  </a:srgbClr>
                </a:solidFill>
              </a:rPr>
              <a:t>Use buses as super Wi-Fi hotspots for remote learning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0DF5F8-5114-4FE7-8267-CF4D101322C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9686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7B8013-7522-45EB-8B13-5B776CE53C5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9174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1" indent="-285750">
              <a:lnSpc>
                <a:spcPct val="100000"/>
              </a:lnSpc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000000">
                    <a:lumMod val="50000"/>
                    <a:lumOff val="50000"/>
                  </a:srgbClr>
                </a:solidFill>
              </a:rPr>
              <a:t>Increase the safety and efficiency of workers and assets </a:t>
            </a:r>
          </a:p>
          <a:p>
            <a:pPr marL="285750" lvl="1" indent="-285750">
              <a:lnSpc>
                <a:spcPct val="100000"/>
              </a:lnSpc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000000">
                    <a:lumMod val="50000"/>
                    <a:lumOff val="50000"/>
                  </a:srgbClr>
                </a:solidFill>
              </a:rPr>
              <a:t>Improve responsiveness and teamwork </a:t>
            </a:r>
          </a:p>
          <a:p>
            <a:pPr marL="285750" lvl="1" indent="-285750">
              <a:lnSpc>
                <a:spcPct val="100000"/>
              </a:lnSpc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000000">
                    <a:lumMod val="50000"/>
                    <a:lumOff val="50000"/>
                  </a:srgbClr>
                </a:solidFill>
              </a:rPr>
              <a:t>Improve inter-organizational communication during disasters</a:t>
            </a:r>
          </a:p>
          <a:p>
            <a:pPr marL="285750" lvl="1" indent="-285750">
              <a:lnSpc>
                <a:spcPct val="100000"/>
              </a:lnSpc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000000">
                    <a:lumMod val="50000"/>
                    <a:lumOff val="50000"/>
                  </a:srgbClr>
                </a:solidFill>
              </a:rPr>
              <a:t>Get power restored faster through real-time data and situational analysis information 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0DF5F8-5114-4FE7-8267-CF4D101322C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9662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1" indent="-285750">
              <a:lnSpc>
                <a:spcPct val="100000"/>
              </a:lnSpc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000000">
                    <a:lumMod val="50000"/>
                    <a:lumOff val="50000"/>
                  </a:srgbClr>
                </a:solidFill>
              </a:rPr>
              <a:t>Increase the safety and efficiency of workers and assets </a:t>
            </a:r>
          </a:p>
          <a:p>
            <a:pPr marL="285750" lvl="1" indent="-285750">
              <a:lnSpc>
                <a:spcPct val="100000"/>
              </a:lnSpc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000000">
                    <a:lumMod val="50000"/>
                    <a:lumOff val="50000"/>
                  </a:srgbClr>
                </a:solidFill>
              </a:rPr>
              <a:t>Improve responsiveness and teamwork </a:t>
            </a:r>
          </a:p>
          <a:p>
            <a:pPr marL="285750" lvl="1" indent="-285750">
              <a:lnSpc>
                <a:spcPct val="100000"/>
              </a:lnSpc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000000">
                    <a:lumMod val="50000"/>
                    <a:lumOff val="50000"/>
                  </a:srgbClr>
                </a:solidFill>
              </a:rPr>
              <a:t>Improve inter-organizational communication during disasters</a:t>
            </a:r>
          </a:p>
          <a:p>
            <a:pPr marL="285750" lvl="1" indent="-285750">
              <a:lnSpc>
                <a:spcPct val="100000"/>
              </a:lnSpc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000000">
                    <a:lumMod val="50000"/>
                    <a:lumOff val="50000"/>
                  </a:srgbClr>
                </a:solidFill>
              </a:rPr>
              <a:t>Get power restored faster through real-time data and situational analysis information 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0DF5F8-5114-4FE7-8267-CF4D101322C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9647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1" indent="-285750">
              <a:lnSpc>
                <a:spcPct val="100000"/>
              </a:lnSpc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000000">
                    <a:lumMod val="50000"/>
                    <a:lumOff val="50000"/>
                  </a:srgbClr>
                </a:solidFill>
              </a:rPr>
              <a:t>Gain flexibly and cost savings by reliably connecting machinery to cloud-based programmable logic controllers (PLCs) </a:t>
            </a:r>
          </a:p>
          <a:p>
            <a:pPr marL="285750" lvl="1" indent="-285750">
              <a:lnSpc>
                <a:spcPct val="100000"/>
              </a:lnSpc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000000">
                    <a:lumMod val="50000"/>
                    <a:lumOff val="50000"/>
                  </a:srgbClr>
                </a:solidFill>
              </a:rPr>
              <a:t>Improve quality and oversight through real-time video and data monitoring</a:t>
            </a:r>
          </a:p>
          <a:p>
            <a:pPr marL="285750" lvl="1" indent="-285750">
              <a:lnSpc>
                <a:spcPct val="100000"/>
              </a:lnSpc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000000">
                    <a:lumMod val="50000"/>
                    <a:lumOff val="50000"/>
                  </a:srgbClr>
                </a:solidFill>
              </a:rPr>
              <a:t>Ensure security and reliability through implantation of a private cellular network</a:t>
            </a:r>
          </a:p>
          <a:p>
            <a:pPr marL="995362" lvl="1" indent="0">
              <a:spcAft>
                <a:spcPts val="1200"/>
              </a:spcAft>
              <a:buClr>
                <a:schemeClr val="tx1"/>
              </a:buClr>
              <a:buNone/>
            </a:pPr>
            <a:endParaRPr lang="en-US" sz="1200"/>
          </a:p>
          <a:p>
            <a:pPr marL="285750" lvl="1" indent="-285750">
              <a:lnSpc>
                <a:spcPct val="100000"/>
              </a:lnSpc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000000">
                    <a:lumMod val="50000"/>
                    <a:lumOff val="50000"/>
                  </a:srgbClr>
                </a:solidFill>
              </a:rPr>
              <a:t>Gain flexibly and cost savings by reliably connecting machinery to cloud-based programmable logic controllers (PLCs) </a:t>
            </a:r>
          </a:p>
          <a:p>
            <a:pPr marL="285750" lvl="1" indent="-285750">
              <a:lnSpc>
                <a:spcPct val="100000"/>
              </a:lnSpc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000000">
                    <a:lumMod val="50000"/>
                    <a:lumOff val="50000"/>
                  </a:srgbClr>
                </a:solidFill>
              </a:rPr>
              <a:t>Improve quality and oversight through real-time video and data monitoring</a:t>
            </a:r>
          </a:p>
          <a:p>
            <a:pPr marL="285750" lvl="1" indent="-285750">
              <a:lnSpc>
                <a:spcPct val="100000"/>
              </a:lnSpc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000000">
                    <a:lumMod val="50000"/>
                    <a:lumOff val="50000"/>
                  </a:srgbClr>
                </a:solidFill>
              </a:rPr>
              <a:t>Ensure security and reliability through implantation of a private cellular network</a:t>
            </a:r>
          </a:p>
          <a:p>
            <a:pPr marL="995362" lvl="1" indent="0">
              <a:spcAft>
                <a:spcPts val="1200"/>
              </a:spcAft>
              <a:buClr>
                <a:schemeClr val="tx1"/>
              </a:buClr>
              <a:buNone/>
            </a:pPr>
            <a:endParaRPr lang="en-US" sz="120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0DF5F8-5114-4FE7-8267-CF4D101322C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6829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F4479A-03DC-4C16-A246-86DD846AA53D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5894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/>
              <a:t>Gain reliable, responsive, secure and redundant 5G internet access using rugged, easy to manage routers with excellent support and long life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/>
              <a:t>Increase responsiveness through real-time critical data access including building/room temperature, hydrant location, security footage and floor plans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/>
              <a:t>Improve safety and efficiency with new technologies such as augmented reality (AR) to see through smokey buildings and find victims faster, as well as implementing fire-fighting robots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F4479A-03DC-4C16-A246-86DD846AA53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3696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/>
              <a:t>Gain reliable, responsive, secure and redundant 5G internet access using rugged, easy to manage routers with excellent support and long life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/>
              <a:t>Increase responsiveness through real-time critical data access including building/room temperature, hydrant location, security footage and floor plans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/>
              <a:t>Improve safety and efficiency with new technologies such as augmented reality (AR) to see through smokey buildings and find victims faster, as well as implementing fire-fighting robots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F4479A-03DC-4C16-A246-86DD846AA53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4183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/>
              <a:t>Arrive faster at locations through advanced GNSS navigation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/>
              <a:t>Expedite expert patient care on site through real-time connectivity and live video with ER doctors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/>
              <a:t>Improve responsiveness by quickly accessing electronic patient care records (EPCR)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/>
              <a:t>Deliver real-time patient data from ECG/EKGs and other health monitoring devices while </a:t>
            </a:r>
            <a:r>
              <a:rPr lang="en-US" sz="1200" err="1"/>
              <a:t>en</a:t>
            </a:r>
            <a:r>
              <a:rPr lang="en-US" sz="1200"/>
              <a:t> route to the hospital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F4479A-03DC-4C16-A246-86DD846AA53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0855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/>
              <a:t>Arrive faster at locations through advanced GNSS navigation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/>
              <a:t>Expedite expert patient care on site through real-time connectivity and live video with ER doctors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/>
              <a:t>Improve responsiveness by quickly accessing electronic patient care records (EPCR)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/>
              <a:t>Deliver real-time patient data from ECG/EKGs and other health monitoring devices while </a:t>
            </a:r>
            <a:r>
              <a:rPr lang="en-US" sz="1200" err="1"/>
              <a:t>en</a:t>
            </a:r>
            <a:r>
              <a:rPr lang="en-US" sz="1200"/>
              <a:t> route to the hospital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F4479A-03DC-4C16-A246-86DD846AA53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033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/>
              <a:t>Arrive faster at locations through advanced GNSS navigation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/>
              <a:t>Expedite expert patient care on site through real-time connectivity and live video with ER doctors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/>
              <a:t>Improve responsiveness by quickly accessing electronic patient care records (EPCR)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/>
              <a:t>Deliver real-time patient data from ECG/EKGs and other health monitoring devices while </a:t>
            </a:r>
            <a:r>
              <a:rPr lang="en-US" sz="1200" err="1"/>
              <a:t>en</a:t>
            </a:r>
            <a:r>
              <a:rPr lang="en-US" sz="1200"/>
              <a:t> route to the hospital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F4479A-03DC-4C16-A246-86DD846AA53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491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/>
              <a:t>Help ensure driver and passenger safety with live video</a:t>
            </a:r>
          </a:p>
          <a:p>
            <a:pPr lvl="1"/>
            <a:r>
              <a:rPr lang="en-US"/>
              <a:t>Increase efficiency and security with separate networks for passenger Wi-Fi and vehicle services</a:t>
            </a:r>
          </a:p>
          <a:p>
            <a:pPr lvl="1"/>
            <a:r>
              <a:rPr lang="en-US"/>
              <a:t>Simplify integration with fare payment systems, digital signage and video</a:t>
            </a:r>
          </a:p>
          <a:p>
            <a:pPr lvl="1"/>
            <a:r>
              <a:rPr lang="en-US"/>
              <a:t>Improve passenger flow through real-time passenger monitoring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0DF5F8-5114-4FE7-8267-CF4D101322C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4040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1" indent="-285750">
              <a:lnSpc>
                <a:spcPct val="100000"/>
              </a:lnSpc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000000">
                    <a:lumMod val="50000"/>
                    <a:lumOff val="50000"/>
                  </a:srgbClr>
                </a:solidFill>
              </a:rPr>
              <a:t>Increase the safety and efficiency of workers and assets </a:t>
            </a:r>
          </a:p>
          <a:p>
            <a:pPr marL="285750" lvl="1" indent="-285750">
              <a:lnSpc>
                <a:spcPct val="100000"/>
              </a:lnSpc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000000">
                    <a:lumMod val="50000"/>
                    <a:lumOff val="50000"/>
                  </a:srgbClr>
                </a:solidFill>
              </a:rPr>
              <a:t>Improve responsiveness and teamwork </a:t>
            </a:r>
          </a:p>
          <a:p>
            <a:pPr marL="285750" lvl="1" indent="-285750">
              <a:lnSpc>
                <a:spcPct val="100000"/>
              </a:lnSpc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000000">
                    <a:lumMod val="50000"/>
                    <a:lumOff val="50000"/>
                  </a:srgbClr>
                </a:solidFill>
              </a:rPr>
              <a:t>Improve inter-organizational communication during disasters</a:t>
            </a:r>
          </a:p>
          <a:p>
            <a:pPr marL="285750" lvl="1" indent="-285750">
              <a:lnSpc>
                <a:spcPct val="100000"/>
              </a:lnSpc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000000">
                    <a:lumMod val="50000"/>
                    <a:lumOff val="50000"/>
                  </a:srgbClr>
                </a:solidFill>
              </a:rPr>
              <a:t>Get power restored faster through real-time data and situational analysis information 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0DF5F8-5114-4FE7-8267-CF4D101322C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4410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F4479A-03DC-4C16-A246-86DD846AA53D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161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E755B52C-365C-03A7-21D6-51E24A6A519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67B0140-841A-0ABE-F94F-08BD1951DA5B}"/>
              </a:ext>
            </a:extLst>
          </p:cNvPr>
          <p:cNvCxnSpPr/>
          <p:nvPr/>
        </p:nvCxnSpPr>
        <p:spPr>
          <a:xfrm>
            <a:off x="1290834" y="3111910"/>
            <a:ext cx="644504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49B2FA7-055E-DD79-0F88-29595C0769C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62743" y="3495956"/>
            <a:ext cx="9691396" cy="709834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48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2AD156-2EEE-3002-1942-D0BD97BD69A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62743" y="4205791"/>
            <a:ext cx="7958784" cy="37403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5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date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EDE65A6-AC2C-749E-52D5-2FBF782090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11943" y="1306285"/>
            <a:ext cx="2837543" cy="125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9480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lumn with bg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D1A6461-C083-E544-D5EF-BC57A9094BEE}"/>
              </a:ext>
            </a:extLst>
          </p:cNvPr>
          <p:cNvGrpSpPr/>
          <p:nvPr/>
        </p:nvGrpSpPr>
        <p:grpSpPr>
          <a:xfrm rot="5400000">
            <a:off x="5684779" y="-3941408"/>
            <a:ext cx="822447" cy="12192002"/>
            <a:chOff x="6014248" y="0"/>
            <a:chExt cx="793111" cy="68580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0253395-826C-F368-FE61-BD2B99E89F25}"/>
                </a:ext>
              </a:extLst>
            </p:cNvPr>
            <p:cNvSpPr/>
            <p:nvPr/>
          </p:nvSpPr>
          <p:spPr bwMode="gray">
            <a:xfrm rot="10800000" flipH="1">
              <a:off x="6014248" y="0"/>
              <a:ext cx="493776" cy="68580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0"/>
                    <a:lumOff val="100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0" scaled="1"/>
              <a:tileRect/>
            </a:gradFill>
            <a:ln w="1079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10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99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tillium Web" pitchFamily="2" charset="77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B7C5062-A6F7-3D75-3FE4-A0A98A7D4C2B}"/>
                </a:ext>
              </a:extLst>
            </p:cNvPr>
            <p:cNvSpPr/>
            <p:nvPr/>
          </p:nvSpPr>
          <p:spPr bwMode="gray">
            <a:xfrm rot="10800000" flipH="1">
              <a:off x="6313583" y="0"/>
              <a:ext cx="493776" cy="6858000"/>
            </a:xfrm>
            <a:prstGeom prst="rect">
              <a:avLst/>
            </a:prstGeom>
            <a:solidFill>
              <a:schemeClr val="bg1"/>
            </a:solidFill>
            <a:ln w="1079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10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99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tillium Web" pitchFamily="2" charset="77"/>
                <a:ea typeface="+mn-ea"/>
                <a:cs typeface="+mn-cs"/>
              </a:endParaRP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901E2C2E-239F-1BD7-FA95-53E76EC96603}"/>
              </a:ext>
            </a:extLst>
          </p:cNvPr>
          <p:cNvSpPr/>
          <p:nvPr/>
        </p:nvSpPr>
        <p:spPr>
          <a:xfrm rot="5400000">
            <a:off x="3681417" y="-1652584"/>
            <a:ext cx="4829168" cy="12192000"/>
          </a:xfrm>
          <a:prstGeom prst="rect">
            <a:avLst/>
          </a:prstGeom>
          <a:gradFill>
            <a:gsLst>
              <a:gs pos="100000">
                <a:schemeClr val="bg2">
                  <a:lumMod val="75000"/>
                </a:schemeClr>
              </a:gs>
              <a:gs pos="0">
                <a:schemeClr val="bg2"/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>
              <a:lnSpc>
                <a:spcPct val="96000"/>
              </a:lnSpc>
              <a:defRPr/>
            </a:pPr>
            <a:endParaRPr lang="en-US" dirty="0" err="1">
              <a:solidFill>
                <a:srgbClr val="F7F8FA"/>
              </a:solidFill>
              <a:latin typeface="Titillium Web" pitchFamily="2" charset="77"/>
              <a:cs typeface="Microsoft Sans Serif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25B9A9-EAB3-8A59-343E-D7D0C98F1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40080"/>
          </a:xfrm>
          <a:prstGeom prst="rect">
            <a:avLst/>
          </a:prstGeom>
        </p:spPr>
        <p:txBody>
          <a:bodyPr anchor="ctr"/>
          <a:lstStyle>
            <a:lvl1pPr>
              <a:defRPr sz="3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527358A-8947-C563-6BDA-D644C6995A6E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1008888" y="3595692"/>
            <a:ext cx="2286000" cy="200024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E321F66-64B1-842D-6F1B-6BD01A04387B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3639312" y="3595692"/>
            <a:ext cx="2286000" cy="200024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0137640-4BBD-4AAC-86A7-6CA522FE2590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266688" y="3595692"/>
            <a:ext cx="2286000" cy="200024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A7BF780-4262-CE76-B778-C4C9CC544DAB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8894064" y="3595692"/>
            <a:ext cx="2286000" cy="200024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3B72E45-E777-DE55-009D-055AC557FB2E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1008888" y="3139781"/>
            <a:ext cx="2286000" cy="33068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4C111E7-E4E1-2775-E7B9-AB0A397FBC62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3639312" y="3139781"/>
            <a:ext cx="2286000" cy="33068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C5B66692-23B6-A680-4A98-FF7CE0BFAA1E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6266688" y="3139781"/>
            <a:ext cx="2286000" cy="33068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D08BE1C-5F32-E711-C343-A6738F8067DE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8894064" y="3139781"/>
            <a:ext cx="2286000" cy="33068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655F89E-2D3F-23AC-27EE-1C9D4FB080B6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1366076" y="1385342"/>
            <a:ext cx="1530000" cy="1529308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Image or icon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84A5A5B6-2B91-F190-7F09-0585827E43CB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4007768" y="1385342"/>
            <a:ext cx="1530000" cy="1529308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Image or icon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9E459617-BDF7-65B0-F82F-4436F58E04D1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6672064" y="1385342"/>
            <a:ext cx="1530000" cy="1529308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Image or icon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EA9DDA13-F7AD-EAA8-CB5E-70D28B85B4EC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9264352" y="1385342"/>
            <a:ext cx="1530000" cy="1529308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Image or icon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C62D1AA-3E32-F767-E637-1ACA792B11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32552" y="6368603"/>
            <a:ext cx="1495699" cy="31553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9FBAE77-2AC5-16E9-A561-385260CFC28F}"/>
              </a:ext>
            </a:extLst>
          </p:cNvPr>
          <p:cNvSpPr txBox="1"/>
          <p:nvPr/>
        </p:nvSpPr>
        <p:spPr>
          <a:xfrm>
            <a:off x="279748" y="6435211"/>
            <a:ext cx="9144000" cy="240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marR="0" lvl="0" indent="0" algn="l" defTabSz="914377" rtl="0" eaLnBrk="1" fontAlgn="auto" latinLnBrk="0" hangingPunct="1">
              <a:lnSpc>
                <a:spcPts val="10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A53BA-23E5-4F4D-9C2C-5A9DE550D351}" type="slidenum">
              <a:rPr lang="en-US" sz="1100" b="1" i="0" u="none" strike="noStrike" cap="all" smtClean="0">
                <a:solidFill>
                  <a:schemeClr val="bg1"/>
                </a:solidFill>
                <a:effectLst/>
                <a:latin typeface="Titillium Web" pitchFamily="2" charset="77"/>
              </a:rPr>
              <a:pPr marL="12700" marR="0" lvl="0" indent="0" algn="l" defTabSz="914377" rtl="0" eaLnBrk="1" fontAlgn="auto" latinLnBrk="0" hangingPunct="1">
                <a:lnSpc>
                  <a:spcPts val="105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1100" b="1" i="0" u="none" strike="noStrike" cap="all" dirty="0">
                <a:solidFill>
                  <a:schemeClr val="bg1"/>
                </a:solidFill>
                <a:effectLst/>
                <a:latin typeface="Titillium Web" pitchFamily="2" charset="77"/>
              </a:rPr>
              <a:t>   </a:t>
            </a:r>
            <a:r>
              <a:rPr lang="en-US" sz="1100" b="0" i="0" u="none" strike="noStrike" cap="all" dirty="0">
                <a:solidFill>
                  <a:schemeClr val="bg1"/>
                </a:solidFill>
                <a:effectLst/>
                <a:latin typeface="Titillium Web" pitchFamily="2" charset="77"/>
              </a:rPr>
              <a:t>|</a:t>
            </a:r>
            <a:endParaRPr lang="en-US" sz="800" b="0" i="1" kern="1200" spc="300" baseline="0" dirty="0">
              <a:solidFill>
                <a:schemeClr val="bg1"/>
              </a:solidFill>
              <a:latin typeface="TITILLIUM WEBLIGHT" pitchFamily="2" charset="77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Date Placeholder 1">
            <a:extLst>
              <a:ext uri="{FF2B5EF4-FFF2-40B4-BE49-F238E27FC236}">
                <a16:creationId xmlns:a16="http://schemas.microsoft.com/office/drawing/2014/main" id="{8942D67F-EE2F-208F-31F6-2C992D1B77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74465" y="6365874"/>
            <a:ext cx="24966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bg1"/>
                </a:solidFill>
              </a:defRPr>
            </a:lvl1pPr>
          </a:lstStyle>
          <a:p>
            <a:fld id="{8B31B1A9-7F0D-49CD-9D63-791E3CDFF021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8D591F9-39F6-C88B-7108-ECF842280E64}"/>
              </a:ext>
            </a:extLst>
          </p:cNvPr>
          <p:cNvSpPr txBox="1"/>
          <p:nvPr/>
        </p:nvSpPr>
        <p:spPr>
          <a:xfrm>
            <a:off x="3048000" y="6435980"/>
            <a:ext cx="6096000" cy="2389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0" lvl="0" indent="0" algn="ctr" defTabSz="914377" rtl="0" eaLnBrk="1" fontAlgn="auto" latinLnBrk="0" hangingPunct="1">
              <a:lnSpc>
                <a:spcPts val="10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1" u="none" strike="noStrike" cap="none" baseline="0" dirty="0">
                <a:solidFill>
                  <a:schemeClr val="bg1"/>
                </a:solidFill>
                <a:effectLst/>
                <a:latin typeface="+mn-lt"/>
              </a:rPr>
              <a:t>Confidential Information – Property of Semtech Corporation</a:t>
            </a:r>
            <a:r>
              <a:rPr lang="en-US" sz="900" b="0" i="0" u="none" strike="noStrike" cap="none" baseline="0" dirty="0">
                <a:solidFill>
                  <a:schemeClr val="bg1"/>
                </a:solidFill>
                <a:effectLst/>
                <a:latin typeface="+mn-lt"/>
              </a:rPr>
              <a:t>​</a:t>
            </a:r>
            <a:endParaRPr lang="en-US" sz="900" b="0" kern="1200" cap="none" spc="300" baseline="0" dirty="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3487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5B9A9-EAB3-8A59-343E-D7D0C98F1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1" cy="640080"/>
          </a:xfrm>
          <a:prstGeom prst="rect">
            <a:avLst/>
          </a:prstGeom>
        </p:spPr>
        <p:txBody>
          <a:bodyPr anchor="ctr"/>
          <a:lstStyle>
            <a:lvl1pPr algn="ctr">
              <a:defRPr sz="3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7F309FD-A4B3-3903-9545-1E01F5F77E68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1118119" y="1645285"/>
            <a:ext cx="9955763" cy="420751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Add Table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99EEE481-9909-A3BE-DD43-0A75C4C3CE5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1005840"/>
            <a:ext cx="10515601" cy="3200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solidFill>
                  <a:schemeClr val="bg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subtitle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4AD5CE-14BF-9E79-C716-F0F13E74285C}"/>
              </a:ext>
            </a:extLst>
          </p:cNvPr>
          <p:cNvSpPr txBox="1"/>
          <p:nvPr/>
        </p:nvSpPr>
        <p:spPr>
          <a:xfrm>
            <a:off x="3048000" y="6435980"/>
            <a:ext cx="6096000" cy="2389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0" lvl="0" indent="0" algn="ctr" defTabSz="914377" rtl="0" eaLnBrk="1" fontAlgn="auto" latinLnBrk="0" hangingPunct="1">
              <a:lnSpc>
                <a:spcPts val="10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1" u="none" strike="noStrike" cap="none" baseline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+mn-lt"/>
              </a:rPr>
              <a:t>INTERNAL ONLY – Confidential Information – Property of Semtech Corporation</a:t>
            </a:r>
            <a:r>
              <a:rPr lang="en-US" sz="900" b="0" i="0" u="none" strike="noStrike" cap="none" baseline="0" dirty="0">
                <a:solidFill>
                  <a:srgbClr val="333333"/>
                </a:solidFill>
                <a:effectLst/>
                <a:latin typeface="+mn-lt"/>
              </a:rPr>
              <a:t>​</a:t>
            </a:r>
            <a:endParaRPr lang="en-US" sz="900" b="0" kern="1200" cap="none" spc="300" baseline="0" dirty="0">
              <a:solidFill>
                <a:srgbClr val="333333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Date Placeholder 1">
            <a:extLst>
              <a:ext uri="{FF2B5EF4-FFF2-40B4-BE49-F238E27FC236}">
                <a16:creationId xmlns:a16="http://schemas.microsoft.com/office/drawing/2014/main" id="{FEFD7FB4-7E19-F3E2-E8F6-D83B06ED55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74465" y="6365874"/>
            <a:ext cx="24966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accent1"/>
                </a:solidFill>
              </a:defRPr>
            </a:lvl1pPr>
          </a:lstStyle>
          <a:p>
            <a:fld id="{8B31B1A9-7F0D-49CD-9D63-791E3CDFF021}" type="datetimeFigureOut">
              <a:rPr lang="en-US" smtClean="0"/>
              <a:t>1/15/2025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832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5B9A9-EAB3-8A59-343E-D7D0C98F1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40080"/>
          </a:xfrm>
          <a:prstGeom prst="rect">
            <a:avLst/>
          </a:prstGeom>
        </p:spPr>
        <p:txBody>
          <a:bodyPr anchor="ctr"/>
          <a:lstStyle>
            <a:lvl1pPr>
              <a:defRPr sz="3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9F2A5D-12B3-9FCE-34FF-5527B5A49E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0160"/>
            <a:ext cx="10515600" cy="47713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B20924-CB34-2523-D214-159D659C296A}"/>
              </a:ext>
            </a:extLst>
          </p:cNvPr>
          <p:cNvSpPr txBox="1"/>
          <p:nvPr/>
        </p:nvSpPr>
        <p:spPr>
          <a:xfrm>
            <a:off x="3048000" y="6435980"/>
            <a:ext cx="6096000" cy="2389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0" lvl="0" indent="0" algn="ctr" defTabSz="914377" rtl="0" eaLnBrk="1" fontAlgn="auto" latinLnBrk="0" hangingPunct="1">
              <a:lnSpc>
                <a:spcPts val="10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1" u="none" strike="noStrike" cap="none" baseline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+mn-lt"/>
              </a:rPr>
              <a:t>INTERNAL ONLY – Confidential Information – Property of Semtech Corporation</a:t>
            </a:r>
            <a:r>
              <a:rPr lang="en-US" sz="900" b="0" i="0" u="none" strike="noStrike" cap="none" baseline="0" dirty="0">
                <a:solidFill>
                  <a:srgbClr val="333333"/>
                </a:solidFill>
                <a:effectLst/>
                <a:latin typeface="+mn-lt"/>
              </a:rPr>
              <a:t>​</a:t>
            </a:r>
            <a:endParaRPr lang="en-US" sz="900" b="0" kern="1200" cap="none" spc="300" baseline="0" dirty="0">
              <a:solidFill>
                <a:srgbClr val="333333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Date Placeholder 1">
            <a:extLst>
              <a:ext uri="{FF2B5EF4-FFF2-40B4-BE49-F238E27FC236}">
                <a16:creationId xmlns:a16="http://schemas.microsoft.com/office/drawing/2014/main" id="{675E53BC-DA81-7C9A-1A80-CCE5B12D3F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74465" y="6365874"/>
            <a:ext cx="24966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accent1"/>
                </a:solidFill>
              </a:defRPr>
            </a:lvl1pPr>
          </a:lstStyle>
          <a:p>
            <a:fld id="{8B31B1A9-7F0D-49CD-9D63-791E3CDFF021}" type="datetimeFigureOut">
              <a:rPr lang="en-US" smtClean="0"/>
              <a:t>1/15/2025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4680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5B9A9-EAB3-8A59-343E-D7D0C98F1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40080"/>
          </a:xfrm>
          <a:prstGeom prst="rect">
            <a:avLst/>
          </a:prstGeom>
        </p:spPr>
        <p:txBody>
          <a:bodyPr anchor="ctr"/>
          <a:lstStyle>
            <a:lvl1pPr>
              <a:defRPr sz="3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9F2A5D-12B3-9FCE-34FF-5527B5A49E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5920"/>
            <a:ext cx="10515600" cy="44980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2109CE0-81D4-F5F1-45A8-CC9A839035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005840"/>
            <a:ext cx="10515600" cy="409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subtitle styles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C82EF5-5431-24AE-6472-C62FC72F4314}"/>
              </a:ext>
            </a:extLst>
          </p:cNvPr>
          <p:cNvSpPr txBox="1"/>
          <p:nvPr/>
        </p:nvSpPr>
        <p:spPr>
          <a:xfrm>
            <a:off x="3048000" y="6435980"/>
            <a:ext cx="6096000" cy="2389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0" lvl="0" indent="0" algn="ctr" defTabSz="914377" rtl="0" eaLnBrk="1" fontAlgn="auto" latinLnBrk="0" hangingPunct="1">
              <a:lnSpc>
                <a:spcPts val="10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1" u="none" strike="noStrike" cap="none" baseline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+mn-lt"/>
              </a:rPr>
              <a:t>INTERNAL ONLY – Confidential Information – Property of Semtech Corporation</a:t>
            </a:r>
            <a:r>
              <a:rPr lang="en-US" sz="900" b="0" i="0" u="none" strike="noStrike" cap="none" baseline="0" dirty="0">
                <a:solidFill>
                  <a:srgbClr val="333333"/>
                </a:solidFill>
                <a:effectLst/>
                <a:latin typeface="+mn-lt"/>
              </a:rPr>
              <a:t>​</a:t>
            </a:r>
            <a:endParaRPr lang="en-US" sz="900" b="0" kern="1200" cap="none" spc="300" baseline="0" dirty="0">
              <a:solidFill>
                <a:srgbClr val="333333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Date Placeholder 1">
            <a:extLst>
              <a:ext uri="{FF2B5EF4-FFF2-40B4-BE49-F238E27FC236}">
                <a16:creationId xmlns:a16="http://schemas.microsoft.com/office/drawing/2014/main" id="{22F9E03E-154B-0158-312B-E6612699B9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74465" y="6365874"/>
            <a:ext cx="24966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accent1"/>
                </a:solidFill>
              </a:defRPr>
            </a:lvl1pPr>
          </a:lstStyle>
          <a:p>
            <a:fld id="{8B31B1A9-7F0D-49CD-9D63-791E3CDFF021}" type="datetimeFigureOut">
              <a:rPr lang="en-US" smtClean="0"/>
              <a:t>1/15/2025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2803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5B9A9-EAB3-8A59-343E-D7D0C98F1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40080"/>
          </a:xfrm>
          <a:prstGeom prst="rect">
            <a:avLst/>
          </a:prstGeom>
        </p:spPr>
        <p:txBody>
          <a:bodyPr anchor="ctr"/>
          <a:lstStyle>
            <a:lvl1pPr>
              <a:defRPr sz="3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09F6B0-1FFA-7710-CB85-69A7A4BF3B58}"/>
              </a:ext>
            </a:extLst>
          </p:cNvPr>
          <p:cNvSpPr txBox="1"/>
          <p:nvPr/>
        </p:nvSpPr>
        <p:spPr>
          <a:xfrm>
            <a:off x="3048000" y="6435980"/>
            <a:ext cx="6096000" cy="2389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0" lvl="0" indent="0" algn="ctr" defTabSz="914377" rtl="0" eaLnBrk="1" fontAlgn="auto" latinLnBrk="0" hangingPunct="1">
              <a:lnSpc>
                <a:spcPts val="10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1" u="none" strike="noStrike" cap="none" baseline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+mn-lt"/>
              </a:rPr>
              <a:t>INTERNAL ONLY – Confidential Information – Property of Semtech Corporation</a:t>
            </a:r>
            <a:r>
              <a:rPr lang="en-US" sz="900" b="0" i="0" u="none" strike="noStrike" cap="none" baseline="0" dirty="0">
                <a:solidFill>
                  <a:srgbClr val="333333"/>
                </a:solidFill>
                <a:effectLst/>
                <a:latin typeface="+mn-lt"/>
              </a:rPr>
              <a:t>​</a:t>
            </a:r>
            <a:endParaRPr lang="en-US" sz="900" b="0" kern="1200" cap="none" spc="300" baseline="0" dirty="0">
              <a:solidFill>
                <a:srgbClr val="333333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Date Placeholder 1">
            <a:extLst>
              <a:ext uri="{FF2B5EF4-FFF2-40B4-BE49-F238E27FC236}">
                <a16:creationId xmlns:a16="http://schemas.microsoft.com/office/drawing/2014/main" id="{8368ADEB-E59D-4EED-3570-D3B5BD5613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74465" y="6365874"/>
            <a:ext cx="24966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accent1"/>
                </a:solidFill>
              </a:defRPr>
            </a:lvl1pPr>
          </a:lstStyle>
          <a:p>
            <a:fld id="{8B31B1A9-7F0D-49CD-9D63-791E3CDFF021}" type="datetimeFigureOut">
              <a:rPr lang="en-US" smtClean="0"/>
              <a:t>1/15/2025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2205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DE53481-0400-5034-4F45-45D7CCE4CC52}"/>
              </a:ext>
            </a:extLst>
          </p:cNvPr>
          <p:cNvSpPr txBox="1"/>
          <p:nvPr/>
        </p:nvSpPr>
        <p:spPr>
          <a:xfrm>
            <a:off x="3048000" y="6435980"/>
            <a:ext cx="6096000" cy="2389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0" lvl="0" indent="0" algn="ctr" defTabSz="914377" rtl="0" eaLnBrk="1" fontAlgn="auto" latinLnBrk="0" hangingPunct="1">
              <a:lnSpc>
                <a:spcPts val="10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1" u="none" strike="noStrike" cap="none" baseline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+mn-lt"/>
              </a:rPr>
              <a:t>INTERNAL ONLY – Confidential Information – Property of Semtech Corporation</a:t>
            </a:r>
            <a:r>
              <a:rPr lang="en-US" sz="900" b="0" i="0" u="none" strike="noStrike" cap="none" baseline="0" dirty="0">
                <a:solidFill>
                  <a:srgbClr val="333333"/>
                </a:solidFill>
                <a:effectLst/>
                <a:latin typeface="+mn-lt"/>
              </a:rPr>
              <a:t>​</a:t>
            </a:r>
            <a:endParaRPr lang="en-US" sz="900" b="0" kern="1200" cap="none" spc="300" baseline="0" dirty="0">
              <a:solidFill>
                <a:srgbClr val="333333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BBEBE630-F0CB-5AF2-2181-F9F52CD9EA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74465" y="6365874"/>
            <a:ext cx="24966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accent1"/>
                </a:solidFill>
              </a:defRPr>
            </a:lvl1pPr>
          </a:lstStyle>
          <a:p>
            <a:fld id="{8B31B1A9-7F0D-49CD-9D63-791E3CDFF021}" type="datetimeFigureOut">
              <a:rPr lang="en-US" smtClean="0"/>
              <a:t>1/15/2025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4323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0">
            <a:extLst>
              <a:ext uri="{FF2B5EF4-FFF2-40B4-BE49-F238E27FC236}">
                <a16:creationId xmlns:a16="http://schemas.microsoft.com/office/drawing/2014/main" id="{D4D501BF-7272-7B3F-62D1-E1569E1FBC30}"/>
              </a:ext>
            </a:extLst>
          </p:cNvPr>
          <p:cNvSpPr/>
          <p:nvPr/>
        </p:nvSpPr>
        <p:spPr>
          <a:xfrm>
            <a:off x="9625584" y="1873203"/>
            <a:ext cx="822960" cy="822960"/>
          </a:xfrm>
          <a:prstGeom prst="ellipse">
            <a:avLst/>
          </a:prstGeom>
          <a:solidFill>
            <a:srgbClr val="00424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25B9A9-EAB3-8A59-343E-D7D0C98F1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40080"/>
          </a:xfrm>
          <a:prstGeom prst="rect">
            <a:avLst/>
          </a:prstGeom>
        </p:spPr>
        <p:txBody>
          <a:bodyPr anchor="ctr"/>
          <a:lstStyle>
            <a:lvl1pPr algn="ctr">
              <a:defRPr sz="3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7F309FD-A4B3-3903-9545-1E01F5F77E68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1008888" y="3417336"/>
            <a:ext cx="2286000" cy="200024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6BCF660-DCA3-DC95-88F6-25B48B744AB5}"/>
              </a:ext>
            </a:extLst>
          </p:cNvPr>
          <p:cNvSpPr/>
          <p:nvPr/>
        </p:nvSpPr>
        <p:spPr>
          <a:xfrm>
            <a:off x="1743456" y="1873203"/>
            <a:ext cx="822960" cy="82296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81875D8-F1ED-8850-D5B2-588FAAFF30D9}"/>
              </a:ext>
            </a:extLst>
          </p:cNvPr>
          <p:cNvSpPr/>
          <p:nvPr/>
        </p:nvSpPr>
        <p:spPr>
          <a:xfrm>
            <a:off x="4370832" y="1873203"/>
            <a:ext cx="822960" cy="822960"/>
          </a:xfrm>
          <a:prstGeom prst="ellipse">
            <a:avLst/>
          </a:prstGeom>
          <a:solidFill>
            <a:srgbClr val="009A9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45C0F68-6C1A-D821-1655-EAF81F9BFF56}"/>
              </a:ext>
            </a:extLst>
          </p:cNvPr>
          <p:cNvSpPr/>
          <p:nvPr/>
        </p:nvSpPr>
        <p:spPr>
          <a:xfrm>
            <a:off x="6998208" y="1873203"/>
            <a:ext cx="822960" cy="822960"/>
          </a:xfrm>
          <a:prstGeom prst="ellipse">
            <a:avLst/>
          </a:prstGeom>
          <a:solidFill>
            <a:srgbClr val="00747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51E843D1-57ED-5255-70EB-F3852D96287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005840"/>
            <a:ext cx="10515600" cy="4095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solidFill>
                  <a:schemeClr val="bg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subtitle styles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4A20E5F7-6159-9D04-C74D-D3B47FDC8BF3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3639312" y="3417336"/>
            <a:ext cx="2286000" cy="200024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61BDB34C-183D-CB4C-2B77-B4FB862E6913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266688" y="3417336"/>
            <a:ext cx="2286000" cy="200024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E6602109-5186-7DBD-92BE-DDA251D114AF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8894064" y="3417336"/>
            <a:ext cx="2286000" cy="200024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907CE4AC-2DD0-D28E-68D8-57E379066EA3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1008888" y="2961425"/>
            <a:ext cx="2286000" cy="33068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CE8099C2-1E52-3A19-20D0-01293D233343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3639312" y="2961425"/>
            <a:ext cx="2286000" cy="33068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BCD62225-24F3-5B8F-5098-9696364D348F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6266688" y="2961425"/>
            <a:ext cx="2286000" cy="33068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676EF37C-9208-FB9C-DF90-05B104912DD6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8894064" y="2961425"/>
            <a:ext cx="2286000" cy="33068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35" name="AutoShape 4">
            <a:extLst>
              <a:ext uri="{FF2B5EF4-FFF2-40B4-BE49-F238E27FC236}">
                <a16:creationId xmlns:a16="http://schemas.microsoft.com/office/drawing/2014/main" id="{415301EC-DCB7-F54A-1F6D-D83DAC917B7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00776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6B856E-54FA-84CF-59E0-9A899B0F4EF4}"/>
              </a:ext>
            </a:extLst>
          </p:cNvPr>
          <p:cNvSpPr txBox="1"/>
          <p:nvPr/>
        </p:nvSpPr>
        <p:spPr>
          <a:xfrm>
            <a:off x="3048000" y="6435980"/>
            <a:ext cx="6096000" cy="2389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0" lvl="0" indent="0" algn="ctr" defTabSz="914377" rtl="0" eaLnBrk="1" fontAlgn="auto" latinLnBrk="0" hangingPunct="1">
              <a:lnSpc>
                <a:spcPts val="10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1" u="none" strike="noStrike" cap="none" baseline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+mn-lt"/>
              </a:rPr>
              <a:t>INTERNAL ONLY – Confidential Information – Property of Semtech Corporation</a:t>
            </a:r>
            <a:r>
              <a:rPr lang="en-US" sz="900" b="0" i="0" u="none" strike="noStrike" cap="none" baseline="0" dirty="0">
                <a:solidFill>
                  <a:srgbClr val="333333"/>
                </a:solidFill>
                <a:effectLst/>
                <a:latin typeface="+mn-lt"/>
              </a:rPr>
              <a:t>​</a:t>
            </a:r>
            <a:endParaRPr lang="en-US" sz="900" b="0" kern="1200" cap="none" spc="300" baseline="0" dirty="0">
              <a:solidFill>
                <a:srgbClr val="333333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Date Placeholder 1">
            <a:extLst>
              <a:ext uri="{FF2B5EF4-FFF2-40B4-BE49-F238E27FC236}">
                <a16:creationId xmlns:a16="http://schemas.microsoft.com/office/drawing/2014/main" id="{DE6C60DF-9DBB-0D48-04D1-816C049394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74465" y="6365874"/>
            <a:ext cx="24966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accent1"/>
                </a:solidFill>
              </a:defRPr>
            </a:lvl1pPr>
          </a:lstStyle>
          <a:p>
            <a:fld id="{8B31B1A9-7F0D-49CD-9D63-791E3CDFF021}" type="datetimeFigureOut">
              <a:rPr lang="en-US" smtClean="0"/>
              <a:t>1/15/2025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3412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05465F9-76EE-8BAF-2D1F-D0F605096AB2}"/>
              </a:ext>
            </a:extLst>
          </p:cNvPr>
          <p:cNvSpPr/>
          <p:nvPr/>
        </p:nvSpPr>
        <p:spPr bwMode="gray">
          <a:xfrm>
            <a:off x="6171396" y="0"/>
            <a:ext cx="6020604" cy="6858000"/>
          </a:xfrm>
          <a:prstGeom prst="rect">
            <a:avLst/>
          </a:prstGeom>
          <a:solidFill>
            <a:schemeClr val="bg2"/>
          </a:solidFill>
          <a:ln w="1079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10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99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tillium Web" pitchFamily="2" charset="77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73A9D90-4C33-2387-7DA9-8BB3D1BED6C1}"/>
              </a:ext>
            </a:extLst>
          </p:cNvPr>
          <p:cNvSpPr/>
          <p:nvPr/>
        </p:nvSpPr>
        <p:spPr bwMode="gray">
          <a:xfrm flipH="1">
            <a:off x="5982744" y="0"/>
            <a:ext cx="493776" cy="6858000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100000">
                <a:schemeClr val="bg2">
                  <a:lumMod val="85000"/>
                </a:schemeClr>
              </a:gs>
            </a:gsLst>
            <a:lin ang="0" scaled="1"/>
            <a:tileRect/>
          </a:gradFill>
          <a:ln w="1079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10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99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tillium Web" pitchFamily="2" charset="77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25B9A9-EAB3-8A59-343E-D7D0C98F1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3416" y="1520889"/>
            <a:ext cx="5089849" cy="857446"/>
          </a:xfrm>
          <a:prstGeom prst="rect">
            <a:avLst/>
          </a:prstGeom>
        </p:spPr>
        <p:txBody>
          <a:bodyPr anchor="ctr"/>
          <a:lstStyle>
            <a:lvl1pPr algn="l">
              <a:defRPr sz="32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9F2A5D-12B3-9FCE-34FF-5527B5A49EB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73415" y="2513256"/>
            <a:ext cx="5089849" cy="85744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7F309FD-A4B3-3903-9545-1E01F5F77E68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892627" y="1314357"/>
            <a:ext cx="4929676" cy="41337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0D0465D-B63B-6188-05E2-B80CFEBCD8B9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573415" y="4006527"/>
            <a:ext cx="2477279" cy="11906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6C45B2F-E810-F1DA-A869-AB2E803B4ED8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6573415" y="3550616"/>
            <a:ext cx="2477279" cy="330686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/>
          <a:lstStyle>
            <a:lvl1pPr marL="0" indent="0" algn="ctr">
              <a:buNone/>
              <a:defRPr sz="160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76C0E4B-A6ED-3ACC-06D1-325F75FB41A4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9195317" y="4006527"/>
            <a:ext cx="2477279" cy="11906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E8E97EB-A943-DECC-6105-DF8D4FD06798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9195317" y="3550616"/>
            <a:ext cx="2477279" cy="330686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/>
          <a:lstStyle>
            <a:lvl1pPr marL="0" indent="0" algn="ctr">
              <a:buNone/>
              <a:defRPr sz="160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Click to edit title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DC8468B7-1B81-768A-0B08-B1D27F5D2C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32552" y="6368603"/>
            <a:ext cx="1495699" cy="315531"/>
          </a:xfrm>
          <a:prstGeom prst="rect">
            <a:avLst/>
          </a:prstGeom>
        </p:spPr>
      </p:pic>
      <p:sp>
        <p:nvSpPr>
          <p:cNvPr id="16" name="Date Placeholder 1">
            <a:extLst>
              <a:ext uri="{FF2B5EF4-FFF2-40B4-BE49-F238E27FC236}">
                <a16:creationId xmlns:a16="http://schemas.microsoft.com/office/drawing/2014/main" id="{A2042198-1821-1D5C-A504-6306B8B801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74465" y="6365874"/>
            <a:ext cx="24966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accent1"/>
                </a:solidFill>
              </a:defRPr>
            </a:lvl1pPr>
          </a:lstStyle>
          <a:p>
            <a:fld id="{8B31B1A9-7F0D-49CD-9D63-791E3CDFF021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17DCAFE-59E1-61EC-49E9-0322988AF0B8}"/>
              </a:ext>
            </a:extLst>
          </p:cNvPr>
          <p:cNvSpPr txBox="1"/>
          <p:nvPr/>
        </p:nvSpPr>
        <p:spPr>
          <a:xfrm>
            <a:off x="5219700" y="6435980"/>
            <a:ext cx="6096000" cy="2389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0" lvl="0" indent="0" algn="ctr" defTabSz="914377" rtl="0" eaLnBrk="1" fontAlgn="auto" latinLnBrk="0" hangingPunct="1">
              <a:lnSpc>
                <a:spcPts val="10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1" u="none" strike="noStrike" cap="none" baseline="0" dirty="0">
                <a:solidFill>
                  <a:schemeClr val="bg1"/>
                </a:solidFill>
                <a:effectLst/>
                <a:latin typeface="+mn-lt"/>
              </a:rPr>
              <a:t>INTERNAL ONLY – Confidential Information – Property of Semtech Corporation</a:t>
            </a:r>
            <a:r>
              <a:rPr lang="en-US" sz="900" b="0" i="0" u="none" strike="noStrike" cap="none" baseline="0" dirty="0">
                <a:solidFill>
                  <a:schemeClr val="bg1"/>
                </a:solidFill>
                <a:effectLst/>
                <a:latin typeface="+mn-lt"/>
              </a:rPr>
              <a:t>​</a:t>
            </a:r>
            <a:endParaRPr lang="en-US" sz="900" b="0" kern="1200" cap="none" spc="300" baseline="0" dirty="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25524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A74829A-E3DF-1711-0A54-E31665C9D51E}"/>
              </a:ext>
            </a:extLst>
          </p:cNvPr>
          <p:cNvSpPr/>
          <p:nvPr/>
        </p:nvSpPr>
        <p:spPr>
          <a:xfrm>
            <a:off x="0" y="-10247"/>
            <a:ext cx="12192000" cy="6868247"/>
          </a:xfrm>
          <a:prstGeom prst="rect">
            <a:avLst/>
          </a:prstGeom>
          <a:gradFill>
            <a:gsLst>
              <a:gs pos="44000">
                <a:schemeClr val="bg2"/>
              </a:gs>
              <a:gs pos="83000">
                <a:srgbClr val="00A29D">
                  <a:lumMod val="90000"/>
                  <a:lumOff val="10000"/>
                </a:srgbClr>
              </a:gs>
              <a:gs pos="100000">
                <a:schemeClr val="bg2">
                  <a:lumMod val="95000"/>
                </a:schemeClr>
              </a:gs>
              <a:gs pos="0">
                <a:schemeClr val="bg2">
                  <a:lumMod val="85000"/>
                </a:scheme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>
              <a:lnSpc>
                <a:spcPct val="96000"/>
              </a:lnSpc>
              <a:defRPr/>
            </a:pPr>
            <a:endParaRPr lang="en-US" dirty="0" err="1">
              <a:solidFill>
                <a:srgbClr val="F7F8FA"/>
              </a:solidFill>
              <a:latin typeface="Titillium Web" pitchFamily="2" charset="77"/>
              <a:cs typeface="Microsoft Sans Serif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C564B5-C519-346D-8980-EE143BA82735}"/>
              </a:ext>
            </a:extLst>
          </p:cNvPr>
          <p:cNvSpPr txBox="1"/>
          <p:nvPr/>
        </p:nvSpPr>
        <p:spPr>
          <a:xfrm>
            <a:off x="1509227" y="6214387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 err="1">
                <a:solidFill>
                  <a:schemeClr val="bg1"/>
                </a:solidFill>
                <a:latin typeface="+mn-lt"/>
              </a:rPr>
              <a:t>Semtech</a:t>
            </a:r>
            <a:r>
              <a:rPr lang="en-US" sz="900" dirty="0">
                <a:solidFill>
                  <a:schemeClr val="bg1"/>
                </a:solidFill>
                <a:latin typeface="+mn-lt"/>
              </a:rPr>
              <a:t> and the </a:t>
            </a:r>
            <a:r>
              <a:rPr lang="en-US" sz="900" dirty="0" err="1">
                <a:solidFill>
                  <a:schemeClr val="bg1"/>
                </a:solidFill>
                <a:latin typeface="+mn-lt"/>
              </a:rPr>
              <a:t>Semtech</a:t>
            </a:r>
            <a:r>
              <a:rPr lang="en-US" sz="900" dirty="0">
                <a:solidFill>
                  <a:schemeClr val="bg1"/>
                </a:solidFill>
                <a:latin typeface="+mn-lt"/>
              </a:rPr>
              <a:t> logo are registered trademarks or service marks of </a:t>
            </a:r>
            <a:r>
              <a:rPr lang="en-US" sz="900" dirty="0" err="1">
                <a:solidFill>
                  <a:schemeClr val="bg1"/>
                </a:solidFill>
                <a:latin typeface="+mn-lt"/>
              </a:rPr>
              <a:t>Semtech</a:t>
            </a:r>
            <a:r>
              <a:rPr lang="en-US" sz="900" dirty="0">
                <a:solidFill>
                  <a:schemeClr val="bg1"/>
                </a:solidFill>
                <a:latin typeface="+mn-lt"/>
              </a:rPr>
              <a:t> Corporation or its subsidiaries.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Copyright © 2023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Semtech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Corporation. All rights reserved.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173B42AF-070A-D7BB-1EE9-3246EFAAE9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32552" y="6368603"/>
            <a:ext cx="1495699" cy="31553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F3DB4C1-D645-4DFA-3D77-3B0EBAAF2BCA}"/>
              </a:ext>
            </a:extLst>
          </p:cNvPr>
          <p:cNvSpPr/>
          <p:nvPr/>
        </p:nvSpPr>
        <p:spPr>
          <a:xfrm>
            <a:off x="1598939" y="2928951"/>
            <a:ext cx="7766734" cy="61555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algn="l"/>
            <a:r>
              <a:rPr lang="en-US" sz="4000" cap="all" baseline="0" dirty="0">
                <a:solidFill>
                  <a:schemeClr val="bg1"/>
                </a:solidFill>
                <a:latin typeface="+mj-lt"/>
              </a:rPr>
              <a:t>Thank you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1155FA-A2B2-D874-BDEE-E885C1CAC055}"/>
              </a:ext>
            </a:extLst>
          </p:cNvPr>
          <p:cNvCxnSpPr>
            <a:cxnSpLocks/>
          </p:cNvCxnSpPr>
          <p:nvPr/>
        </p:nvCxnSpPr>
        <p:spPr>
          <a:xfrm>
            <a:off x="1598939" y="2683039"/>
            <a:ext cx="462114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9C7E784-106F-2532-7C8F-65CC1DEC5FEF}"/>
              </a:ext>
            </a:extLst>
          </p:cNvPr>
          <p:cNvCxnSpPr>
            <a:cxnSpLocks/>
          </p:cNvCxnSpPr>
          <p:nvPr/>
        </p:nvCxnSpPr>
        <p:spPr>
          <a:xfrm>
            <a:off x="1604557" y="3710392"/>
            <a:ext cx="465032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65078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64C22-38BB-12F3-7D13-A222A44AB9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2BA903-9B8A-01E4-8B32-8F9DB117BE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157F61-E20E-C49E-CE23-1982ED23E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1B1A9-7F0D-49CD-9D63-791E3CDFF021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657F62-B7AA-5DAA-5771-EFD551636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991AF5-5B22-381E-8DAF-4E7276147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9AE2D-F8FB-4A27-8F6F-E486CA5EC1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128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26E54A35-4B44-15D9-77EB-57B5744CC69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595580" y="1734218"/>
            <a:ext cx="5696712" cy="39156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r>
              <a:rPr lang="en-US" b="0" i="0" dirty="0">
                <a:latin typeface="Titillium Web" pitchFamily="2" charset="77"/>
              </a:rPr>
              <a:t>Click to edit the text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DA0D98F9-DBF1-7DB4-BDD4-AC41E0CB1E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95580" y="1351839"/>
            <a:ext cx="5696712" cy="364765"/>
          </a:xfrm>
          <a:prstGeom prst="rect">
            <a:avLst/>
          </a:prstGeom>
        </p:spPr>
        <p:txBody>
          <a:bodyPr anchor="t"/>
          <a:lstStyle>
            <a:lvl1pPr algn="l">
              <a:defRPr sz="2400" b="0" i="0">
                <a:solidFill>
                  <a:schemeClr val="tx1">
                    <a:lumMod val="65000"/>
                    <a:lumOff val="35000"/>
                  </a:schemeClr>
                </a:solidFill>
                <a:latin typeface="Titillium Web SemiBold" panose="00000700000000000000" pitchFamily="2" charset="0"/>
              </a:defRPr>
            </a:lvl1pPr>
          </a:lstStyle>
          <a:p>
            <a:r>
              <a:rPr lang="en-US" dirty="0"/>
              <a:t>CLICK TO EDIT THE TEXT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08A807F9-7D4E-0027-E462-C12F9521E983}"/>
              </a:ext>
            </a:extLst>
          </p:cNvPr>
          <p:cNvSpPr txBox="1">
            <a:spLocks/>
          </p:cNvSpPr>
          <p:nvPr/>
        </p:nvSpPr>
        <p:spPr>
          <a:xfrm>
            <a:off x="742202" y="3061580"/>
            <a:ext cx="2842591" cy="601720"/>
          </a:xfrm>
          <a:prstGeom prst="rect">
            <a:avLst/>
          </a:prstGeom>
          <a:noFill/>
        </p:spPr>
        <p:txBody>
          <a:bodyPr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en-US" sz="44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Titillium Web" pitchFamily="2" charset="77"/>
              </a:rPr>
              <a:t>AGENDA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EADF9F56-1588-EDA9-646B-A9364954AAD0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5595580" y="2836188"/>
            <a:ext cx="5696712" cy="39156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r>
              <a:rPr lang="en-US" b="0" i="0" dirty="0">
                <a:latin typeface="Titillium Web" pitchFamily="2" charset="77"/>
              </a:rPr>
              <a:t>Click to edit the text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838C5C0C-C4F0-09C8-974A-E8B2C3B6E03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5595580" y="4005064"/>
            <a:ext cx="5696712" cy="39156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r>
              <a:rPr lang="en-US" b="0" i="0" dirty="0">
                <a:latin typeface="Titillium Web" pitchFamily="2" charset="77"/>
              </a:rPr>
              <a:t>Click to edit the text</a:t>
            </a: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B9E7C335-F1D4-3C3F-13BE-8D6DB0A3F9A0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595580" y="5118117"/>
            <a:ext cx="5696712" cy="39156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r>
              <a:rPr lang="en-US" b="0" i="0" dirty="0">
                <a:latin typeface="Titillium Web" pitchFamily="2" charset="77"/>
              </a:rPr>
              <a:t>Click to edit the text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FA5A509-3A67-D54A-126E-B631C10DE69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95580" y="2455310"/>
            <a:ext cx="5696712" cy="365760"/>
          </a:xfrm>
          <a:prstGeom prst="rect">
            <a:avLst/>
          </a:prstGeom>
        </p:spPr>
        <p:txBody>
          <a:bodyPr anchor="t"/>
          <a:lstStyle>
            <a:lvl1pPr>
              <a:defRPr lang="en-US" sz="2400" b="0" i="0" dirty="0">
                <a:solidFill>
                  <a:schemeClr val="tx1">
                    <a:lumMod val="65000"/>
                    <a:lumOff val="35000"/>
                  </a:schemeClr>
                </a:solidFill>
                <a:latin typeface="Titillium Web SemiBold" panose="00000700000000000000" pitchFamily="2" charset="0"/>
                <a:ea typeface="+mj-ea"/>
                <a:cs typeface="+mj-cs"/>
              </a:defRPr>
            </a:lvl1pPr>
          </a:lstStyle>
          <a:p>
            <a:pPr lvl="0">
              <a:spcBef>
                <a:spcPct val="0"/>
              </a:spcBef>
              <a:buNone/>
            </a:pPr>
            <a:r>
              <a:rPr lang="en-US" dirty="0"/>
              <a:t>CLICK TO EDIT THE TEXT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FFCF7C2C-2D7A-BB54-6A33-97CB43E1EF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95580" y="3606016"/>
            <a:ext cx="5696712" cy="365760"/>
          </a:xfrm>
          <a:prstGeom prst="rect">
            <a:avLst/>
          </a:prstGeom>
        </p:spPr>
        <p:txBody>
          <a:bodyPr anchor="t"/>
          <a:lstStyle>
            <a:lvl1pPr>
              <a:defRPr lang="en-US" sz="2400" b="0" i="0" dirty="0">
                <a:solidFill>
                  <a:schemeClr val="tx1">
                    <a:lumMod val="65000"/>
                    <a:lumOff val="35000"/>
                  </a:schemeClr>
                </a:solidFill>
                <a:latin typeface="Titillium Web SemiBold" panose="00000700000000000000" pitchFamily="2" charset="0"/>
                <a:ea typeface="+mj-ea"/>
                <a:cs typeface="+mj-cs"/>
              </a:defRPr>
            </a:lvl1pPr>
          </a:lstStyle>
          <a:p>
            <a:pPr lvl="0">
              <a:spcBef>
                <a:spcPct val="0"/>
              </a:spcBef>
              <a:buNone/>
            </a:pPr>
            <a:r>
              <a:rPr lang="en-US" dirty="0"/>
              <a:t>CLICK TO EDIT THE TEXT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2CC2DAED-026B-3D4C-9B14-A7BB0B5352D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95580" y="4715625"/>
            <a:ext cx="5696712" cy="365760"/>
          </a:xfrm>
          <a:prstGeom prst="rect">
            <a:avLst/>
          </a:prstGeom>
        </p:spPr>
        <p:txBody>
          <a:bodyPr anchor="t"/>
          <a:lstStyle>
            <a:lvl1pPr>
              <a:defRPr lang="en-US" sz="2400" b="0" i="0" dirty="0">
                <a:solidFill>
                  <a:schemeClr val="tx1">
                    <a:lumMod val="65000"/>
                    <a:lumOff val="35000"/>
                  </a:schemeClr>
                </a:solidFill>
                <a:latin typeface="Titillium Web SemiBold" panose="00000700000000000000" pitchFamily="2" charset="0"/>
                <a:ea typeface="+mj-ea"/>
                <a:cs typeface="+mj-cs"/>
              </a:defRPr>
            </a:lvl1pPr>
          </a:lstStyle>
          <a:p>
            <a:pPr lvl="0">
              <a:spcBef>
                <a:spcPct val="0"/>
              </a:spcBef>
              <a:buNone/>
            </a:pPr>
            <a:r>
              <a:rPr lang="en-US" dirty="0"/>
              <a:t>CLICK TO EDIT THE TEXT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CBF744A-5F74-CA60-2AFA-B43B55868C2F}"/>
              </a:ext>
            </a:extLst>
          </p:cNvPr>
          <p:cNvSpPr/>
          <p:nvPr/>
        </p:nvSpPr>
        <p:spPr bwMode="gray">
          <a:xfrm rot="10800000" flipH="1">
            <a:off x="3278707" y="0"/>
            <a:ext cx="493776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0"/>
                  <a:lumOff val="100000"/>
                </a:schemeClr>
              </a:gs>
              <a:gs pos="100000">
                <a:schemeClr val="bg1">
                  <a:lumMod val="95000"/>
                </a:schemeClr>
              </a:gs>
            </a:gsLst>
            <a:lin ang="0" scaled="1"/>
            <a:tileRect/>
          </a:gradFill>
          <a:ln w="1079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10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99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tillium Web" pitchFamily="2" charset="77"/>
              <a:ea typeface="+mn-ea"/>
              <a:cs typeface="+mn-cs"/>
            </a:endParaRPr>
          </a:p>
        </p:txBody>
      </p:sp>
      <p:sp>
        <p:nvSpPr>
          <p:cNvPr id="4" name="Date Placeholder 1">
            <a:extLst>
              <a:ext uri="{FF2B5EF4-FFF2-40B4-BE49-F238E27FC236}">
                <a16:creationId xmlns:a16="http://schemas.microsoft.com/office/drawing/2014/main" id="{61BBB9A2-D4C9-FA9B-5B65-A6F1E26B80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74465" y="6365874"/>
            <a:ext cx="24966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accent1"/>
                </a:solidFill>
              </a:defRPr>
            </a:lvl1pPr>
          </a:lstStyle>
          <a:p>
            <a:fld id="{8B31B1A9-7F0D-49CD-9D63-791E3CDFF021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B603A9-B039-720C-5304-2363484B1E3A}"/>
              </a:ext>
            </a:extLst>
          </p:cNvPr>
          <p:cNvSpPr txBox="1"/>
          <p:nvPr/>
        </p:nvSpPr>
        <p:spPr>
          <a:xfrm>
            <a:off x="4254500" y="6435980"/>
            <a:ext cx="6096000" cy="2389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0" lvl="0" indent="0" algn="ctr" defTabSz="914377" rtl="0" eaLnBrk="1" fontAlgn="auto" latinLnBrk="0" hangingPunct="1">
              <a:lnSpc>
                <a:spcPts val="10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1" u="none" strike="noStrike" cap="none" baseline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+mn-lt"/>
              </a:rPr>
              <a:t>INTERNAL ONLY – Confidential Information – Property of Semtech Corporation</a:t>
            </a:r>
            <a:r>
              <a:rPr lang="en-US" sz="900" b="0" i="0" u="none" strike="noStrike" cap="none" baseline="0" dirty="0">
                <a:solidFill>
                  <a:srgbClr val="333333"/>
                </a:solidFill>
                <a:effectLst/>
                <a:latin typeface="+mn-lt"/>
              </a:rPr>
              <a:t>​</a:t>
            </a:r>
            <a:endParaRPr lang="en-US" sz="900" b="0" kern="1200" cap="none" spc="300" baseline="0" dirty="0">
              <a:solidFill>
                <a:srgbClr val="333333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13979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5B9A9-EAB3-8A59-343E-D7D0C98F1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1186"/>
            <a:ext cx="10515600" cy="640080"/>
          </a:xfrm>
          <a:prstGeom prst="rect">
            <a:avLst/>
          </a:prstGeom>
        </p:spPr>
        <p:txBody>
          <a:bodyPr anchor="ctr"/>
          <a:lstStyle>
            <a:lvl1pPr>
              <a:defRPr sz="3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2109CE0-81D4-F5F1-45A8-CC9A839035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781901"/>
            <a:ext cx="10515600" cy="409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subtitle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5C1EA2A-1578-4DC4-AF3D-158122689FD9}"/>
              </a:ext>
            </a:extLst>
          </p:cNvPr>
          <p:cNvSpPr/>
          <p:nvPr userDrawn="1"/>
        </p:nvSpPr>
        <p:spPr>
          <a:xfrm>
            <a:off x="0" y="6316824"/>
            <a:ext cx="12192000" cy="541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7422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C449F4E-7CE4-ADA7-66B0-F55C0AD0A57D}"/>
              </a:ext>
            </a:extLst>
          </p:cNvPr>
          <p:cNvSpPr/>
          <p:nvPr/>
        </p:nvSpPr>
        <p:spPr bwMode="gray">
          <a:xfrm rot="10800000" flipH="1">
            <a:off x="3278707" y="0"/>
            <a:ext cx="493776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0"/>
                  <a:lumOff val="100000"/>
                </a:schemeClr>
              </a:gs>
              <a:gs pos="100000">
                <a:schemeClr val="bg1">
                  <a:lumMod val="95000"/>
                </a:schemeClr>
              </a:gs>
            </a:gsLst>
            <a:lin ang="0" scaled="1"/>
            <a:tileRect/>
          </a:gradFill>
          <a:ln w="1079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10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99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tillium Web" pitchFamily="2" charset="77"/>
              <a:ea typeface="+mn-ea"/>
              <a:cs typeface="+mn-cs"/>
            </a:endParaRPr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9090447A-FE54-39E6-A4E3-49A16931F3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74465" y="6365874"/>
            <a:ext cx="24966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accent1"/>
                </a:solidFill>
              </a:defRPr>
            </a:lvl1pPr>
          </a:lstStyle>
          <a:p>
            <a:fld id="{8B31B1A9-7F0D-49CD-9D63-791E3CDFF021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824968-C0D9-B575-5181-ACC2F0B0D8B6}"/>
              </a:ext>
            </a:extLst>
          </p:cNvPr>
          <p:cNvSpPr txBox="1"/>
          <p:nvPr/>
        </p:nvSpPr>
        <p:spPr>
          <a:xfrm>
            <a:off x="3048000" y="6435980"/>
            <a:ext cx="6096000" cy="2389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0" lvl="0" indent="0" algn="ctr" defTabSz="914377" rtl="0" eaLnBrk="1" fontAlgn="auto" latinLnBrk="0" hangingPunct="1">
              <a:lnSpc>
                <a:spcPts val="10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1" u="none" strike="noStrike" cap="none" baseline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+mn-lt"/>
              </a:rPr>
              <a:t>INTERNAL ONLY – Confidential Information – Property of Semtech Corporation</a:t>
            </a:r>
            <a:r>
              <a:rPr lang="en-US" sz="900" b="0" i="0" u="none" strike="noStrike" cap="none" baseline="0" dirty="0">
                <a:solidFill>
                  <a:srgbClr val="333333"/>
                </a:solidFill>
                <a:effectLst/>
                <a:latin typeface="+mn-lt"/>
              </a:rPr>
              <a:t>​</a:t>
            </a:r>
            <a:endParaRPr lang="en-US" sz="900" b="0" kern="1200" cap="none" spc="300" baseline="0" dirty="0">
              <a:solidFill>
                <a:srgbClr val="333333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6142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5DC7E3E-DA74-19AD-AA2E-FF1B39EB95C8}"/>
              </a:ext>
            </a:extLst>
          </p:cNvPr>
          <p:cNvSpPr/>
          <p:nvPr/>
        </p:nvSpPr>
        <p:spPr bwMode="gray">
          <a:xfrm rot="10800000" flipH="1">
            <a:off x="3891611" y="0"/>
            <a:ext cx="493776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0"/>
                  <a:lumOff val="100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 w="1079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10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99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tillium Web" pitchFamily="2" charset="77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5D9A19-F29D-31D6-3608-482764278613}"/>
              </a:ext>
            </a:extLst>
          </p:cNvPr>
          <p:cNvSpPr txBox="1"/>
          <p:nvPr/>
        </p:nvSpPr>
        <p:spPr>
          <a:xfrm>
            <a:off x="6546455" y="6427120"/>
            <a:ext cx="3804159" cy="369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marR="0" lvl="0" indent="0" algn="r" defTabSz="914377" rtl="0" eaLnBrk="1" fontAlgn="auto" latinLnBrk="0" hangingPunct="1">
              <a:lnSpc>
                <a:spcPts val="10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i="1" u="none" strike="noStrike" cap="none" baseline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tillium WebLight" panose="00000400000000000000" pitchFamily="2" charset="0"/>
              </a:rPr>
              <a:t>INTERNAL ONLY – Confidential Information – Property of </a:t>
            </a:r>
            <a:r>
              <a:rPr lang="en-US" sz="800" b="0" i="1" u="none" strike="noStrike" cap="none" baseline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tillium WebLight" panose="00000400000000000000" pitchFamily="2" charset="0"/>
              </a:rPr>
              <a:t>Semtech</a:t>
            </a:r>
            <a:r>
              <a:rPr lang="en-US" sz="800" b="0" i="1" u="none" strike="noStrike" cap="none" baseline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tillium WebLight" panose="00000400000000000000" pitchFamily="2" charset="0"/>
              </a:rPr>
              <a:t> Corporation</a:t>
            </a:r>
            <a:r>
              <a:rPr lang="en-US" sz="800" b="0" i="0" u="none" strike="noStrike" cap="none" baseline="0" dirty="0">
                <a:solidFill>
                  <a:srgbClr val="333333"/>
                </a:solidFill>
                <a:effectLst/>
                <a:latin typeface="+mn-lt"/>
              </a:rPr>
              <a:t>​</a:t>
            </a:r>
            <a:endParaRPr lang="en-US" sz="800" b="0" kern="1200" cap="none" spc="300" baseline="0" dirty="0">
              <a:solidFill>
                <a:srgbClr val="333333"/>
              </a:solidFill>
              <a:latin typeface="+mn-lt"/>
              <a:ea typeface="+mn-ea"/>
              <a:cs typeface="Arial" panose="020B0604020202020204" pitchFamily="34" charset="0"/>
            </a:endParaRPr>
          </a:p>
          <a:p>
            <a:pPr marL="12700" algn="l" defTabSz="914377" rtl="0" eaLnBrk="1" latinLnBrk="0" hangingPunct="1">
              <a:lnSpc>
                <a:spcPts val="1055"/>
              </a:lnSpc>
            </a:pPr>
            <a:endParaRPr lang="en-US" sz="800" b="0" i="1" kern="1200" spc="300" baseline="0" dirty="0">
              <a:solidFill>
                <a:schemeClr val="tx1">
                  <a:lumMod val="50000"/>
                  <a:lumOff val="50000"/>
                </a:schemeClr>
              </a:solidFill>
              <a:latin typeface="TITILLIUM WEBLIGHT" pitchFamily="2" charset="77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85BACC1-F5F9-DF6D-C931-9DD933C7B608}"/>
              </a:ext>
            </a:extLst>
          </p:cNvPr>
          <p:cNvSpPr/>
          <p:nvPr/>
        </p:nvSpPr>
        <p:spPr>
          <a:xfrm>
            <a:off x="4385387" y="0"/>
            <a:ext cx="8924843" cy="6868247"/>
          </a:xfrm>
          <a:prstGeom prst="rect">
            <a:avLst/>
          </a:prstGeom>
          <a:gradFill>
            <a:gsLst>
              <a:gs pos="100000">
                <a:schemeClr val="bg2">
                  <a:lumMod val="75000"/>
                </a:schemeClr>
              </a:gs>
              <a:gs pos="0">
                <a:schemeClr val="bg2"/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>
              <a:lnSpc>
                <a:spcPct val="96000"/>
              </a:lnSpc>
              <a:defRPr/>
            </a:pPr>
            <a:endParaRPr lang="en-US" dirty="0" err="1">
              <a:solidFill>
                <a:srgbClr val="F7F8FA"/>
              </a:solidFill>
              <a:latin typeface="Titillium Web" pitchFamily="2" charset="77"/>
              <a:cs typeface="Microsoft Sans Serif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26A60CF-7A41-59D1-31D6-06F5EA1238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26711" y="676021"/>
            <a:ext cx="7074777" cy="885177"/>
          </a:xfrm>
          <a:prstGeom prst="rect">
            <a:avLst/>
          </a:prstGeom>
        </p:spPr>
        <p:txBody>
          <a:bodyPr anchor="t"/>
          <a:lstStyle>
            <a:lvl1pPr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the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F100A9F-1CD6-EF94-1117-12568CA64A6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826711" y="1614196"/>
            <a:ext cx="7074777" cy="456276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the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the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E2D411E-D729-1FDF-D5DF-8E184C54ED2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2164" y="2553998"/>
            <a:ext cx="3354635" cy="1959264"/>
          </a:xfrm>
          <a:prstGeom prst="rect">
            <a:avLst/>
          </a:prstGeom>
        </p:spPr>
        <p:txBody>
          <a:bodyPr/>
          <a:lstStyle>
            <a:lvl1pPr marL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4400" b="0" kern="1200" dirty="0">
                <a:solidFill>
                  <a:srgbClr val="FFFFFF"/>
                </a:solidFill>
                <a:latin typeface="Titillium Web" pitchFamily="2" charset="77"/>
                <a:ea typeface="+mn-ea"/>
                <a:cs typeface="+mn-cs"/>
              </a:defRPr>
            </a:lvl1pPr>
          </a:lstStyle>
          <a:p>
            <a:pPr algn="l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Click to edit the text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6C0D127-6E39-53E4-787C-1AFB3CB1DF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39400" y="6352830"/>
            <a:ext cx="1513114" cy="319205"/>
          </a:xfrm>
          <a:prstGeom prst="rect">
            <a:avLst/>
          </a:prstGeom>
        </p:spPr>
      </p:pic>
      <p:sp>
        <p:nvSpPr>
          <p:cNvPr id="9" name="Date Placeholder 1">
            <a:extLst>
              <a:ext uri="{FF2B5EF4-FFF2-40B4-BE49-F238E27FC236}">
                <a16:creationId xmlns:a16="http://schemas.microsoft.com/office/drawing/2014/main" id="{DD24B18B-38C7-5802-6D2B-EB509EB5DA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74465" y="6365874"/>
            <a:ext cx="24966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accent1"/>
                </a:solidFill>
              </a:defRPr>
            </a:lvl1pPr>
          </a:lstStyle>
          <a:p>
            <a:fld id="{8B31B1A9-7F0D-49CD-9D63-791E3CDFF021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8FE1E9-2E11-7402-D87D-EDBB9B79A89D}"/>
              </a:ext>
            </a:extLst>
          </p:cNvPr>
          <p:cNvSpPr txBox="1"/>
          <p:nvPr/>
        </p:nvSpPr>
        <p:spPr>
          <a:xfrm>
            <a:off x="3498455" y="6435980"/>
            <a:ext cx="6096000" cy="2389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0" lvl="0" indent="0" algn="ctr" defTabSz="914377" rtl="0" eaLnBrk="1" fontAlgn="auto" latinLnBrk="0" hangingPunct="1">
              <a:lnSpc>
                <a:spcPts val="10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1" u="none" strike="noStrike" cap="none" baseline="0" dirty="0">
                <a:solidFill>
                  <a:schemeClr val="bg1"/>
                </a:solidFill>
                <a:effectLst/>
                <a:latin typeface="+mn-lt"/>
              </a:rPr>
              <a:t>INTERNAL ONLY – Confidential Information – Property of Semtech Corporation</a:t>
            </a:r>
            <a:r>
              <a:rPr lang="en-US" sz="900" b="0" i="0" u="none" strike="noStrike" cap="none" baseline="0" dirty="0">
                <a:solidFill>
                  <a:schemeClr val="bg1"/>
                </a:solidFill>
                <a:effectLst/>
                <a:latin typeface="+mn-lt"/>
              </a:rPr>
              <a:t>​</a:t>
            </a:r>
            <a:endParaRPr lang="en-US" sz="900" b="0" kern="1200" cap="none" spc="300" baseline="0" dirty="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285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DD25CB0B-F4E2-08B4-7EF2-88484E6541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72">
            <a:extLst>
              <a:ext uri="{FF2B5EF4-FFF2-40B4-BE49-F238E27FC236}">
                <a16:creationId xmlns:a16="http://schemas.microsoft.com/office/drawing/2014/main" id="{2C937FE4-B660-F7CC-4061-F11F68A82426}"/>
              </a:ext>
            </a:extLst>
          </p:cNvPr>
          <p:cNvSpPr/>
          <p:nvPr/>
        </p:nvSpPr>
        <p:spPr>
          <a:xfrm>
            <a:off x="1015378" y="-137160"/>
            <a:ext cx="4170248" cy="4239604"/>
          </a:xfrm>
          <a:prstGeom prst="roundRect">
            <a:avLst>
              <a:gd name="adj" fmla="val 3828"/>
            </a:avLst>
          </a:prstGeom>
          <a:solidFill>
            <a:schemeClr val="bg2">
              <a:alpha val="94985"/>
            </a:schemeClr>
          </a:solidFill>
          <a:ln>
            <a:noFill/>
          </a:ln>
          <a:effectLst>
            <a:outerShdw blurRad="5207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>
              <a:lnSpc>
                <a:spcPct val="96000"/>
              </a:lnSpc>
              <a:defRPr/>
            </a:pPr>
            <a:endParaRPr lang="en-US" dirty="0">
              <a:solidFill>
                <a:srgbClr val="F7F8FA"/>
              </a:solidFill>
              <a:latin typeface="Titillium Web" pitchFamily="2" charset="77"/>
              <a:cs typeface="Microsoft Sans Serif" panose="020B0604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148FA43-BFAB-DB8B-4C77-8486E9A8AD85}"/>
              </a:ext>
            </a:extLst>
          </p:cNvPr>
          <p:cNvCxnSpPr>
            <a:cxnSpLocks/>
          </p:cNvCxnSpPr>
          <p:nvPr/>
        </p:nvCxnSpPr>
        <p:spPr>
          <a:xfrm>
            <a:off x="1592943" y="1230938"/>
            <a:ext cx="292018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>
            <a:extLst>
              <a:ext uri="{FF2B5EF4-FFF2-40B4-BE49-F238E27FC236}">
                <a16:creationId xmlns:a16="http://schemas.microsoft.com/office/drawing/2014/main" id="{251C3D14-0C94-DF29-1CF0-9870FDE9E8C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92943" y="2943719"/>
            <a:ext cx="2318657" cy="505909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000" cap="none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the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8D5A78-32DE-E321-9187-E50C50A40D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92943" y="1616356"/>
            <a:ext cx="3233057" cy="1139544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600" cap="all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the title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95AA67C2-8F94-D119-CE5B-8C16E06D7B3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592943" y="472610"/>
            <a:ext cx="955728" cy="6465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sz="1400" dirty="0"/>
              <a:t>Icon</a:t>
            </a:r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1EFE1AA-FBDE-3CD0-861C-52FBA469A7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32552" y="6368603"/>
            <a:ext cx="1495699" cy="31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063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72">
            <a:extLst>
              <a:ext uri="{FF2B5EF4-FFF2-40B4-BE49-F238E27FC236}">
                <a16:creationId xmlns:a16="http://schemas.microsoft.com/office/drawing/2014/main" id="{2C937FE4-B660-F7CC-4061-F11F68A82426}"/>
              </a:ext>
            </a:extLst>
          </p:cNvPr>
          <p:cNvSpPr/>
          <p:nvPr/>
        </p:nvSpPr>
        <p:spPr>
          <a:xfrm>
            <a:off x="1015378" y="-137160"/>
            <a:ext cx="4170248" cy="4239604"/>
          </a:xfrm>
          <a:prstGeom prst="roundRect">
            <a:avLst>
              <a:gd name="adj" fmla="val 3828"/>
            </a:avLst>
          </a:prstGeom>
          <a:solidFill>
            <a:schemeClr val="bg2"/>
          </a:solidFill>
          <a:ln>
            <a:noFill/>
          </a:ln>
          <a:effectLst>
            <a:outerShdw blurRad="5207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>
              <a:lnSpc>
                <a:spcPct val="96000"/>
              </a:lnSpc>
              <a:defRPr/>
            </a:pPr>
            <a:endParaRPr lang="en-US" dirty="0">
              <a:solidFill>
                <a:srgbClr val="F7F8FA"/>
              </a:solidFill>
              <a:latin typeface="Titillium Web" pitchFamily="2" charset="77"/>
              <a:cs typeface="Microsoft Sans Serif" panose="020B0604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148FA43-BFAB-DB8B-4C77-8486E9A8AD85}"/>
              </a:ext>
            </a:extLst>
          </p:cNvPr>
          <p:cNvCxnSpPr>
            <a:cxnSpLocks/>
          </p:cNvCxnSpPr>
          <p:nvPr/>
        </p:nvCxnSpPr>
        <p:spPr>
          <a:xfrm>
            <a:off x="1592943" y="1230938"/>
            <a:ext cx="292018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3320F4C2-0565-9617-18E9-452A35448AC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92943" y="1616356"/>
            <a:ext cx="3233057" cy="1139544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8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the title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251C3D14-0C94-DF29-1CF0-9870FDE9E8C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92943" y="2943719"/>
            <a:ext cx="2318657" cy="505909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000" cap="none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the text</a:t>
            </a:r>
          </a:p>
        </p:txBody>
      </p:sp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9B90BFB9-4E3E-938F-0555-432C23FEB15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602014" y="472610"/>
            <a:ext cx="955728" cy="6465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sz="1400" dirty="0"/>
              <a:t>Icon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508B9A-B5B4-75A5-8EEF-BAD94EEDC9AC}"/>
              </a:ext>
            </a:extLst>
          </p:cNvPr>
          <p:cNvSpPr txBox="1"/>
          <p:nvPr/>
        </p:nvSpPr>
        <p:spPr>
          <a:xfrm>
            <a:off x="3048000" y="6435980"/>
            <a:ext cx="6096000" cy="2389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0" lvl="0" indent="0" algn="ctr" defTabSz="914377" rtl="0" eaLnBrk="1" fontAlgn="auto" latinLnBrk="0" hangingPunct="1">
              <a:lnSpc>
                <a:spcPts val="10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1" u="none" strike="noStrike" cap="none" baseline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+mn-lt"/>
              </a:rPr>
              <a:t>INTERNAL ONLY – Confidential Information – Property of Semtech Corporation</a:t>
            </a:r>
            <a:r>
              <a:rPr lang="en-US" sz="900" b="0" i="0" u="none" strike="noStrike" cap="none" baseline="0" dirty="0">
                <a:solidFill>
                  <a:srgbClr val="333333"/>
                </a:solidFill>
                <a:effectLst/>
                <a:latin typeface="+mn-lt"/>
              </a:rPr>
              <a:t>​</a:t>
            </a:r>
            <a:endParaRPr lang="en-US" sz="900" b="0" kern="1200" cap="none" spc="300" baseline="0" dirty="0">
              <a:solidFill>
                <a:srgbClr val="333333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Date Placeholder 1">
            <a:extLst>
              <a:ext uri="{FF2B5EF4-FFF2-40B4-BE49-F238E27FC236}">
                <a16:creationId xmlns:a16="http://schemas.microsoft.com/office/drawing/2014/main" id="{16B831DB-1624-3176-5DCA-2F2B748570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74465" y="6365874"/>
            <a:ext cx="24966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accent1"/>
                </a:solidFill>
              </a:defRPr>
            </a:lvl1pPr>
          </a:lstStyle>
          <a:p>
            <a:fld id="{8B31B1A9-7F0D-49CD-9D63-791E3CDFF021}" type="datetimeFigureOut">
              <a:rPr lang="en-US" smtClean="0"/>
              <a:t>1/15/2025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705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bg>
      <p:bgPr>
        <a:solidFill>
          <a:schemeClr val="bg1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084A1BB-3897-4980-A8AC-076A7CA70EE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602038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25B9A9-EAB3-8A59-343E-D7D0C98F1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0" y="365760"/>
            <a:ext cx="7238999" cy="640080"/>
          </a:xfrm>
          <a:prstGeom prst="rect">
            <a:avLst/>
          </a:prstGeom>
        </p:spPr>
        <p:txBody>
          <a:bodyPr anchor="ctr"/>
          <a:lstStyle>
            <a:lvl1pPr>
              <a:defRPr sz="3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9F2A5D-12B3-9FCE-34FF-5527B5A49E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800" y="1280160"/>
            <a:ext cx="7238999" cy="49029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4702B5-7CA7-F808-A2CF-FF8C04415CF0}"/>
              </a:ext>
            </a:extLst>
          </p:cNvPr>
          <p:cNvSpPr/>
          <p:nvPr/>
        </p:nvSpPr>
        <p:spPr bwMode="gray">
          <a:xfrm flipH="1">
            <a:off x="3601616" y="0"/>
            <a:ext cx="493776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0"/>
                  <a:lumOff val="100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 w="1079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10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99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tillium Web" pitchFamily="2" charset="77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16EA34-DC27-74B5-5746-703B045503A2}"/>
              </a:ext>
            </a:extLst>
          </p:cNvPr>
          <p:cNvSpPr txBox="1"/>
          <p:nvPr/>
        </p:nvSpPr>
        <p:spPr>
          <a:xfrm>
            <a:off x="3048000" y="6435980"/>
            <a:ext cx="6096000" cy="2389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0" lvl="0" indent="0" algn="ctr" defTabSz="914377" rtl="0" eaLnBrk="1" fontAlgn="auto" latinLnBrk="0" hangingPunct="1">
              <a:lnSpc>
                <a:spcPts val="10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1" u="none" strike="noStrike" cap="none" baseline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+mn-lt"/>
              </a:rPr>
              <a:t>INTERNAL ONLY – Confidential Information – Property of Semtech Corporation</a:t>
            </a:r>
            <a:r>
              <a:rPr lang="en-US" sz="900" b="0" i="0" u="none" strike="noStrike" cap="none" baseline="0" dirty="0">
                <a:solidFill>
                  <a:srgbClr val="333333"/>
                </a:solidFill>
                <a:effectLst/>
                <a:latin typeface="+mn-lt"/>
              </a:rPr>
              <a:t>​</a:t>
            </a:r>
            <a:endParaRPr lang="en-US" sz="900" b="0" kern="1200" cap="none" spc="300" baseline="0" dirty="0">
              <a:solidFill>
                <a:srgbClr val="333333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2057BC-50E7-C966-9B50-558480412354}"/>
              </a:ext>
            </a:extLst>
          </p:cNvPr>
          <p:cNvSpPr txBox="1"/>
          <p:nvPr/>
        </p:nvSpPr>
        <p:spPr>
          <a:xfrm>
            <a:off x="279748" y="6435211"/>
            <a:ext cx="683290" cy="240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marR="0" lvl="0" indent="0" algn="l" defTabSz="914377" rtl="0" eaLnBrk="1" fontAlgn="auto" latinLnBrk="0" hangingPunct="1">
              <a:lnSpc>
                <a:spcPts val="10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A53BA-23E5-4F4D-9C2C-5A9DE550D351}" type="slidenum">
              <a:rPr lang="en-US" sz="1100" b="1" i="0" u="none" strike="noStrike" cap="all" smtClean="0">
                <a:solidFill>
                  <a:schemeClr val="tx1"/>
                </a:solidFill>
                <a:effectLst/>
                <a:latin typeface="Titillium Web" pitchFamily="2" charset="77"/>
              </a:rPr>
              <a:pPr marL="12700" marR="0" lvl="0" indent="0" algn="l" defTabSz="914377" rtl="0" eaLnBrk="1" fontAlgn="auto" latinLnBrk="0" hangingPunct="1">
                <a:lnSpc>
                  <a:spcPts val="105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1100" b="1" i="0" u="none" strike="noStrike" cap="all" dirty="0">
                <a:solidFill>
                  <a:schemeClr val="tx1"/>
                </a:solidFill>
                <a:effectLst/>
                <a:latin typeface="Titillium Web" pitchFamily="2" charset="77"/>
              </a:rPr>
              <a:t>   </a:t>
            </a:r>
            <a:r>
              <a:rPr lang="en-US" sz="1100" b="0" i="0" u="none" strike="noStrike" cap="all" dirty="0">
                <a:solidFill>
                  <a:schemeClr val="tx1"/>
                </a:solidFill>
                <a:effectLst/>
                <a:latin typeface="Titillium Web" pitchFamily="2" charset="77"/>
              </a:rPr>
              <a:t>|</a:t>
            </a:r>
            <a:endParaRPr lang="en-US" sz="800" b="0" i="1" kern="1200" spc="300" baseline="0" dirty="0">
              <a:solidFill>
                <a:schemeClr val="tx1"/>
              </a:solidFill>
              <a:latin typeface="TITILLIUM WEBLIGHT" pitchFamily="2" charset="77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Date Placeholder 1">
            <a:extLst>
              <a:ext uri="{FF2B5EF4-FFF2-40B4-BE49-F238E27FC236}">
                <a16:creationId xmlns:a16="http://schemas.microsoft.com/office/drawing/2014/main" id="{0B398E20-40F6-953B-C847-4D12C2BCFA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74465" y="6365874"/>
            <a:ext cx="24966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tx1"/>
                </a:solidFill>
              </a:defRPr>
            </a:lvl1pPr>
          </a:lstStyle>
          <a:p>
            <a:fld id="{8B31B1A9-7F0D-49CD-9D63-791E3CDFF021}" type="datetimeFigureOut">
              <a:rPr lang="en-US" smtClean="0"/>
              <a:t>1/15/2025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479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Title and Content">
    <p:bg>
      <p:bgPr>
        <a:solidFill>
          <a:schemeClr val="bg1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4CB38C1-4292-AD4A-C403-DD81C3062E26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0" y="0"/>
            <a:ext cx="5972175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Click to add image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4E6EE57-1AEE-6951-946F-89FE33F1944F}"/>
              </a:ext>
            </a:extLst>
          </p:cNvPr>
          <p:cNvSpPr/>
          <p:nvPr/>
        </p:nvSpPr>
        <p:spPr>
          <a:xfrm>
            <a:off x="3377306" y="6386513"/>
            <a:ext cx="2943225" cy="4714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550A926-83F9-AF79-6471-07D041E50BEE}"/>
              </a:ext>
            </a:extLst>
          </p:cNvPr>
          <p:cNvSpPr/>
          <p:nvPr/>
        </p:nvSpPr>
        <p:spPr bwMode="gray">
          <a:xfrm>
            <a:off x="6171396" y="0"/>
            <a:ext cx="6020604" cy="6858000"/>
          </a:xfrm>
          <a:prstGeom prst="rect">
            <a:avLst/>
          </a:prstGeom>
          <a:solidFill>
            <a:schemeClr val="bg2"/>
          </a:solidFill>
          <a:ln w="1079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10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99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tillium Web" pitchFamily="2" charset="77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A057A5-152C-81E7-42BA-728FE0CBF752}"/>
              </a:ext>
            </a:extLst>
          </p:cNvPr>
          <p:cNvSpPr/>
          <p:nvPr/>
        </p:nvSpPr>
        <p:spPr bwMode="gray">
          <a:xfrm flipH="1">
            <a:off x="5982744" y="0"/>
            <a:ext cx="493776" cy="6858000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100000">
                <a:schemeClr val="bg2">
                  <a:lumMod val="85000"/>
                </a:schemeClr>
              </a:gs>
            </a:gsLst>
            <a:lin ang="0" scaled="1"/>
            <a:tileRect/>
          </a:gradFill>
          <a:ln w="1079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10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99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tillium Web" pitchFamily="2" charset="77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0BC3552-E40E-13FC-5D64-1CA0366FE8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70362" y="365760"/>
            <a:ext cx="5000582" cy="640080"/>
          </a:xfrm>
          <a:prstGeom prst="rect">
            <a:avLst/>
          </a:prstGeom>
        </p:spPr>
        <p:txBody>
          <a:bodyPr anchor="t"/>
          <a:lstStyle>
            <a:lvl1pPr>
              <a:defRPr sz="32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the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DED7980-DFD7-914E-E70B-F760AA02A1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9533" y="1280160"/>
            <a:ext cx="4991410" cy="219745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0A580F3-46B0-6DFA-99D0-F9030922C219}"/>
              </a:ext>
            </a:extLst>
          </p:cNvPr>
          <p:cNvCxnSpPr>
            <a:cxnSpLocks/>
          </p:cNvCxnSpPr>
          <p:nvPr/>
        </p:nvCxnSpPr>
        <p:spPr>
          <a:xfrm>
            <a:off x="6839713" y="3767282"/>
            <a:ext cx="4744883" cy="0"/>
          </a:xfrm>
          <a:prstGeom prst="line">
            <a:avLst/>
          </a:prstGeom>
          <a:noFill/>
          <a:ln w="12700" cap="rnd" cmpd="sng" algn="ctr">
            <a:solidFill>
              <a:schemeClr val="bg1"/>
            </a:solidFill>
            <a:prstDash val="solid"/>
            <a:round/>
            <a:headEnd w="lg" len="lg"/>
            <a:tailEnd type="none"/>
          </a:ln>
          <a:effectLst/>
        </p:spPr>
      </p:cxn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E2604BB-DFA1-5E8B-2C74-DF3DAB905A3C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678203" y="4024194"/>
            <a:ext cx="4992740" cy="74658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50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r>
              <a:rPr lang="en-US" b="0" i="0" dirty="0">
                <a:latin typeface="Titillium Web" pitchFamily="2" charset="77"/>
              </a:rPr>
              <a:t>Call out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7030773-D461-AAA8-A860-DD033CECBE1E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678203" y="4841323"/>
            <a:ext cx="4992740" cy="39156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r>
              <a:rPr lang="en-US" b="0" i="0" dirty="0">
                <a:latin typeface="Titillium Web" pitchFamily="2" charset="77"/>
              </a:rPr>
              <a:t>Click to edit the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EF1E2546-262A-214E-D19E-4ED61B0A21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32552" y="6368603"/>
            <a:ext cx="1495699" cy="3155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5801B12-48EB-3224-6EB1-A1D5214EF3E8}"/>
              </a:ext>
            </a:extLst>
          </p:cNvPr>
          <p:cNvSpPr txBox="1"/>
          <p:nvPr/>
        </p:nvSpPr>
        <p:spPr>
          <a:xfrm>
            <a:off x="5372100" y="6435980"/>
            <a:ext cx="6096000" cy="2389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0" lvl="0" indent="0" algn="ctr" defTabSz="914377" rtl="0" eaLnBrk="1" fontAlgn="auto" latinLnBrk="0" hangingPunct="1">
              <a:lnSpc>
                <a:spcPts val="10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1" u="none" strike="noStrike" cap="none" baseline="0" dirty="0">
                <a:solidFill>
                  <a:schemeClr val="bg1"/>
                </a:solidFill>
                <a:effectLst/>
                <a:latin typeface="+mn-lt"/>
              </a:rPr>
              <a:t>INTERNAL ONLY – Confidential Information – Property of Semtech Corporation</a:t>
            </a:r>
            <a:r>
              <a:rPr lang="en-US" sz="900" b="0" i="0" u="none" strike="noStrike" cap="none" baseline="0" dirty="0">
                <a:solidFill>
                  <a:schemeClr val="bg1"/>
                </a:solidFill>
                <a:effectLst/>
                <a:latin typeface="+mn-lt"/>
              </a:rPr>
              <a:t>​</a:t>
            </a:r>
            <a:endParaRPr lang="en-US" sz="900" b="0" kern="1200" cap="none" spc="300" baseline="0" dirty="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Date Placeholder 1">
            <a:extLst>
              <a:ext uri="{FF2B5EF4-FFF2-40B4-BE49-F238E27FC236}">
                <a16:creationId xmlns:a16="http://schemas.microsoft.com/office/drawing/2014/main" id="{74E2B663-F297-CEEB-05A5-29A91203F6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74465" y="6365874"/>
            <a:ext cx="24966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accent1"/>
                </a:solidFill>
              </a:defRPr>
            </a:lvl1pPr>
          </a:lstStyle>
          <a:p>
            <a:fld id="{8B31B1A9-7F0D-49CD-9D63-791E3CDFF021}" type="datetimeFigureOut">
              <a:rPr lang="en-US" smtClean="0"/>
              <a:t>1/15/2025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204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30F61AB-52BF-C471-5EA4-39A48F23229F}"/>
              </a:ext>
            </a:extLst>
          </p:cNvPr>
          <p:cNvSpPr/>
          <p:nvPr/>
        </p:nvSpPr>
        <p:spPr bwMode="gray">
          <a:xfrm>
            <a:off x="-1" y="0"/>
            <a:ext cx="5261213" cy="6858000"/>
          </a:xfrm>
          <a:prstGeom prst="rect">
            <a:avLst/>
          </a:prstGeom>
          <a:solidFill>
            <a:schemeClr val="bg2"/>
          </a:solidFill>
          <a:ln w="1079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10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99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tillium Web" pitchFamily="2" charset="77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25B9A9-EAB3-8A59-343E-D7D0C98F1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33533"/>
            <a:ext cx="3967065" cy="885177"/>
          </a:xfrm>
          <a:prstGeom prst="rect">
            <a:avLst/>
          </a:prstGeom>
        </p:spPr>
        <p:txBody>
          <a:bodyPr anchor="ctr"/>
          <a:lstStyle>
            <a:lvl1pPr algn="l">
              <a:defRPr sz="32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9F2A5D-12B3-9FCE-34FF-5527B5A49EB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199" y="2991744"/>
            <a:ext cx="3967065" cy="204328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7F309FD-A4B3-3903-9545-1E01F5F77E68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096001" y="765109"/>
            <a:ext cx="5257800" cy="142790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6BC510E-9923-3D35-3975-4F762A620097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096001" y="2545818"/>
            <a:ext cx="5257800" cy="142790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BA172725-BCC9-AD31-86FA-C2A4F4F2E977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096001" y="4326528"/>
            <a:ext cx="5257800" cy="142790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675E271-295E-98B4-FA44-3E418514DDAC}"/>
              </a:ext>
            </a:extLst>
          </p:cNvPr>
          <p:cNvSpPr/>
          <p:nvPr/>
        </p:nvSpPr>
        <p:spPr bwMode="gray">
          <a:xfrm flipH="1">
            <a:off x="5251602" y="0"/>
            <a:ext cx="493776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0"/>
                  <a:lumOff val="100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 w="1079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10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99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tillium Web" pitchFamily="2" charset="77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868E12-A222-7CD7-7EC9-A2BD0DC579E7}"/>
              </a:ext>
            </a:extLst>
          </p:cNvPr>
          <p:cNvSpPr txBox="1"/>
          <p:nvPr/>
        </p:nvSpPr>
        <p:spPr>
          <a:xfrm>
            <a:off x="279748" y="6435211"/>
            <a:ext cx="9144000" cy="240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marR="0" lvl="0" indent="0" algn="l" defTabSz="914377" rtl="0" eaLnBrk="1" fontAlgn="auto" latinLnBrk="0" hangingPunct="1">
              <a:lnSpc>
                <a:spcPts val="10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A53BA-23E5-4F4D-9C2C-5A9DE550D351}" type="slidenum">
              <a:rPr lang="en-US" sz="1100" b="1" i="0" u="none" strike="noStrike" cap="all" smtClean="0">
                <a:solidFill>
                  <a:schemeClr val="bg1"/>
                </a:solidFill>
                <a:effectLst/>
                <a:latin typeface="Titillium Web" pitchFamily="2" charset="77"/>
              </a:rPr>
              <a:pPr marL="12700" marR="0" lvl="0" indent="0" algn="l" defTabSz="914377" rtl="0" eaLnBrk="1" fontAlgn="auto" latinLnBrk="0" hangingPunct="1">
                <a:lnSpc>
                  <a:spcPts val="105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1100" b="1" i="0" u="none" strike="noStrike" cap="all" dirty="0">
                <a:solidFill>
                  <a:schemeClr val="bg1"/>
                </a:solidFill>
                <a:effectLst/>
                <a:latin typeface="Titillium Web" pitchFamily="2" charset="77"/>
              </a:rPr>
              <a:t>   </a:t>
            </a:r>
            <a:r>
              <a:rPr lang="en-US" sz="1100" b="0" i="0" u="none" strike="noStrike" cap="all" dirty="0">
                <a:solidFill>
                  <a:schemeClr val="bg1"/>
                </a:solidFill>
                <a:effectLst/>
                <a:latin typeface="Titillium Web" pitchFamily="2" charset="77"/>
              </a:rPr>
              <a:t>|</a:t>
            </a:r>
            <a:endParaRPr lang="en-US" sz="800" b="0" i="1" kern="1200" spc="300" baseline="0" dirty="0">
              <a:solidFill>
                <a:schemeClr val="bg1"/>
              </a:solidFill>
              <a:latin typeface="TITILLIUM WEBLIGHT" pitchFamily="2" charset="77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Date Placeholder 1">
            <a:extLst>
              <a:ext uri="{FF2B5EF4-FFF2-40B4-BE49-F238E27FC236}">
                <a16:creationId xmlns:a16="http://schemas.microsoft.com/office/drawing/2014/main" id="{33BBAFDC-06BE-9D45-A53C-421DC4A10F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74465" y="6365874"/>
            <a:ext cx="24966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bg1"/>
                </a:solidFill>
              </a:defRPr>
            </a:lvl1pPr>
          </a:lstStyle>
          <a:p>
            <a:fld id="{8B31B1A9-7F0D-49CD-9D63-791E3CDFF021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4EAF03-F0EF-860D-2B2A-8C2378B8300C}"/>
              </a:ext>
            </a:extLst>
          </p:cNvPr>
          <p:cNvSpPr txBox="1"/>
          <p:nvPr/>
        </p:nvSpPr>
        <p:spPr>
          <a:xfrm>
            <a:off x="4851748" y="6435980"/>
            <a:ext cx="6096000" cy="2389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0" lvl="0" indent="0" algn="ctr" defTabSz="914377" rtl="0" eaLnBrk="1" fontAlgn="auto" latinLnBrk="0" hangingPunct="1">
              <a:lnSpc>
                <a:spcPts val="10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1" u="none" strike="noStrike" cap="none" baseline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+mn-lt"/>
              </a:rPr>
              <a:t>INTERNAL ONLY – Confidential Information – Property of Semtech Corporation</a:t>
            </a:r>
            <a:r>
              <a:rPr lang="en-US" sz="900" b="0" i="0" u="none" strike="noStrike" cap="none" baseline="0" dirty="0">
                <a:solidFill>
                  <a:srgbClr val="333333"/>
                </a:solidFill>
                <a:effectLst/>
                <a:latin typeface="+mn-lt"/>
              </a:rPr>
              <a:t>​</a:t>
            </a:r>
            <a:endParaRPr lang="en-US" sz="900" b="0" kern="1200" cap="none" spc="300" baseline="0" dirty="0">
              <a:solidFill>
                <a:srgbClr val="333333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041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F753C9B-8585-379E-E420-05D464D39AF2}"/>
              </a:ext>
            </a:extLst>
          </p:cNvPr>
          <p:cNvSpPr txBox="1"/>
          <p:nvPr/>
        </p:nvSpPr>
        <p:spPr>
          <a:xfrm>
            <a:off x="279748" y="6435211"/>
            <a:ext cx="9144000" cy="240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marR="0" lvl="0" indent="0" algn="l" defTabSz="914377" rtl="0" eaLnBrk="1" fontAlgn="auto" latinLnBrk="0" hangingPunct="1">
              <a:lnSpc>
                <a:spcPts val="10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A53BA-23E5-4F4D-9C2C-5A9DE550D351}" type="slidenum">
              <a:rPr lang="en-US" sz="1100" b="1" i="0" u="none" strike="noStrike" cap="all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tillium Web" pitchFamily="2" charset="77"/>
              </a:rPr>
              <a:pPr marL="12700" marR="0" lvl="0" indent="0" algn="l" defTabSz="914377" rtl="0" eaLnBrk="1" fontAlgn="auto" latinLnBrk="0" hangingPunct="1">
                <a:lnSpc>
                  <a:spcPts val="105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1100" b="1" i="0" u="none" strike="noStrike" cap="all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tillium Web" pitchFamily="2" charset="77"/>
              </a:rPr>
              <a:t>   </a:t>
            </a:r>
            <a:r>
              <a:rPr lang="en-US" sz="1100" b="0" i="0" u="none" strike="noStrike" cap="all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tillium Web" pitchFamily="2" charset="77"/>
              </a:rPr>
              <a:t>|</a:t>
            </a:r>
            <a:endParaRPr lang="en-US" sz="800" b="0" i="1" kern="1200" spc="300" baseline="0" dirty="0">
              <a:solidFill>
                <a:schemeClr val="tx1">
                  <a:lumMod val="50000"/>
                  <a:lumOff val="50000"/>
                </a:schemeClr>
              </a:solidFill>
              <a:latin typeface="TITILLIUM WEBLIGHT" pitchFamily="2" charset="77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5A7292-3C13-D4C4-71CE-30EBFD5820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74465" y="6365874"/>
            <a:ext cx="24966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rgbClr val="898989"/>
                </a:solidFill>
              </a:defRPr>
            </a:lvl1pPr>
          </a:lstStyle>
          <a:p>
            <a:fld id="{8B31B1A9-7F0D-49CD-9D63-791E3CDFF021}" type="datetimeFigureOut">
              <a:rPr lang="en-US" smtClean="0"/>
              <a:t>1/15/2025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540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  <p:sldLayoutId id="2147483700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image" Target="../media/image8.jpg"/><Relationship Id="rId7" Type="http://schemas.openxmlformats.org/officeDocument/2006/relationships/image" Target="../media/image10.jpg"/><Relationship Id="rId2" Type="http://schemas.openxmlformats.org/officeDocument/2006/relationships/slide" Target="slide26.xml"/><Relationship Id="rId1" Type="http://schemas.openxmlformats.org/officeDocument/2006/relationships/slideLayout" Target="../slideLayouts/slideLayout10.xml"/><Relationship Id="rId6" Type="http://schemas.openxmlformats.org/officeDocument/2006/relationships/slide" Target="slide3.xml"/><Relationship Id="rId5" Type="http://schemas.openxmlformats.org/officeDocument/2006/relationships/image" Target="../media/image9.jpeg"/><Relationship Id="rId4" Type="http://schemas.openxmlformats.org/officeDocument/2006/relationships/slide" Target="slide18.xml"/><Relationship Id="rId9" Type="http://schemas.openxmlformats.org/officeDocument/2006/relationships/image" Target="../media/image11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7865E67-A22C-86AA-39DE-EBBE1A30503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AIRLINK® application Diagrams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FC11BEBB-38A3-F6FA-6BAE-7F74857887F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December 2024</a:t>
            </a:r>
          </a:p>
        </p:txBody>
      </p:sp>
    </p:spTree>
    <p:extLst>
      <p:ext uri="{BB962C8B-B14F-4D97-AF65-F5344CB8AC3E}">
        <p14:creationId xmlns:p14="http://schemas.microsoft.com/office/powerpoint/2010/main" val="16988745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6D18B02-3C0A-4201-9507-09B1B47B4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Military tent</a:t>
            </a: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99A4715C-3679-4408-88E5-357A047CC0C4}"/>
              </a:ext>
            </a:extLst>
          </p:cNvPr>
          <p:cNvSpPr txBox="1">
            <a:spLocks/>
          </p:cNvSpPr>
          <p:nvPr/>
        </p:nvSpPr>
        <p:spPr>
          <a:xfrm>
            <a:off x="914852" y="1202726"/>
            <a:ext cx="5417115" cy="179770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857250" marR="0" indent="-857250" algn="l" defTabSz="1088639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3200"/>
              </a:spcAft>
              <a:buClr>
                <a:srgbClr val="E53B30"/>
              </a:buClr>
              <a:buSzTx/>
              <a:buFont typeface="Arial"/>
              <a:buChar char="•"/>
              <a:tabLst/>
              <a:defRPr sz="5900" kern="1200" baseline="0">
                <a:solidFill>
                  <a:schemeClr val="tx1"/>
                </a:solidFill>
                <a:latin typeface="Titillium WebLight"/>
                <a:ea typeface="+mn-ea"/>
                <a:cs typeface="+mn-cs"/>
              </a:defRPr>
            </a:lvl1pPr>
            <a:lvl2pPr marL="1543050" indent="-547688" algn="l" defTabSz="1088639" rtl="0" eaLnBrk="1" latinLnBrk="0" hangingPunct="1">
              <a:lnSpc>
                <a:spcPts val="5000"/>
              </a:lnSpc>
              <a:spcBef>
                <a:spcPts val="0"/>
              </a:spcBef>
              <a:spcAft>
                <a:spcPts val="3200"/>
              </a:spcAft>
              <a:buClr>
                <a:srgbClr val="E53B30"/>
              </a:buClr>
              <a:buFont typeface="Arial"/>
              <a:buChar char="–"/>
              <a:defRPr sz="4800" kern="1200">
                <a:solidFill>
                  <a:schemeClr val="tx1"/>
                </a:solidFill>
                <a:latin typeface="Titillium WebLight"/>
                <a:ea typeface="+mn-ea"/>
                <a:cs typeface="+mn-cs"/>
              </a:defRPr>
            </a:lvl2pPr>
            <a:lvl3pPr marL="1828800" indent="-544319" algn="l" defTabSz="1088639" rtl="0" eaLnBrk="1" latinLnBrk="0" hangingPunct="1">
              <a:spcBef>
                <a:spcPts val="0"/>
              </a:spcBef>
              <a:spcAft>
                <a:spcPts val="3200"/>
              </a:spcAft>
              <a:buClr>
                <a:srgbClr val="E53B30"/>
              </a:buClr>
              <a:buFont typeface="Arial"/>
              <a:buChar char="•"/>
              <a:defRPr sz="4300" kern="1200">
                <a:solidFill>
                  <a:schemeClr val="tx1"/>
                </a:solidFill>
                <a:latin typeface="Titillium WebLight"/>
                <a:ea typeface="+mn-ea"/>
                <a:cs typeface="+mn-cs"/>
              </a:defRPr>
            </a:lvl3pPr>
            <a:lvl4pPr marL="2377440" indent="-544319" algn="l" defTabSz="1088639" rtl="0" eaLnBrk="1" latinLnBrk="0" hangingPunct="1">
              <a:spcBef>
                <a:spcPts val="0"/>
              </a:spcBef>
              <a:spcAft>
                <a:spcPts val="3200"/>
              </a:spcAft>
              <a:buClr>
                <a:srgbClr val="E53B30"/>
              </a:buClr>
              <a:buFont typeface="Arial"/>
              <a:buChar char="–"/>
              <a:defRPr sz="4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898875" indent="-544319" algn="l" defTabSz="1088639" rtl="0" eaLnBrk="1" latinLnBrk="0" hangingPunct="1">
              <a:spcBef>
                <a:spcPct val="20000"/>
              </a:spcBef>
              <a:buFont typeface="Arial"/>
              <a:buChar char="»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987514" indent="-544319" algn="l" defTabSz="1088639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76153" indent="-544319" algn="l" defTabSz="1088639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164792" indent="-544319" algn="l" defTabSz="1088639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253431" indent="-544319" algn="l" defTabSz="1088639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949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149ED8-8C81-2834-CFB0-274DD50E39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31878"/>
            <a:ext cx="12192000" cy="523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3073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D0FEC0-C77F-4AC2-D61E-2269C59DB6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11F59647-56D1-99AF-0B49-158664CE6EF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MOBILITY</a:t>
            </a:r>
          </a:p>
        </p:txBody>
      </p:sp>
    </p:spTree>
    <p:extLst>
      <p:ext uri="{BB962C8B-B14F-4D97-AF65-F5344CB8AC3E}">
        <p14:creationId xmlns:p14="http://schemas.microsoft.com/office/powerpoint/2010/main" val="29491262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3CBC920-2AFB-4986-8DD3-13916271A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Public Transit &amp; Rail</a:t>
            </a:r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94840A5F-DAAA-4DE2-B955-B93D2FC6E0E7}"/>
              </a:ext>
            </a:extLst>
          </p:cNvPr>
          <p:cNvSpPr txBox="1">
            <a:spLocks/>
          </p:cNvSpPr>
          <p:nvPr/>
        </p:nvSpPr>
        <p:spPr>
          <a:xfrm>
            <a:off x="9038586" y="2111300"/>
            <a:ext cx="2949198" cy="37408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defPPr>
              <a:defRPr lang="en-US"/>
            </a:defPPr>
            <a:lvl1pPr marL="857250" marR="0" indent="-857250" defTabSz="1088639" fontAlgn="auto">
              <a:lnSpc>
                <a:spcPts val="6000"/>
              </a:lnSpc>
              <a:spcBef>
                <a:spcPts val="0"/>
              </a:spcBef>
              <a:spcAft>
                <a:spcPts val="3200"/>
              </a:spcAft>
              <a:buClr>
                <a:srgbClr val="E53B30"/>
              </a:buClr>
              <a:buSzTx/>
              <a:buFont typeface="Arial"/>
              <a:buChar char="•"/>
              <a:tabLst/>
              <a:defRPr sz="5900" baseline="0">
                <a:latin typeface="Titillium WebLight"/>
              </a:defRPr>
            </a:lvl1pPr>
            <a:lvl2pPr marL="285750" lvl="1" indent="-285750" defTabSz="1088639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rgbClr val="000000">
                    <a:lumMod val="50000"/>
                    <a:lumOff val="50000"/>
                  </a:srgbClr>
                </a:solidFill>
                <a:latin typeface="Titillium WebLight"/>
              </a:defRPr>
            </a:lvl2pPr>
            <a:lvl3pPr marL="1828800" indent="-544319" defTabSz="1088639">
              <a:spcBef>
                <a:spcPts val="0"/>
              </a:spcBef>
              <a:spcAft>
                <a:spcPts val="3200"/>
              </a:spcAft>
              <a:buClr>
                <a:srgbClr val="E53B30"/>
              </a:buClr>
              <a:buFont typeface="Arial"/>
              <a:buChar char="•"/>
              <a:defRPr sz="4300">
                <a:latin typeface="Titillium WebLight"/>
              </a:defRPr>
            </a:lvl3pPr>
            <a:lvl4pPr marL="2377440" indent="-544319" defTabSz="1088639">
              <a:spcBef>
                <a:spcPts val="0"/>
              </a:spcBef>
              <a:spcAft>
                <a:spcPts val="3200"/>
              </a:spcAft>
              <a:buClr>
                <a:srgbClr val="E53B30"/>
              </a:buClr>
              <a:buFont typeface="Arial"/>
              <a:buChar char="–"/>
              <a:defRPr sz="4300" baseline="0"/>
            </a:lvl4pPr>
            <a:lvl5pPr marL="4898875" indent="-544319" defTabSz="1088639">
              <a:spcBef>
                <a:spcPct val="20000"/>
              </a:spcBef>
              <a:buFont typeface="Arial"/>
              <a:buChar char="»"/>
              <a:defRPr sz="4800"/>
            </a:lvl5pPr>
            <a:lvl6pPr marL="5987514" indent="-544319" defTabSz="1088639">
              <a:spcBef>
                <a:spcPct val="20000"/>
              </a:spcBef>
              <a:buFont typeface="Arial"/>
              <a:buChar char="•"/>
              <a:defRPr sz="4800"/>
            </a:lvl6pPr>
            <a:lvl7pPr marL="7076153" indent="-544319" defTabSz="1088639">
              <a:spcBef>
                <a:spcPct val="20000"/>
              </a:spcBef>
              <a:buFont typeface="Arial"/>
              <a:buChar char="•"/>
              <a:defRPr sz="4800"/>
            </a:lvl7pPr>
            <a:lvl8pPr marL="8164792" indent="-544319" defTabSz="1088639">
              <a:spcBef>
                <a:spcPct val="20000"/>
              </a:spcBef>
              <a:buFont typeface="Arial"/>
              <a:buChar char="•"/>
              <a:defRPr sz="4800"/>
            </a:lvl8pPr>
            <a:lvl9pPr marL="9253431" indent="-544319" defTabSz="1088639">
              <a:spcBef>
                <a:spcPct val="20000"/>
              </a:spcBef>
              <a:buFont typeface="Arial"/>
              <a:buChar char="•"/>
              <a:defRPr sz="4800"/>
            </a:lvl9pPr>
          </a:lstStyle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61A7B6-0872-E099-C9E7-B4F1471B42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05840"/>
            <a:ext cx="12192000" cy="523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0969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3CBC920-2AFB-4986-8DD3-13916271A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Utility Bucket Trucks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6D9672-4B5C-251A-0E75-B975CF039E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10462"/>
            <a:ext cx="12192000" cy="523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5684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D7E515E-748B-B97C-5BD8-16C552FBA3B3}"/>
              </a:ext>
            </a:extLst>
          </p:cNvPr>
          <p:cNvSpPr txBox="1">
            <a:spLocks/>
          </p:cNvSpPr>
          <p:nvPr/>
        </p:nvSpPr>
        <p:spPr>
          <a:xfrm>
            <a:off x="652873" y="180197"/>
            <a:ext cx="10515600" cy="639997"/>
          </a:xfrm>
          <a:prstGeom prst="rect">
            <a:avLst/>
          </a:prstGeom>
        </p:spPr>
        <p:txBody>
          <a:bodyPr/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99">
                <a:solidFill>
                  <a:schemeClr val="tx1">
                    <a:lumMod val="65000"/>
                    <a:lumOff val="35000"/>
                  </a:schemeClr>
                </a:solidFill>
                <a:latin typeface="Titillium Web" pitchFamily="2" charset="77"/>
              </a:rPr>
              <a:t>Utility Vans and Trucks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98C93F9-B8A9-C631-B5BD-AE523BEA993E}"/>
              </a:ext>
            </a:extLst>
          </p:cNvPr>
          <p:cNvSpPr/>
          <p:nvPr/>
        </p:nvSpPr>
        <p:spPr>
          <a:xfrm>
            <a:off x="1657350" y="4077314"/>
            <a:ext cx="1238250" cy="6089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AC0B719-870A-C759-5581-939B89DE16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6883"/>
            <a:ext cx="12192000" cy="523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68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3CBC920-2AFB-4986-8DD3-13916271A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Mining &amp; Heavy Vehicles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BA1EC4-FB5D-C13B-77D6-8076D2C081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03253"/>
            <a:ext cx="12192000" cy="523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0589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3CBC920-2AFB-4986-8DD3-13916271A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School Buses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B2A511-3163-DD3A-7D73-E887381C99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60334"/>
            <a:ext cx="12192000" cy="523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0501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235A2-F406-4488-8ED8-E7B77DA56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Taxi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88F11E0-EA5B-E1C1-C678-0B9A5615F5EA}"/>
              </a:ext>
            </a:extLst>
          </p:cNvPr>
          <p:cNvSpPr/>
          <p:nvPr/>
        </p:nvSpPr>
        <p:spPr>
          <a:xfrm>
            <a:off x="400050" y="4819650"/>
            <a:ext cx="108585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50E6C4-67D3-1EFA-3ECF-1ECEE2528E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7897"/>
            <a:ext cx="12192000" cy="523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6537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0AF14F-0791-E8DF-2847-4135C6B227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A49CA56F-5136-647E-9B49-FC5278B54D9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INDUSTRIAL</a:t>
            </a:r>
          </a:p>
        </p:txBody>
      </p:sp>
    </p:spTree>
    <p:extLst>
      <p:ext uri="{BB962C8B-B14F-4D97-AF65-F5344CB8AC3E}">
        <p14:creationId xmlns:p14="http://schemas.microsoft.com/office/powerpoint/2010/main" val="17790915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93D3D544-52BB-8D09-0BEA-9F2F9AD49BD9}"/>
              </a:ext>
            </a:extLst>
          </p:cNvPr>
          <p:cNvSpPr txBox="1">
            <a:spLocks/>
          </p:cNvSpPr>
          <p:nvPr/>
        </p:nvSpPr>
        <p:spPr>
          <a:xfrm>
            <a:off x="652873" y="243251"/>
            <a:ext cx="10515600" cy="639997"/>
          </a:xfrm>
          <a:prstGeom prst="rect">
            <a:avLst/>
          </a:prstGeom>
        </p:spPr>
        <p:txBody>
          <a:bodyPr/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99">
                <a:solidFill>
                  <a:schemeClr val="tx1">
                    <a:lumMod val="65000"/>
                    <a:lumOff val="35000"/>
                  </a:schemeClr>
                </a:solidFill>
                <a:latin typeface="Titillium Web" pitchFamily="2" charset="77"/>
              </a:rPr>
              <a:t>Power Grid Automation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8BC23C7-1D1F-55A5-DCEE-3CF23FB1B51E}"/>
              </a:ext>
            </a:extLst>
          </p:cNvPr>
          <p:cNvSpPr/>
          <p:nvPr/>
        </p:nvSpPr>
        <p:spPr>
          <a:xfrm>
            <a:off x="4762500" y="5495925"/>
            <a:ext cx="1190625" cy="219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4925C5-B333-5057-B524-1DCE03EF6D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00629"/>
            <a:ext cx="12192000" cy="523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8476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491AE08-D08D-5B58-89B2-EA46FD0C5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on picture to go to the relevant section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8B3D5FB-AB95-4849-9155-28DB4C355B5A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dirty="0"/>
              <a:t>Law Enforcement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dirty="0"/>
              <a:t>Tactical Command Vehicles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dirty="0"/>
              <a:t>Fire Services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dirty="0"/>
              <a:t>Firefighters Quad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dirty="0"/>
              <a:t>Ambulances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dirty="0"/>
              <a:t>Military Vehicles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dirty="0"/>
              <a:t>Military Tent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3BE776B2-C1C4-E11F-8585-3FC640CD84C8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dirty="0"/>
              <a:t>Public Transit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dirty="0"/>
              <a:t>Utility Bucket Truck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dirty="0"/>
              <a:t>Utility Van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dirty="0"/>
              <a:t>Mining &amp; Heavy Vehicles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dirty="0"/>
              <a:t>School Bus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dirty="0"/>
              <a:t>Taxi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3F598F0B-E29C-FB33-5D8E-FD5AA815453B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dirty="0"/>
              <a:t>Power Grid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dirty="0"/>
              <a:t>Wind Power Generation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dirty="0"/>
              <a:t>Pipeline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dirty="0"/>
              <a:t>Water Utility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dirty="0"/>
              <a:t>Agriculture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dirty="0"/>
              <a:t>Construction Site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dirty="0"/>
              <a:t>Manufacturing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034B510B-CCDA-9D32-281E-39C8F9D801BC}"/>
              </a:ext>
            </a:extLst>
          </p:cNvPr>
          <p:cNvSpPr>
            <a:spLocks noGrp="1"/>
          </p:cNvSpPr>
          <p:nvPr>
            <p:ph idx="17"/>
          </p:nvPr>
        </p:nvSpPr>
        <p:spPr/>
        <p:txBody>
          <a:bodyPr/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dirty="0"/>
              <a:t>Smart Cities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dirty="0"/>
              <a:t>Video Surveillance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dirty="0"/>
              <a:t>EV Charging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dirty="0"/>
              <a:t>Digital Signage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dirty="0"/>
              <a:t>Digital Kiosks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dirty="0"/>
              <a:t>Convenience Store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dirty="0"/>
              <a:t>Retail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dirty="0"/>
              <a:t>Distance Learning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F2918531-985A-6AE4-1C35-0ADE9E419599}"/>
              </a:ext>
            </a:extLst>
          </p:cNvPr>
          <p:cNvSpPr>
            <a:spLocks noGrp="1"/>
          </p:cNvSpPr>
          <p:nvPr>
            <p:ph idx="18"/>
          </p:nvPr>
        </p:nvSpPr>
        <p:spPr/>
        <p:txBody>
          <a:bodyPr/>
          <a:lstStyle/>
          <a:p>
            <a:r>
              <a:rPr lang="en-US" dirty="0"/>
              <a:t>PUBLIC SAFETY 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7F467ACB-6E3C-075F-4B5F-C4D82323E9CE}"/>
              </a:ext>
            </a:extLst>
          </p:cNvPr>
          <p:cNvSpPr>
            <a:spLocks noGrp="1"/>
          </p:cNvSpPr>
          <p:nvPr>
            <p:ph idx="19"/>
          </p:nvPr>
        </p:nvSpPr>
        <p:spPr/>
        <p:txBody>
          <a:bodyPr/>
          <a:lstStyle/>
          <a:p>
            <a:r>
              <a:rPr lang="en-US" dirty="0"/>
              <a:t>MOBILITY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26ECBC83-BB2A-4A99-B80B-4272EE771373}"/>
              </a:ext>
            </a:extLst>
          </p:cNvPr>
          <p:cNvSpPr>
            <a:spLocks noGrp="1"/>
          </p:cNvSpPr>
          <p:nvPr>
            <p:ph idx="20"/>
          </p:nvPr>
        </p:nvSpPr>
        <p:spPr/>
        <p:txBody>
          <a:bodyPr/>
          <a:lstStyle/>
          <a:p>
            <a:r>
              <a:rPr lang="en-US" dirty="0"/>
              <a:t>INDUSTRIAL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567FEA8B-62D2-855B-B70F-6737B0C217B6}"/>
              </a:ext>
            </a:extLst>
          </p:cNvPr>
          <p:cNvSpPr>
            <a:spLocks noGrp="1"/>
          </p:cNvSpPr>
          <p:nvPr>
            <p:ph idx="21"/>
          </p:nvPr>
        </p:nvSpPr>
        <p:spPr/>
        <p:txBody>
          <a:bodyPr/>
          <a:lstStyle/>
          <a:p>
            <a:r>
              <a:rPr lang="en-US" dirty="0"/>
              <a:t>IOT</a:t>
            </a:r>
          </a:p>
        </p:txBody>
      </p:sp>
      <p:pic>
        <p:nvPicPr>
          <p:cNvPr id="28" name="Content Placeholder 27" descr="View of city at dusk">
            <a:hlinkClick r:id="rId2" action="ppaction://hlinksldjump"/>
            <a:extLst>
              <a:ext uri="{FF2B5EF4-FFF2-40B4-BE49-F238E27FC236}">
                <a16:creationId xmlns:a16="http://schemas.microsoft.com/office/drawing/2014/main" id="{41367D64-8ECC-7B96-2B3E-6642EB292B1D}"/>
              </a:ext>
            </a:extLst>
          </p:cNvPr>
          <p:cNvPicPr>
            <a:picLocks noGrp="1" noChangeAspect="1"/>
          </p:cNvPicPr>
          <p:nvPr>
            <p:ph idx="2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43613" b="129"/>
          <a:stretch/>
        </p:blipFill>
        <p:spPr>
          <a:xfrm>
            <a:off x="9224958" y="1385342"/>
            <a:ext cx="1445119" cy="1440000"/>
          </a:xfrm>
        </p:spPr>
      </p:pic>
      <p:pic>
        <p:nvPicPr>
          <p:cNvPr id="32" name="Content Placeholder 31" descr="Wind turbines in a field">
            <a:hlinkClick r:id="rId4" action="ppaction://hlinksldjump"/>
            <a:extLst>
              <a:ext uri="{FF2B5EF4-FFF2-40B4-BE49-F238E27FC236}">
                <a16:creationId xmlns:a16="http://schemas.microsoft.com/office/drawing/2014/main" id="{6C37D32C-6775-774B-9E5D-5EED13D361B5}"/>
              </a:ext>
            </a:extLst>
          </p:cNvPr>
          <p:cNvPicPr>
            <a:picLocks noGrp="1" noChangeAspect="1"/>
          </p:cNvPicPr>
          <p:nvPr>
            <p:ph idx="2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0" r="25624"/>
          <a:stretch/>
        </p:blipFill>
        <p:spPr>
          <a:xfrm>
            <a:off x="6810376" y="1385342"/>
            <a:ext cx="1438689" cy="1440000"/>
          </a:xfrm>
        </p:spPr>
      </p:pic>
      <p:pic>
        <p:nvPicPr>
          <p:cNvPr id="34" name="Content Placeholder 33" descr="Police car red lights in night time">
            <a:hlinkClick r:id="rId6" action="ppaction://hlinksldjump"/>
            <a:extLst>
              <a:ext uri="{FF2B5EF4-FFF2-40B4-BE49-F238E27FC236}">
                <a16:creationId xmlns:a16="http://schemas.microsoft.com/office/drawing/2014/main" id="{765D9BE2-16AF-10D3-8924-01CC5662900D}"/>
              </a:ext>
            </a:extLst>
          </p:cNvPr>
          <p:cNvPicPr>
            <a:picLocks noGrp="1" noChangeAspect="1"/>
          </p:cNvPicPr>
          <p:nvPr>
            <p:ph idx="25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6" r="10165"/>
          <a:stretch/>
        </p:blipFill>
        <p:spPr>
          <a:xfrm>
            <a:off x="1195809" y="1385562"/>
            <a:ext cx="1450437" cy="1440000"/>
          </a:xfrm>
        </p:spPr>
      </p:pic>
      <p:pic>
        <p:nvPicPr>
          <p:cNvPr id="38" name="Content Placeholder 37" descr="Person on bus">
            <a:hlinkClick r:id="rId8" action="ppaction://hlinksldjump"/>
            <a:extLst>
              <a:ext uri="{FF2B5EF4-FFF2-40B4-BE49-F238E27FC236}">
                <a16:creationId xmlns:a16="http://schemas.microsoft.com/office/drawing/2014/main" id="{9C489A27-C4E8-38D7-EBEB-80BE7B95A57B}"/>
              </a:ext>
            </a:extLst>
          </p:cNvPr>
          <p:cNvPicPr>
            <a:picLocks noGrp="1" noChangeAspect="1"/>
          </p:cNvPicPr>
          <p:nvPr>
            <p:ph idx="23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3854"/>
          <a:stretch/>
        </p:blipFill>
        <p:spPr>
          <a:xfrm>
            <a:off x="4013552" y="1385342"/>
            <a:ext cx="1429518" cy="1440000"/>
          </a:xfrm>
        </p:spPr>
      </p:pic>
    </p:spTree>
    <p:extLst>
      <p:ext uri="{BB962C8B-B14F-4D97-AF65-F5344CB8AC3E}">
        <p14:creationId xmlns:p14="http://schemas.microsoft.com/office/powerpoint/2010/main" val="29008874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DF8FDAAD-5F55-48BC-9509-C73EB0E7B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Wind </a:t>
            </a:r>
            <a:r>
              <a:rPr lang="en-US"/>
              <a:t>Power Generation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BB26AD0-0DED-6C09-8A95-05A528C8B8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5205"/>
            <a:ext cx="12192000" cy="523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5466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235A2-F406-4488-8ED8-E7B77DA56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Pipeline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BA5198-51AC-A16E-A6E6-D2E43F01FD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8603"/>
            <a:ext cx="12192000" cy="522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2226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D8037-1A17-A634-4084-389C3CEC3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Water Utility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DA82AD-B680-CA3D-ACB6-E953556376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0149"/>
            <a:ext cx="12192000" cy="523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3638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3CBC920-2AFB-4986-8DD3-13916271A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Construction Site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BCBD94-CB0F-7C55-E218-F45D48A59D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00322"/>
            <a:ext cx="12192000" cy="522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5890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3CBC920-2AFB-4986-8DD3-13916271A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Agriculture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26F76A-3B61-F4D9-DFE1-77A21B1C9DEB}"/>
              </a:ext>
            </a:extLst>
          </p:cNvPr>
          <p:cNvSpPr/>
          <p:nvPr/>
        </p:nvSpPr>
        <p:spPr>
          <a:xfrm>
            <a:off x="2047875" y="2457450"/>
            <a:ext cx="1590675" cy="2619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FC52C83-729C-0CA2-3EBD-795EE18A5529}"/>
              </a:ext>
            </a:extLst>
          </p:cNvPr>
          <p:cNvSpPr/>
          <p:nvPr/>
        </p:nvSpPr>
        <p:spPr>
          <a:xfrm>
            <a:off x="2984341" y="2457451"/>
            <a:ext cx="1590675" cy="1295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13D8FF-E659-8D77-853B-AFFAD134D4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44376"/>
            <a:ext cx="12192000" cy="523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8302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18AE9-BC85-4414-A02C-2C3DBAC71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Manufacturing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6AA35F26-00F8-48E2-9A0D-E9BABCC0FFDE}"/>
              </a:ext>
            </a:extLst>
          </p:cNvPr>
          <p:cNvSpPr txBox="1">
            <a:spLocks/>
          </p:cNvSpPr>
          <p:nvPr/>
        </p:nvSpPr>
        <p:spPr>
          <a:xfrm>
            <a:off x="9120882" y="2352985"/>
            <a:ext cx="2809187" cy="37408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857250" marR="0" indent="-857250" algn="l" defTabSz="1088639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3200"/>
              </a:spcAft>
              <a:buClr>
                <a:srgbClr val="E53B30"/>
              </a:buClr>
              <a:buSzTx/>
              <a:buFont typeface="Arial"/>
              <a:buChar char="•"/>
              <a:tabLst/>
              <a:defRPr sz="5900" kern="1200" baseline="0">
                <a:solidFill>
                  <a:schemeClr val="tx1"/>
                </a:solidFill>
                <a:latin typeface="Titillium WebLight"/>
                <a:ea typeface="+mn-ea"/>
                <a:cs typeface="+mn-cs"/>
              </a:defRPr>
            </a:lvl1pPr>
            <a:lvl2pPr marL="1543050" indent="-547688" algn="l" defTabSz="1088639" rtl="0" eaLnBrk="1" latinLnBrk="0" hangingPunct="1">
              <a:lnSpc>
                <a:spcPts val="5000"/>
              </a:lnSpc>
              <a:spcBef>
                <a:spcPts val="0"/>
              </a:spcBef>
              <a:spcAft>
                <a:spcPts val="3200"/>
              </a:spcAft>
              <a:buClr>
                <a:srgbClr val="E53B30"/>
              </a:buClr>
              <a:buFont typeface="Arial"/>
              <a:buChar char="–"/>
              <a:defRPr sz="4800" kern="1200">
                <a:solidFill>
                  <a:schemeClr val="tx1"/>
                </a:solidFill>
                <a:latin typeface="Titillium WebLight"/>
                <a:ea typeface="+mn-ea"/>
                <a:cs typeface="+mn-cs"/>
              </a:defRPr>
            </a:lvl2pPr>
            <a:lvl3pPr marL="1828800" indent="-544319" algn="l" defTabSz="1088639" rtl="0" eaLnBrk="1" latinLnBrk="0" hangingPunct="1">
              <a:spcBef>
                <a:spcPts val="0"/>
              </a:spcBef>
              <a:spcAft>
                <a:spcPts val="3200"/>
              </a:spcAft>
              <a:buClr>
                <a:srgbClr val="E53B30"/>
              </a:buClr>
              <a:buFont typeface="Arial"/>
              <a:buChar char="•"/>
              <a:defRPr sz="4300" kern="1200">
                <a:solidFill>
                  <a:schemeClr val="tx1"/>
                </a:solidFill>
                <a:latin typeface="Titillium WebLight"/>
                <a:ea typeface="+mn-ea"/>
                <a:cs typeface="+mn-cs"/>
              </a:defRPr>
            </a:lvl3pPr>
            <a:lvl4pPr marL="2377440" indent="-544319" algn="l" defTabSz="1088639" rtl="0" eaLnBrk="1" latinLnBrk="0" hangingPunct="1">
              <a:spcBef>
                <a:spcPts val="0"/>
              </a:spcBef>
              <a:spcAft>
                <a:spcPts val="3200"/>
              </a:spcAft>
              <a:buClr>
                <a:srgbClr val="E53B30"/>
              </a:buClr>
              <a:buFont typeface="Arial"/>
              <a:buChar char="–"/>
              <a:defRPr sz="4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898875" indent="-544319" algn="l" defTabSz="1088639" rtl="0" eaLnBrk="1" latinLnBrk="0" hangingPunct="1">
              <a:spcBef>
                <a:spcPct val="20000"/>
              </a:spcBef>
              <a:buFont typeface="Arial"/>
              <a:buChar char="»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987514" indent="-544319" algn="l" defTabSz="1088639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76153" indent="-544319" algn="l" defTabSz="1088639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164792" indent="-544319" algn="l" defTabSz="1088639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253431" indent="-544319" algn="l" defTabSz="1088639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1600"/>
          </a:p>
          <a:p>
            <a:pPr lvl="1"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1600"/>
          </a:p>
          <a:p>
            <a:pPr lvl="1"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16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9DECF1-3CED-D48D-EED0-A4C69247EB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92987"/>
            <a:ext cx="12192000" cy="519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5600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676EDB-BC4D-A996-AE56-893B4E47DE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D1C6FB83-E6E4-7DFA-36FC-0A5F9FD65D7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IOT</a:t>
            </a:r>
          </a:p>
        </p:txBody>
      </p:sp>
    </p:spTree>
    <p:extLst>
      <p:ext uri="{BB962C8B-B14F-4D97-AF65-F5344CB8AC3E}">
        <p14:creationId xmlns:p14="http://schemas.microsoft.com/office/powerpoint/2010/main" val="21149054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3CC5A-50D8-B55F-88FF-53731A883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Smart Cities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B5E33C-18D9-874D-1CDE-376A42EE06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5205"/>
            <a:ext cx="12192000" cy="523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6717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3D67B3BB-9A9D-3114-0629-CE45BADEDDB1}"/>
              </a:ext>
            </a:extLst>
          </p:cNvPr>
          <p:cNvSpPr txBox="1">
            <a:spLocks/>
          </p:cNvSpPr>
          <p:nvPr/>
        </p:nvSpPr>
        <p:spPr>
          <a:xfrm>
            <a:off x="674465" y="225665"/>
            <a:ext cx="10515600" cy="639997"/>
          </a:xfrm>
          <a:prstGeom prst="rect">
            <a:avLst/>
          </a:prstGeom>
        </p:spPr>
        <p:txBody>
          <a:bodyPr/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99">
                <a:solidFill>
                  <a:schemeClr val="tx1">
                    <a:lumMod val="65000"/>
                    <a:lumOff val="35000"/>
                  </a:schemeClr>
                </a:solidFill>
                <a:latin typeface="Titillium Web" pitchFamily="2" charset="77"/>
              </a:rPr>
              <a:t>Video Surveillance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8B908D9-8DF3-5EAD-2C03-C3637F1BB5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67467"/>
            <a:ext cx="12192000" cy="5228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6467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0">
            <a:extLst>
              <a:ext uri="{FF2B5EF4-FFF2-40B4-BE49-F238E27FC236}">
                <a16:creationId xmlns:a16="http://schemas.microsoft.com/office/drawing/2014/main" id="{E4630570-0A57-4DE6-A5ED-A3AA953A0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40080"/>
          </a:xfrm>
        </p:spPr>
        <p:txBody>
          <a:bodyPr/>
          <a:lstStyle/>
          <a:p>
            <a:r>
              <a:rPr lang="en-US" dirty="0"/>
              <a:t>EV Charging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715C824-C2CA-253E-7990-DDF546ADDCAC}"/>
              </a:ext>
            </a:extLst>
          </p:cNvPr>
          <p:cNvSpPr/>
          <p:nvPr/>
        </p:nvSpPr>
        <p:spPr>
          <a:xfrm>
            <a:off x="704850" y="4514850"/>
            <a:ext cx="1162050" cy="161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D6F01D-9BAA-601C-AD22-27D2A335A8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2992"/>
            <a:ext cx="12192000" cy="523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4516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063B759B-C992-4D19-8690-F348B34ED50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Public</a:t>
            </a:r>
            <a:br>
              <a:rPr lang="en-US" dirty="0"/>
            </a:br>
            <a:r>
              <a:rPr lang="en-US" dirty="0"/>
              <a:t>safety </a:t>
            </a:r>
          </a:p>
        </p:txBody>
      </p:sp>
    </p:spTree>
    <p:extLst>
      <p:ext uri="{BB962C8B-B14F-4D97-AF65-F5344CB8AC3E}">
        <p14:creationId xmlns:p14="http://schemas.microsoft.com/office/powerpoint/2010/main" val="30977358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AAB7D20-3F7F-4693-BE35-2E7401E46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Digital Signage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BCB1C94-B349-928B-FB15-985C564374E7}"/>
              </a:ext>
            </a:extLst>
          </p:cNvPr>
          <p:cNvSpPr/>
          <p:nvPr/>
        </p:nvSpPr>
        <p:spPr>
          <a:xfrm>
            <a:off x="1000125" y="4676775"/>
            <a:ext cx="1238250" cy="257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7E6CB8-56F1-4B1E-1B45-5315F312F8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7061"/>
            <a:ext cx="12192000" cy="524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501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AAB7D20-3F7F-4693-BE35-2E7401E46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Digital Signage, Kiosks, Parcel Lockers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84357EE-F458-01D9-515E-0D1709CFBABC}"/>
              </a:ext>
            </a:extLst>
          </p:cNvPr>
          <p:cNvSpPr/>
          <p:nvPr/>
        </p:nvSpPr>
        <p:spPr>
          <a:xfrm>
            <a:off x="647700" y="4791075"/>
            <a:ext cx="1000125" cy="257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67BF24-8B54-D4FF-74FF-E5A30AEF44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5311"/>
            <a:ext cx="12192000" cy="523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0390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235A2-F406-4488-8ED8-E7B77DA56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Convenience Store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D8880E-9D60-B0DA-D83B-8031A44D52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8150"/>
            <a:ext cx="12180864" cy="522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4077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235A2-F406-4488-8ED8-E7B77DA56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Retail, Branches, Fixed Wireless Access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888EC4B-5090-BA40-B8A1-52AD231F8355}"/>
              </a:ext>
            </a:extLst>
          </p:cNvPr>
          <p:cNvSpPr/>
          <p:nvPr/>
        </p:nvSpPr>
        <p:spPr>
          <a:xfrm>
            <a:off x="485775" y="4857750"/>
            <a:ext cx="1257300" cy="171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34DF34-20A0-B701-88D1-73CA67A45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2507"/>
            <a:ext cx="12192000" cy="523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1080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235A2-F406-4488-8ED8-E7B77DA56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Distance Learning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7C430D2-2B3F-E2DE-8904-F1299615AEF3}"/>
              </a:ext>
            </a:extLst>
          </p:cNvPr>
          <p:cNvSpPr/>
          <p:nvPr/>
        </p:nvSpPr>
        <p:spPr>
          <a:xfrm>
            <a:off x="561975" y="4886325"/>
            <a:ext cx="1190625" cy="19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83AD26-385A-4103-17A9-BF5A9DCE0C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3293"/>
            <a:ext cx="12192000" cy="523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7541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6D18B02-3C0A-4201-9507-09B1B47B4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Law Enforcement</a:t>
            </a: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99A4715C-3679-4408-88E5-357A047CC0C4}"/>
              </a:ext>
            </a:extLst>
          </p:cNvPr>
          <p:cNvSpPr txBox="1">
            <a:spLocks/>
          </p:cNvSpPr>
          <p:nvPr/>
        </p:nvSpPr>
        <p:spPr>
          <a:xfrm>
            <a:off x="914852" y="1202726"/>
            <a:ext cx="5417115" cy="179770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857250" marR="0" indent="-857250" algn="l" defTabSz="1088639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3200"/>
              </a:spcAft>
              <a:buClr>
                <a:srgbClr val="E53B30"/>
              </a:buClr>
              <a:buSzTx/>
              <a:buFont typeface="Arial"/>
              <a:buChar char="•"/>
              <a:tabLst/>
              <a:defRPr sz="5900" kern="1200" baseline="0">
                <a:solidFill>
                  <a:schemeClr val="tx1"/>
                </a:solidFill>
                <a:latin typeface="Titillium WebLight"/>
                <a:ea typeface="+mn-ea"/>
                <a:cs typeface="+mn-cs"/>
              </a:defRPr>
            </a:lvl1pPr>
            <a:lvl2pPr marL="1543050" indent="-547688" algn="l" defTabSz="1088639" rtl="0" eaLnBrk="1" latinLnBrk="0" hangingPunct="1">
              <a:lnSpc>
                <a:spcPts val="5000"/>
              </a:lnSpc>
              <a:spcBef>
                <a:spcPts val="0"/>
              </a:spcBef>
              <a:spcAft>
                <a:spcPts val="3200"/>
              </a:spcAft>
              <a:buClr>
                <a:srgbClr val="E53B30"/>
              </a:buClr>
              <a:buFont typeface="Arial"/>
              <a:buChar char="–"/>
              <a:defRPr sz="4800" kern="1200">
                <a:solidFill>
                  <a:schemeClr val="tx1"/>
                </a:solidFill>
                <a:latin typeface="Titillium WebLight"/>
                <a:ea typeface="+mn-ea"/>
                <a:cs typeface="+mn-cs"/>
              </a:defRPr>
            </a:lvl2pPr>
            <a:lvl3pPr marL="1828800" indent="-544319" algn="l" defTabSz="1088639" rtl="0" eaLnBrk="1" latinLnBrk="0" hangingPunct="1">
              <a:spcBef>
                <a:spcPts val="0"/>
              </a:spcBef>
              <a:spcAft>
                <a:spcPts val="3200"/>
              </a:spcAft>
              <a:buClr>
                <a:srgbClr val="E53B30"/>
              </a:buClr>
              <a:buFont typeface="Arial"/>
              <a:buChar char="•"/>
              <a:defRPr sz="4300" kern="1200">
                <a:solidFill>
                  <a:schemeClr val="tx1"/>
                </a:solidFill>
                <a:latin typeface="Titillium WebLight"/>
                <a:ea typeface="+mn-ea"/>
                <a:cs typeface="+mn-cs"/>
              </a:defRPr>
            </a:lvl3pPr>
            <a:lvl4pPr marL="2377440" indent="-544319" algn="l" defTabSz="1088639" rtl="0" eaLnBrk="1" latinLnBrk="0" hangingPunct="1">
              <a:spcBef>
                <a:spcPts val="0"/>
              </a:spcBef>
              <a:spcAft>
                <a:spcPts val="3200"/>
              </a:spcAft>
              <a:buClr>
                <a:srgbClr val="E53B30"/>
              </a:buClr>
              <a:buFont typeface="Arial"/>
              <a:buChar char="–"/>
              <a:defRPr sz="4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898875" indent="-544319" algn="l" defTabSz="1088639" rtl="0" eaLnBrk="1" latinLnBrk="0" hangingPunct="1">
              <a:spcBef>
                <a:spcPct val="20000"/>
              </a:spcBef>
              <a:buFont typeface="Arial"/>
              <a:buChar char="»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987514" indent="-544319" algn="l" defTabSz="1088639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76153" indent="-544319" algn="l" defTabSz="1088639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164792" indent="-544319" algn="l" defTabSz="1088639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253431" indent="-544319" algn="l" defTabSz="1088639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endParaRPr lang="en-US" sz="2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8FD632-8D8C-291C-78E9-D902F630A5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02726"/>
            <a:ext cx="12192000" cy="4529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8772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0">
            <a:extLst>
              <a:ext uri="{FF2B5EF4-FFF2-40B4-BE49-F238E27FC236}">
                <a16:creationId xmlns:a16="http://schemas.microsoft.com/office/drawing/2014/main" id="{78D09BB0-60CD-4EC2-9BEA-3046B9018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40080"/>
          </a:xfrm>
        </p:spPr>
        <p:txBody>
          <a:bodyPr/>
          <a:lstStyle/>
          <a:p>
            <a:r>
              <a:rPr lang="en-US" dirty="0"/>
              <a:t>Tactical Command Vehicles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0B8B97-E590-EF0F-857F-CB7F3BE793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6771"/>
            <a:ext cx="12192000" cy="420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9477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6D18B02-3C0A-4201-9507-09B1B47B4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Fire Services</a:t>
            </a: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99A4715C-3679-4408-88E5-357A047CC0C4}"/>
              </a:ext>
            </a:extLst>
          </p:cNvPr>
          <p:cNvSpPr txBox="1">
            <a:spLocks/>
          </p:cNvSpPr>
          <p:nvPr/>
        </p:nvSpPr>
        <p:spPr>
          <a:xfrm>
            <a:off x="914852" y="1202726"/>
            <a:ext cx="5417115" cy="179770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857250" marR="0" indent="-857250" algn="l" defTabSz="1088639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3200"/>
              </a:spcAft>
              <a:buClr>
                <a:srgbClr val="E53B30"/>
              </a:buClr>
              <a:buSzTx/>
              <a:buFont typeface="Arial"/>
              <a:buChar char="•"/>
              <a:tabLst/>
              <a:defRPr sz="5900" kern="1200" baseline="0">
                <a:solidFill>
                  <a:schemeClr val="tx1"/>
                </a:solidFill>
                <a:latin typeface="Titillium WebLight"/>
                <a:ea typeface="+mn-ea"/>
                <a:cs typeface="+mn-cs"/>
              </a:defRPr>
            </a:lvl1pPr>
            <a:lvl2pPr marL="1543050" indent="-547688" algn="l" defTabSz="1088639" rtl="0" eaLnBrk="1" latinLnBrk="0" hangingPunct="1">
              <a:lnSpc>
                <a:spcPts val="5000"/>
              </a:lnSpc>
              <a:spcBef>
                <a:spcPts val="0"/>
              </a:spcBef>
              <a:spcAft>
                <a:spcPts val="3200"/>
              </a:spcAft>
              <a:buClr>
                <a:srgbClr val="E53B30"/>
              </a:buClr>
              <a:buFont typeface="Arial"/>
              <a:buChar char="–"/>
              <a:defRPr sz="4800" kern="1200">
                <a:solidFill>
                  <a:schemeClr val="tx1"/>
                </a:solidFill>
                <a:latin typeface="Titillium WebLight"/>
                <a:ea typeface="+mn-ea"/>
                <a:cs typeface="+mn-cs"/>
              </a:defRPr>
            </a:lvl2pPr>
            <a:lvl3pPr marL="1828800" indent="-544319" algn="l" defTabSz="1088639" rtl="0" eaLnBrk="1" latinLnBrk="0" hangingPunct="1">
              <a:spcBef>
                <a:spcPts val="0"/>
              </a:spcBef>
              <a:spcAft>
                <a:spcPts val="3200"/>
              </a:spcAft>
              <a:buClr>
                <a:srgbClr val="E53B30"/>
              </a:buClr>
              <a:buFont typeface="Arial"/>
              <a:buChar char="•"/>
              <a:defRPr sz="4300" kern="1200">
                <a:solidFill>
                  <a:schemeClr val="tx1"/>
                </a:solidFill>
                <a:latin typeface="Titillium WebLight"/>
                <a:ea typeface="+mn-ea"/>
                <a:cs typeface="+mn-cs"/>
              </a:defRPr>
            </a:lvl3pPr>
            <a:lvl4pPr marL="2377440" indent="-544319" algn="l" defTabSz="1088639" rtl="0" eaLnBrk="1" latinLnBrk="0" hangingPunct="1">
              <a:spcBef>
                <a:spcPts val="0"/>
              </a:spcBef>
              <a:spcAft>
                <a:spcPts val="3200"/>
              </a:spcAft>
              <a:buClr>
                <a:srgbClr val="E53B30"/>
              </a:buClr>
              <a:buFont typeface="Arial"/>
              <a:buChar char="–"/>
              <a:defRPr sz="4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898875" indent="-544319" algn="l" defTabSz="1088639" rtl="0" eaLnBrk="1" latinLnBrk="0" hangingPunct="1">
              <a:spcBef>
                <a:spcPct val="20000"/>
              </a:spcBef>
              <a:buFont typeface="Arial"/>
              <a:buChar char="»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987514" indent="-544319" algn="l" defTabSz="1088639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76153" indent="-544319" algn="l" defTabSz="1088639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164792" indent="-544319" algn="l" defTabSz="1088639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253431" indent="-544319" algn="l" defTabSz="1088639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949"/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AB27114A-5010-480A-95D3-D84AD4A7971D}"/>
              </a:ext>
            </a:extLst>
          </p:cNvPr>
          <p:cNvSpPr txBox="1">
            <a:spLocks/>
          </p:cNvSpPr>
          <p:nvPr/>
        </p:nvSpPr>
        <p:spPr>
          <a:xfrm>
            <a:off x="763425" y="1183904"/>
            <a:ext cx="6298856" cy="13627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857250" marR="0" indent="-857250" algn="l" defTabSz="1088639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3200"/>
              </a:spcAft>
              <a:buClr>
                <a:srgbClr val="E53B30"/>
              </a:buClr>
              <a:buSzTx/>
              <a:buFont typeface="Arial"/>
              <a:buChar char="•"/>
              <a:tabLst/>
              <a:defRPr sz="5900" kern="1200" baseline="0">
                <a:solidFill>
                  <a:schemeClr val="tx1"/>
                </a:solidFill>
                <a:latin typeface="Titillium WebLight"/>
                <a:ea typeface="+mn-ea"/>
                <a:cs typeface="+mn-cs"/>
              </a:defRPr>
            </a:lvl1pPr>
            <a:lvl2pPr marL="1543050" indent="-547688" algn="l" defTabSz="1088639" rtl="0" eaLnBrk="1" latinLnBrk="0" hangingPunct="1">
              <a:lnSpc>
                <a:spcPts val="5000"/>
              </a:lnSpc>
              <a:spcBef>
                <a:spcPts val="0"/>
              </a:spcBef>
              <a:spcAft>
                <a:spcPts val="3200"/>
              </a:spcAft>
              <a:buClr>
                <a:srgbClr val="E53B30"/>
              </a:buClr>
              <a:buFont typeface="Arial"/>
              <a:buChar char="–"/>
              <a:defRPr sz="4800" kern="1200">
                <a:solidFill>
                  <a:schemeClr val="tx1"/>
                </a:solidFill>
                <a:latin typeface="Titillium WebLight"/>
                <a:ea typeface="+mn-ea"/>
                <a:cs typeface="+mn-cs"/>
              </a:defRPr>
            </a:lvl2pPr>
            <a:lvl3pPr marL="1828800" indent="-544319" algn="l" defTabSz="1088639" rtl="0" eaLnBrk="1" latinLnBrk="0" hangingPunct="1">
              <a:spcBef>
                <a:spcPts val="0"/>
              </a:spcBef>
              <a:spcAft>
                <a:spcPts val="3200"/>
              </a:spcAft>
              <a:buClr>
                <a:srgbClr val="E53B30"/>
              </a:buClr>
              <a:buFont typeface="Arial"/>
              <a:buChar char="•"/>
              <a:defRPr sz="4300" kern="1200">
                <a:solidFill>
                  <a:schemeClr val="tx1"/>
                </a:solidFill>
                <a:latin typeface="Titillium WebLight"/>
                <a:ea typeface="+mn-ea"/>
                <a:cs typeface="+mn-cs"/>
              </a:defRPr>
            </a:lvl3pPr>
            <a:lvl4pPr marL="2377440" indent="-544319" algn="l" defTabSz="1088639" rtl="0" eaLnBrk="1" latinLnBrk="0" hangingPunct="1">
              <a:spcBef>
                <a:spcPts val="0"/>
              </a:spcBef>
              <a:spcAft>
                <a:spcPts val="3200"/>
              </a:spcAft>
              <a:buClr>
                <a:srgbClr val="E53B30"/>
              </a:buClr>
              <a:buFont typeface="Arial"/>
              <a:buChar char="–"/>
              <a:defRPr sz="4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898875" indent="-544319" algn="l" defTabSz="1088639" rtl="0" eaLnBrk="1" latinLnBrk="0" hangingPunct="1">
              <a:spcBef>
                <a:spcPct val="20000"/>
              </a:spcBef>
              <a:buFont typeface="Arial"/>
              <a:buChar char="»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987514" indent="-544319" algn="l" defTabSz="1088639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76153" indent="-544319" algn="l" defTabSz="1088639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164792" indent="-544319" algn="l" defTabSz="1088639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253431" indent="-544319" algn="l" defTabSz="1088639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endParaRPr lang="en-US" sz="2500">
              <a:solidFill>
                <a:srgbClr val="6A8E9A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F7D8AA-1B16-3817-F712-35A84B9B3A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39338"/>
            <a:ext cx="12192000" cy="523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162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6D18B02-3C0A-4201-9507-09B1B47B4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Firefighters Quad</a:t>
            </a: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99A4715C-3679-4408-88E5-357A047CC0C4}"/>
              </a:ext>
            </a:extLst>
          </p:cNvPr>
          <p:cNvSpPr txBox="1">
            <a:spLocks/>
          </p:cNvSpPr>
          <p:nvPr/>
        </p:nvSpPr>
        <p:spPr>
          <a:xfrm>
            <a:off x="914852" y="1202726"/>
            <a:ext cx="5417115" cy="179770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857250" marR="0" indent="-857250" algn="l" defTabSz="1088639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3200"/>
              </a:spcAft>
              <a:buClr>
                <a:srgbClr val="E53B30"/>
              </a:buClr>
              <a:buSzTx/>
              <a:buFont typeface="Arial"/>
              <a:buChar char="•"/>
              <a:tabLst/>
              <a:defRPr sz="5900" kern="1200" baseline="0">
                <a:solidFill>
                  <a:schemeClr val="tx1"/>
                </a:solidFill>
                <a:latin typeface="Titillium WebLight"/>
                <a:ea typeface="+mn-ea"/>
                <a:cs typeface="+mn-cs"/>
              </a:defRPr>
            </a:lvl1pPr>
            <a:lvl2pPr marL="1543050" indent="-547688" algn="l" defTabSz="1088639" rtl="0" eaLnBrk="1" latinLnBrk="0" hangingPunct="1">
              <a:lnSpc>
                <a:spcPts val="5000"/>
              </a:lnSpc>
              <a:spcBef>
                <a:spcPts val="0"/>
              </a:spcBef>
              <a:spcAft>
                <a:spcPts val="3200"/>
              </a:spcAft>
              <a:buClr>
                <a:srgbClr val="E53B30"/>
              </a:buClr>
              <a:buFont typeface="Arial"/>
              <a:buChar char="–"/>
              <a:defRPr sz="4800" kern="1200">
                <a:solidFill>
                  <a:schemeClr val="tx1"/>
                </a:solidFill>
                <a:latin typeface="Titillium WebLight"/>
                <a:ea typeface="+mn-ea"/>
                <a:cs typeface="+mn-cs"/>
              </a:defRPr>
            </a:lvl2pPr>
            <a:lvl3pPr marL="1828800" indent="-544319" algn="l" defTabSz="1088639" rtl="0" eaLnBrk="1" latinLnBrk="0" hangingPunct="1">
              <a:spcBef>
                <a:spcPts val="0"/>
              </a:spcBef>
              <a:spcAft>
                <a:spcPts val="3200"/>
              </a:spcAft>
              <a:buClr>
                <a:srgbClr val="E53B30"/>
              </a:buClr>
              <a:buFont typeface="Arial"/>
              <a:buChar char="•"/>
              <a:defRPr sz="4300" kern="1200">
                <a:solidFill>
                  <a:schemeClr val="tx1"/>
                </a:solidFill>
                <a:latin typeface="Titillium WebLight"/>
                <a:ea typeface="+mn-ea"/>
                <a:cs typeface="+mn-cs"/>
              </a:defRPr>
            </a:lvl3pPr>
            <a:lvl4pPr marL="2377440" indent="-544319" algn="l" defTabSz="1088639" rtl="0" eaLnBrk="1" latinLnBrk="0" hangingPunct="1">
              <a:spcBef>
                <a:spcPts val="0"/>
              </a:spcBef>
              <a:spcAft>
                <a:spcPts val="3200"/>
              </a:spcAft>
              <a:buClr>
                <a:srgbClr val="E53B30"/>
              </a:buClr>
              <a:buFont typeface="Arial"/>
              <a:buChar char="–"/>
              <a:defRPr sz="4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898875" indent="-544319" algn="l" defTabSz="1088639" rtl="0" eaLnBrk="1" latinLnBrk="0" hangingPunct="1">
              <a:spcBef>
                <a:spcPct val="20000"/>
              </a:spcBef>
              <a:buFont typeface="Arial"/>
              <a:buChar char="»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987514" indent="-544319" algn="l" defTabSz="1088639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76153" indent="-544319" algn="l" defTabSz="1088639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164792" indent="-544319" algn="l" defTabSz="1088639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253431" indent="-544319" algn="l" defTabSz="1088639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949"/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AB27114A-5010-480A-95D3-D84AD4A7971D}"/>
              </a:ext>
            </a:extLst>
          </p:cNvPr>
          <p:cNvSpPr txBox="1">
            <a:spLocks/>
          </p:cNvSpPr>
          <p:nvPr/>
        </p:nvSpPr>
        <p:spPr>
          <a:xfrm>
            <a:off x="763425" y="1183904"/>
            <a:ext cx="6298856" cy="13627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857250" marR="0" indent="-857250" algn="l" defTabSz="1088639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3200"/>
              </a:spcAft>
              <a:buClr>
                <a:srgbClr val="E53B30"/>
              </a:buClr>
              <a:buSzTx/>
              <a:buFont typeface="Arial"/>
              <a:buChar char="•"/>
              <a:tabLst/>
              <a:defRPr sz="5900" kern="1200" baseline="0">
                <a:solidFill>
                  <a:schemeClr val="tx1"/>
                </a:solidFill>
                <a:latin typeface="Titillium WebLight"/>
                <a:ea typeface="+mn-ea"/>
                <a:cs typeface="+mn-cs"/>
              </a:defRPr>
            </a:lvl1pPr>
            <a:lvl2pPr marL="1543050" indent="-547688" algn="l" defTabSz="1088639" rtl="0" eaLnBrk="1" latinLnBrk="0" hangingPunct="1">
              <a:lnSpc>
                <a:spcPts val="5000"/>
              </a:lnSpc>
              <a:spcBef>
                <a:spcPts val="0"/>
              </a:spcBef>
              <a:spcAft>
                <a:spcPts val="3200"/>
              </a:spcAft>
              <a:buClr>
                <a:srgbClr val="E53B30"/>
              </a:buClr>
              <a:buFont typeface="Arial"/>
              <a:buChar char="–"/>
              <a:defRPr sz="4800" kern="1200">
                <a:solidFill>
                  <a:schemeClr val="tx1"/>
                </a:solidFill>
                <a:latin typeface="Titillium WebLight"/>
                <a:ea typeface="+mn-ea"/>
                <a:cs typeface="+mn-cs"/>
              </a:defRPr>
            </a:lvl2pPr>
            <a:lvl3pPr marL="1828800" indent="-544319" algn="l" defTabSz="1088639" rtl="0" eaLnBrk="1" latinLnBrk="0" hangingPunct="1">
              <a:spcBef>
                <a:spcPts val="0"/>
              </a:spcBef>
              <a:spcAft>
                <a:spcPts val="3200"/>
              </a:spcAft>
              <a:buClr>
                <a:srgbClr val="E53B30"/>
              </a:buClr>
              <a:buFont typeface="Arial"/>
              <a:buChar char="•"/>
              <a:defRPr sz="4300" kern="1200">
                <a:solidFill>
                  <a:schemeClr val="tx1"/>
                </a:solidFill>
                <a:latin typeface="Titillium WebLight"/>
                <a:ea typeface="+mn-ea"/>
                <a:cs typeface="+mn-cs"/>
              </a:defRPr>
            </a:lvl3pPr>
            <a:lvl4pPr marL="2377440" indent="-544319" algn="l" defTabSz="1088639" rtl="0" eaLnBrk="1" latinLnBrk="0" hangingPunct="1">
              <a:spcBef>
                <a:spcPts val="0"/>
              </a:spcBef>
              <a:spcAft>
                <a:spcPts val="3200"/>
              </a:spcAft>
              <a:buClr>
                <a:srgbClr val="E53B30"/>
              </a:buClr>
              <a:buFont typeface="Arial"/>
              <a:buChar char="–"/>
              <a:defRPr sz="4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898875" indent="-544319" algn="l" defTabSz="1088639" rtl="0" eaLnBrk="1" latinLnBrk="0" hangingPunct="1">
              <a:spcBef>
                <a:spcPct val="20000"/>
              </a:spcBef>
              <a:buFont typeface="Arial"/>
              <a:buChar char="»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987514" indent="-544319" algn="l" defTabSz="1088639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76153" indent="-544319" algn="l" defTabSz="1088639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164792" indent="-544319" algn="l" defTabSz="1088639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253431" indent="-544319" algn="l" defTabSz="1088639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endParaRPr lang="en-US" sz="2500">
              <a:solidFill>
                <a:srgbClr val="6A8E9A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F8AB37D-1B2B-8907-59CA-512F2A4E62BD}"/>
              </a:ext>
            </a:extLst>
          </p:cNvPr>
          <p:cNvSpPr/>
          <p:nvPr/>
        </p:nvSpPr>
        <p:spPr>
          <a:xfrm>
            <a:off x="2135443" y="3927292"/>
            <a:ext cx="762000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0B26E2C-BDD1-EC20-A4C4-158640AF20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68567"/>
            <a:ext cx="12192000" cy="523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2923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6D18B02-3C0A-4201-9507-09B1B47B4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Emergency Medical Services</a:t>
            </a: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99A4715C-3679-4408-88E5-357A047CC0C4}"/>
              </a:ext>
            </a:extLst>
          </p:cNvPr>
          <p:cNvSpPr txBox="1">
            <a:spLocks/>
          </p:cNvSpPr>
          <p:nvPr/>
        </p:nvSpPr>
        <p:spPr>
          <a:xfrm>
            <a:off x="914852" y="1202726"/>
            <a:ext cx="5417115" cy="179770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857250" marR="0" indent="-857250" algn="l" defTabSz="1088639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3200"/>
              </a:spcAft>
              <a:buClr>
                <a:srgbClr val="E53B30"/>
              </a:buClr>
              <a:buSzTx/>
              <a:buFont typeface="Arial"/>
              <a:buChar char="•"/>
              <a:tabLst/>
              <a:defRPr sz="5900" kern="1200" baseline="0">
                <a:solidFill>
                  <a:schemeClr val="tx1"/>
                </a:solidFill>
                <a:latin typeface="Titillium WebLight"/>
                <a:ea typeface="+mn-ea"/>
                <a:cs typeface="+mn-cs"/>
              </a:defRPr>
            </a:lvl1pPr>
            <a:lvl2pPr marL="1543050" indent="-547688" algn="l" defTabSz="1088639" rtl="0" eaLnBrk="1" latinLnBrk="0" hangingPunct="1">
              <a:lnSpc>
                <a:spcPts val="5000"/>
              </a:lnSpc>
              <a:spcBef>
                <a:spcPts val="0"/>
              </a:spcBef>
              <a:spcAft>
                <a:spcPts val="3200"/>
              </a:spcAft>
              <a:buClr>
                <a:srgbClr val="E53B30"/>
              </a:buClr>
              <a:buFont typeface="Arial"/>
              <a:buChar char="–"/>
              <a:defRPr sz="4800" kern="1200">
                <a:solidFill>
                  <a:schemeClr val="tx1"/>
                </a:solidFill>
                <a:latin typeface="Titillium WebLight"/>
                <a:ea typeface="+mn-ea"/>
                <a:cs typeface="+mn-cs"/>
              </a:defRPr>
            </a:lvl2pPr>
            <a:lvl3pPr marL="1828800" indent="-544319" algn="l" defTabSz="1088639" rtl="0" eaLnBrk="1" latinLnBrk="0" hangingPunct="1">
              <a:spcBef>
                <a:spcPts val="0"/>
              </a:spcBef>
              <a:spcAft>
                <a:spcPts val="3200"/>
              </a:spcAft>
              <a:buClr>
                <a:srgbClr val="E53B30"/>
              </a:buClr>
              <a:buFont typeface="Arial"/>
              <a:buChar char="•"/>
              <a:defRPr sz="4300" kern="1200">
                <a:solidFill>
                  <a:schemeClr val="tx1"/>
                </a:solidFill>
                <a:latin typeface="Titillium WebLight"/>
                <a:ea typeface="+mn-ea"/>
                <a:cs typeface="+mn-cs"/>
              </a:defRPr>
            </a:lvl3pPr>
            <a:lvl4pPr marL="2377440" indent="-544319" algn="l" defTabSz="1088639" rtl="0" eaLnBrk="1" latinLnBrk="0" hangingPunct="1">
              <a:spcBef>
                <a:spcPts val="0"/>
              </a:spcBef>
              <a:spcAft>
                <a:spcPts val="3200"/>
              </a:spcAft>
              <a:buClr>
                <a:srgbClr val="E53B30"/>
              </a:buClr>
              <a:buFont typeface="Arial"/>
              <a:buChar char="–"/>
              <a:defRPr sz="4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898875" indent="-544319" algn="l" defTabSz="1088639" rtl="0" eaLnBrk="1" latinLnBrk="0" hangingPunct="1">
              <a:spcBef>
                <a:spcPct val="20000"/>
              </a:spcBef>
              <a:buFont typeface="Arial"/>
              <a:buChar char="»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987514" indent="-544319" algn="l" defTabSz="1088639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76153" indent="-544319" algn="l" defTabSz="1088639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164792" indent="-544319" algn="l" defTabSz="1088639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253431" indent="-544319" algn="l" defTabSz="1088639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949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6BE9931-4053-94F3-79E5-EB78221950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2" y="1202726"/>
            <a:ext cx="12192000" cy="523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9677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6D18B02-3C0A-4201-9507-09B1B47B4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Military vehicle</a:t>
            </a: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99A4715C-3679-4408-88E5-357A047CC0C4}"/>
              </a:ext>
            </a:extLst>
          </p:cNvPr>
          <p:cNvSpPr txBox="1">
            <a:spLocks/>
          </p:cNvSpPr>
          <p:nvPr/>
        </p:nvSpPr>
        <p:spPr>
          <a:xfrm>
            <a:off x="914852" y="1202726"/>
            <a:ext cx="5417115" cy="179770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857250" marR="0" indent="-857250" algn="l" defTabSz="1088639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3200"/>
              </a:spcAft>
              <a:buClr>
                <a:srgbClr val="E53B30"/>
              </a:buClr>
              <a:buSzTx/>
              <a:buFont typeface="Arial"/>
              <a:buChar char="•"/>
              <a:tabLst/>
              <a:defRPr sz="5900" kern="1200" baseline="0">
                <a:solidFill>
                  <a:schemeClr val="tx1"/>
                </a:solidFill>
                <a:latin typeface="Titillium WebLight"/>
                <a:ea typeface="+mn-ea"/>
                <a:cs typeface="+mn-cs"/>
              </a:defRPr>
            </a:lvl1pPr>
            <a:lvl2pPr marL="1543050" indent="-547688" algn="l" defTabSz="1088639" rtl="0" eaLnBrk="1" latinLnBrk="0" hangingPunct="1">
              <a:lnSpc>
                <a:spcPts val="5000"/>
              </a:lnSpc>
              <a:spcBef>
                <a:spcPts val="0"/>
              </a:spcBef>
              <a:spcAft>
                <a:spcPts val="3200"/>
              </a:spcAft>
              <a:buClr>
                <a:srgbClr val="E53B30"/>
              </a:buClr>
              <a:buFont typeface="Arial"/>
              <a:buChar char="–"/>
              <a:defRPr sz="4800" kern="1200">
                <a:solidFill>
                  <a:schemeClr val="tx1"/>
                </a:solidFill>
                <a:latin typeface="Titillium WebLight"/>
                <a:ea typeface="+mn-ea"/>
                <a:cs typeface="+mn-cs"/>
              </a:defRPr>
            </a:lvl2pPr>
            <a:lvl3pPr marL="1828800" indent="-544319" algn="l" defTabSz="1088639" rtl="0" eaLnBrk="1" latinLnBrk="0" hangingPunct="1">
              <a:spcBef>
                <a:spcPts val="0"/>
              </a:spcBef>
              <a:spcAft>
                <a:spcPts val="3200"/>
              </a:spcAft>
              <a:buClr>
                <a:srgbClr val="E53B30"/>
              </a:buClr>
              <a:buFont typeface="Arial"/>
              <a:buChar char="•"/>
              <a:defRPr sz="4300" kern="1200">
                <a:solidFill>
                  <a:schemeClr val="tx1"/>
                </a:solidFill>
                <a:latin typeface="Titillium WebLight"/>
                <a:ea typeface="+mn-ea"/>
                <a:cs typeface="+mn-cs"/>
              </a:defRPr>
            </a:lvl3pPr>
            <a:lvl4pPr marL="2377440" indent="-544319" algn="l" defTabSz="1088639" rtl="0" eaLnBrk="1" latinLnBrk="0" hangingPunct="1">
              <a:spcBef>
                <a:spcPts val="0"/>
              </a:spcBef>
              <a:spcAft>
                <a:spcPts val="3200"/>
              </a:spcAft>
              <a:buClr>
                <a:srgbClr val="E53B30"/>
              </a:buClr>
              <a:buFont typeface="Arial"/>
              <a:buChar char="–"/>
              <a:defRPr sz="4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898875" indent="-544319" algn="l" defTabSz="1088639" rtl="0" eaLnBrk="1" latinLnBrk="0" hangingPunct="1">
              <a:spcBef>
                <a:spcPct val="20000"/>
              </a:spcBef>
              <a:buFont typeface="Arial"/>
              <a:buChar char="»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987514" indent="-544319" algn="l" defTabSz="1088639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76153" indent="-544319" algn="l" defTabSz="1088639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164792" indent="-544319" algn="l" defTabSz="1088639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253431" indent="-544319" algn="l" defTabSz="1088639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949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15CC81-F776-5600-7347-865309B81C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30126"/>
            <a:ext cx="12192000" cy="523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403514"/>
      </p:ext>
    </p:extLst>
  </p:cSld>
  <p:clrMapOvr>
    <a:masterClrMapping/>
  </p:clrMapOvr>
</p:sld>
</file>

<file path=ppt/theme/theme1.xml><?xml version="1.0" encoding="utf-8"?>
<a:theme xmlns:a="http://schemas.openxmlformats.org/drawingml/2006/main" name="Semtech_Theme_VF">
  <a:themeElements>
    <a:clrScheme name="revised color">
      <a:dk1>
        <a:sysClr val="windowText" lastClr="000000"/>
      </a:dk1>
      <a:lt1>
        <a:sysClr val="window" lastClr="FFFFFF"/>
      </a:lt1>
      <a:dk2>
        <a:srgbClr val="222A35"/>
      </a:dk2>
      <a:lt2>
        <a:srgbClr val="00AFAA"/>
      </a:lt2>
      <a:accent1>
        <a:srgbClr val="666666"/>
      </a:accent1>
      <a:accent2>
        <a:srgbClr val="00677A"/>
      </a:accent2>
      <a:accent3>
        <a:srgbClr val="003640"/>
      </a:accent3>
      <a:accent4>
        <a:srgbClr val="2D525D"/>
      </a:accent4>
      <a:accent5>
        <a:srgbClr val="6BC3C9"/>
      </a:accent5>
      <a:accent6>
        <a:srgbClr val="5FB286"/>
      </a:accent6>
      <a:hlink>
        <a:srgbClr val="F7781E"/>
      </a:hlink>
      <a:folHlink>
        <a:srgbClr val="AD0000"/>
      </a:folHlink>
    </a:clrScheme>
    <a:fontScheme name="Titillium">
      <a:majorFont>
        <a:latin typeface="Titillium Web SemiBold"/>
        <a:ea typeface=""/>
        <a:cs typeface=""/>
      </a:majorFont>
      <a:minorFont>
        <a:latin typeface="Titillium Web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emtech_Theme_VF" id="{7C8C3338-987D-43FE-A0BE-F534F249C3FD}" vid="{C647B7DC-E2E9-451B-A991-2C67F05CA3C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17e8b4c-0783-4582-928d-cb686134dc02" xsi:nil="true"/>
    <lcf76f155ced4ddcb4097134ff3c332f xmlns="a113265e-f474-43b9-ae70-32dddeec5a23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DAF5636CF56AF498F3DF141297F4CCB" ma:contentTypeVersion="15" ma:contentTypeDescription="Create a new document." ma:contentTypeScope="" ma:versionID="e8bc7a45989ec51ae5e32bede26bf139">
  <xsd:schema xmlns:xsd="http://www.w3.org/2001/XMLSchema" xmlns:xs="http://www.w3.org/2001/XMLSchema" xmlns:p="http://schemas.microsoft.com/office/2006/metadata/properties" xmlns:ns2="a113265e-f474-43b9-ae70-32dddeec5a23" xmlns:ns3="817e8b4c-0783-4582-928d-cb686134dc02" targetNamespace="http://schemas.microsoft.com/office/2006/metadata/properties" ma:root="true" ma:fieldsID="18a7c4b40e17cb230f123ac33230d1ad" ns2:_="" ns3:_="">
    <xsd:import namespace="a113265e-f474-43b9-ae70-32dddeec5a23"/>
    <xsd:import namespace="817e8b4c-0783-4582-928d-cb686134dc0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13265e-f474-43b9-ae70-32dddeec5a2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2254b2f4-3413-4b10-a7ab-7a23c5fd886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7e8b4c-0783-4582-928d-cb686134dc0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77bd273a-5e14-4237-a231-728de02bc44b}" ma:internalName="TaxCatchAll" ma:showField="CatchAllData" ma:web="817e8b4c-0783-4582-928d-cb686134dc0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4368304-9B1C-4854-A793-890EC7976231}">
  <ds:schemaRefs>
    <ds:schemaRef ds:uri="4ad5c4ca-6d5f-443c-b7fc-ff60e8ada215"/>
    <ds:schemaRef ds:uri="http://purl.org/dc/elements/1.1/"/>
    <ds:schemaRef ds:uri="http://schemas.microsoft.com/office/2006/documentManagement/types"/>
    <ds:schemaRef ds:uri="http://purl.org/dc/dcmitype/"/>
    <ds:schemaRef ds:uri="93fdc970-cce6-4c5c-ac5e-2bdd61702a24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terms/"/>
    <ds:schemaRef ds:uri="817e8b4c-0783-4582-928d-cb686134dc02"/>
    <ds:schemaRef ds:uri="a113265e-f474-43b9-ae70-32dddeec5a23"/>
  </ds:schemaRefs>
</ds:datastoreItem>
</file>

<file path=customXml/itemProps2.xml><?xml version="1.0" encoding="utf-8"?>
<ds:datastoreItem xmlns:ds="http://schemas.openxmlformats.org/officeDocument/2006/customXml" ds:itemID="{6D897101-8625-4989-9DFD-798E1AB9CF3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113265e-f474-43b9-ae70-32dddeec5a23"/>
    <ds:schemaRef ds:uri="817e8b4c-0783-4582-928d-cb686134dc0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31F1036-49FD-4EF1-A6F8-4E8B362C3CF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Semtech_Theme_VF</Template>
  <TotalTime>56</TotalTime>
  <Words>777</Words>
  <Application>Microsoft Office PowerPoint</Application>
  <PresentationFormat>Widescreen</PresentationFormat>
  <Paragraphs>140</Paragraphs>
  <Slides>34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Aptos</vt:lpstr>
      <vt:lpstr>Arial</vt:lpstr>
      <vt:lpstr>Titillium Web</vt:lpstr>
      <vt:lpstr>Titillium Web SemiBold</vt:lpstr>
      <vt:lpstr>TITILLIUM WEBLIGHT</vt:lpstr>
      <vt:lpstr>TITILLIUM WEBLIGHT</vt:lpstr>
      <vt:lpstr>Semtech_Theme_VF</vt:lpstr>
      <vt:lpstr>AIRLINK® application Diagrams</vt:lpstr>
      <vt:lpstr>Click on picture to go to the relevant section</vt:lpstr>
      <vt:lpstr>Public safety </vt:lpstr>
      <vt:lpstr>Law Enforcement</vt:lpstr>
      <vt:lpstr>Tactical Command Vehicles</vt:lpstr>
      <vt:lpstr>Fire Services</vt:lpstr>
      <vt:lpstr>Firefighters Quad</vt:lpstr>
      <vt:lpstr>Emergency Medical Services</vt:lpstr>
      <vt:lpstr>Military vehicle</vt:lpstr>
      <vt:lpstr>Military tent</vt:lpstr>
      <vt:lpstr>MOBILITY</vt:lpstr>
      <vt:lpstr>Public Transit &amp; Rail</vt:lpstr>
      <vt:lpstr>Utility Bucket Trucks</vt:lpstr>
      <vt:lpstr>PowerPoint Presentation</vt:lpstr>
      <vt:lpstr>Mining &amp; Heavy Vehicles</vt:lpstr>
      <vt:lpstr>School Buses</vt:lpstr>
      <vt:lpstr>Taxi</vt:lpstr>
      <vt:lpstr>INDUSTRIAL</vt:lpstr>
      <vt:lpstr>PowerPoint Presentation</vt:lpstr>
      <vt:lpstr>Wind Power Generation</vt:lpstr>
      <vt:lpstr>Pipeline</vt:lpstr>
      <vt:lpstr>Water Utility</vt:lpstr>
      <vt:lpstr>Construction Site</vt:lpstr>
      <vt:lpstr>Agriculture</vt:lpstr>
      <vt:lpstr>Manufacturing</vt:lpstr>
      <vt:lpstr>IOT</vt:lpstr>
      <vt:lpstr>Smart Cities</vt:lpstr>
      <vt:lpstr>PowerPoint Presentation</vt:lpstr>
      <vt:lpstr>EV Charging</vt:lpstr>
      <vt:lpstr>Digital Signage</vt:lpstr>
      <vt:lpstr>Digital Signage, Kiosks, Parcel Lockers</vt:lpstr>
      <vt:lpstr>Convenience Store</vt:lpstr>
      <vt:lpstr>Retail, Branches, Fixed Wireless Access</vt:lpstr>
      <vt:lpstr>Distance Learning</vt:lpstr>
    </vt:vector>
  </TitlesOfParts>
  <Company>Semtech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Eva Laviolette</dc:creator>
  <cp:lastModifiedBy>Joyce Mulcahy</cp:lastModifiedBy>
  <cp:revision>3</cp:revision>
  <dcterms:created xsi:type="dcterms:W3CDTF">2024-12-12T10:06:27Z</dcterms:created>
  <dcterms:modified xsi:type="dcterms:W3CDTF">2025-01-15T17:16:47Z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0x0101003DAF5636CF56AF498F3DF141297F4CCB</vt:lpwstr>
  </property>
  <property fmtid="{D5CDD505-2E9C-101B-9397-08002B2CF9AE}" pid="3" name="MediaServiceImageTags">
    <vt:lpwstr/>
  </property>
</Properties>
</file>